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theme/theme4.xml" ContentType="application/vnd.openxmlformats-officedocument.them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p:sldMasterIdLst>
    <p:sldMasterId id="2147483651" r:id="rId1"/>
    <p:sldMasterId id="2147483654" r:id="rId2"/>
    <p:sldMasterId id="2147483726" r:id="rId3"/>
  </p:sldMasterIdLst>
  <p:notesMasterIdLst>
    <p:notesMasterId r:id="rId24"/>
  </p:notesMasterIdLst>
  <p:handoutMasterIdLst>
    <p:handoutMasterId r:id="rId25"/>
  </p:handoutMasterIdLst>
  <p:sldIdLst>
    <p:sldId id="319" r:id="rId4"/>
    <p:sldId id="320" r:id="rId5"/>
    <p:sldId id="345" r:id="rId6"/>
    <p:sldId id="329" r:id="rId7"/>
    <p:sldId id="330" r:id="rId8"/>
    <p:sldId id="331" r:id="rId9"/>
    <p:sldId id="332" r:id="rId10"/>
    <p:sldId id="333" r:id="rId11"/>
    <p:sldId id="334" r:id="rId12"/>
    <p:sldId id="335" r:id="rId13"/>
    <p:sldId id="336" r:id="rId14"/>
    <p:sldId id="337" r:id="rId15"/>
    <p:sldId id="338" r:id="rId16"/>
    <p:sldId id="340" r:id="rId17"/>
    <p:sldId id="341" r:id="rId18"/>
    <p:sldId id="342" r:id="rId19"/>
    <p:sldId id="298" r:id="rId20"/>
    <p:sldId id="299" r:id="rId21"/>
    <p:sldId id="343" r:id="rId22"/>
    <p:sldId id="344" r:id="rId23"/>
  </p:sldIdLst>
  <p:sldSz cx="9144000" cy="6858000" type="screen4x3"/>
  <p:notesSz cx="6991350" cy="9282113"/>
  <p:embeddedFontLst>
    <p:embeddedFont>
      <p:font typeface="Century Gothic" pitchFamily="34" charset="0"/>
      <p:regular r:id="rId26"/>
      <p:bold r:id="rId27"/>
      <p:italic r:id="rId28"/>
      <p:boldItalic r:id="rId29"/>
    </p:embeddedFont>
    <p:embeddedFont>
      <p:font typeface="Webdings" pitchFamily="18" charset="2"/>
      <p:regular r:id="rId30"/>
    </p:embeddedFont>
    <p:embeddedFont>
      <p:font typeface="Tahoma" pitchFamily="34" charset="0"/>
      <p:regular r:id="rId31"/>
      <p:bold r:id="rId32"/>
    </p:embeddedFont>
  </p:embeddedFontLst>
  <p:defaultTextStyle>
    <a:defPPr>
      <a:defRPr lang="en-US"/>
    </a:defPPr>
    <a:lvl1pPr algn="ctr" rtl="0" eaLnBrk="0" fontAlgn="base" hangingPunct="0">
      <a:spcBef>
        <a:spcPct val="0"/>
      </a:spcBef>
      <a:spcAft>
        <a:spcPct val="0"/>
      </a:spcAft>
      <a:defRPr b="1" kern="1200">
        <a:solidFill>
          <a:schemeClr val="tx1"/>
        </a:solidFill>
        <a:latin typeface="Arial" charset="0"/>
        <a:ea typeface="+mn-ea"/>
        <a:cs typeface="+mn-cs"/>
      </a:defRPr>
    </a:lvl1pPr>
    <a:lvl2pPr marL="457200" algn="ctr" rtl="0" eaLnBrk="0" fontAlgn="base" hangingPunct="0">
      <a:spcBef>
        <a:spcPct val="0"/>
      </a:spcBef>
      <a:spcAft>
        <a:spcPct val="0"/>
      </a:spcAft>
      <a:defRPr b="1" kern="1200">
        <a:solidFill>
          <a:schemeClr val="tx1"/>
        </a:solidFill>
        <a:latin typeface="Arial" charset="0"/>
        <a:ea typeface="+mn-ea"/>
        <a:cs typeface="+mn-cs"/>
      </a:defRPr>
    </a:lvl2pPr>
    <a:lvl3pPr marL="914400" algn="ctr" rtl="0" eaLnBrk="0" fontAlgn="base" hangingPunct="0">
      <a:spcBef>
        <a:spcPct val="0"/>
      </a:spcBef>
      <a:spcAft>
        <a:spcPct val="0"/>
      </a:spcAft>
      <a:defRPr b="1" kern="1200">
        <a:solidFill>
          <a:schemeClr val="tx1"/>
        </a:solidFill>
        <a:latin typeface="Arial" charset="0"/>
        <a:ea typeface="+mn-ea"/>
        <a:cs typeface="+mn-cs"/>
      </a:defRPr>
    </a:lvl3pPr>
    <a:lvl4pPr marL="1371600" algn="ctr" rtl="0" eaLnBrk="0" fontAlgn="base" hangingPunct="0">
      <a:spcBef>
        <a:spcPct val="0"/>
      </a:spcBef>
      <a:spcAft>
        <a:spcPct val="0"/>
      </a:spcAft>
      <a:defRPr b="1" kern="1200">
        <a:solidFill>
          <a:schemeClr val="tx1"/>
        </a:solidFill>
        <a:latin typeface="Arial" charset="0"/>
        <a:ea typeface="+mn-ea"/>
        <a:cs typeface="+mn-cs"/>
      </a:defRPr>
    </a:lvl4pPr>
    <a:lvl5pPr marL="1828800" algn="ctr" rtl="0" eaLnBrk="0" fontAlgn="base" hangingPunct="0">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0066FF"/>
    <a:srgbClr val="FF9900"/>
    <a:srgbClr val="FFCC00"/>
    <a:srgbClr val="DDDDDD"/>
    <a:srgbClr val="EFF9FF"/>
    <a:srgbClr val="FFFFCC"/>
    <a:srgbClr val="5A87C6"/>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883" autoAdjust="0"/>
    <p:restoredTop sz="94660"/>
  </p:normalViewPr>
  <p:slideViewPr>
    <p:cSldViewPr snapToGrid="0">
      <p:cViewPr varScale="1">
        <p:scale>
          <a:sx n="102" d="100"/>
          <a:sy n="102" d="100"/>
        </p:scale>
        <p:origin x="-108" y="-132"/>
      </p:cViewPr>
      <p:guideLst>
        <p:guide orient="horz" pos="2142"/>
        <p:guide pos="288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font" Target="fonts/font1.fntdata"/><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handoutMaster" Target="handoutMasters/handoutMaster1.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notesMaster" Target="notesMasters/notesMaster1.xml"/><Relationship Id="rId32" Type="http://schemas.openxmlformats.org/officeDocument/2006/relationships/font" Target="fonts/font7.fntdata"/><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font" Target="fonts/font3.fntdata"/><Relationship Id="rId36"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font" Target="fonts/font6.fnt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3906" name="Rectangle 2"/>
          <p:cNvSpPr>
            <a:spLocks noGrp="1" noChangeArrowheads="1"/>
          </p:cNvSpPr>
          <p:nvPr>
            <p:ph type="hdr" sz="quarter"/>
          </p:nvPr>
        </p:nvSpPr>
        <p:spPr bwMode="auto">
          <a:xfrm>
            <a:off x="0" y="0"/>
            <a:ext cx="3028950" cy="463550"/>
          </a:xfrm>
          <a:prstGeom prst="rect">
            <a:avLst/>
          </a:prstGeom>
          <a:noFill/>
          <a:ln w="38100">
            <a:noFill/>
            <a:miter lim="800000"/>
            <a:headEnd/>
            <a:tailEnd/>
          </a:ln>
          <a:effectLst/>
        </p:spPr>
        <p:txBody>
          <a:bodyPr vert="horz" wrap="none" lIns="92985" tIns="46493" rIns="92985" bIns="46493" numCol="1" anchor="ctr" anchorCtr="0" compatLnSpc="1">
            <a:prstTxWarp prst="textNoShape">
              <a:avLst/>
            </a:prstTxWarp>
          </a:bodyPr>
          <a:lstStyle>
            <a:lvl1pPr algn="l" defTabSz="930275">
              <a:defRPr sz="1200" smtClean="0"/>
            </a:lvl1pPr>
          </a:lstStyle>
          <a:p>
            <a:pPr>
              <a:defRPr/>
            </a:pPr>
            <a:endParaRPr lang="en-US"/>
          </a:p>
        </p:txBody>
      </p:sp>
      <p:sp>
        <p:nvSpPr>
          <p:cNvPr id="123907" name="Rectangle 3"/>
          <p:cNvSpPr>
            <a:spLocks noGrp="1" noChangeArrowheads="1"/>
          </p:cNvSpPr>
          <p:nvPr>
            <p:ph type="dt" sz="quarter" idx="1"/>
          </p:nvPr>
        </p:nvSpPr>
        <p:spPr bwMode="auto">
          <a:xfrm>
            <a:off x="3962400" y="0"/>
            <a:ext cx="3028950" cy="463550"/>
          </a:xfrm>
          <a:prstGeom prst="rect">
            <a:avLst/>
          </a:prstGeom>
          <a:noFill/>
          <a:ln w="38100">
            <a:noFill/>
            <a:miter lim="800000"/>
            <a:headEnd/>
            <a:tailEnd/>
          </a:ln>
          <a:effectLst/>
        </p:spPr>
        <p:txBody>
          <a:bodyPr vert="horz" wrap="none" lIns="92985" tIns="46493" rIns="92985" bIns="46493" numCol="1" anchor="ctr" anchorCtr="0" compatLnSpc="1">
            <a:prstTxWarp prst="textNoShape">
              <a:avLst/>
            </a:prstTxWarp>
          </a:bodyPr>
          <a:lstStyle>
            <a:lvl1pPr algn="r" defTabSz="930275">
              <a:defRPr sz="1200" smtClean="0"/>
            </a:lvl1pPr>
          </a:lstStyle>
          <a:p>
            <a:pPr>
              <a:defRPr/>
            </a:pPr>
            <a:endParaRPr lang="en-US"/>
          </a:p>
        </p:txBody>
      </p:sp>
      <p:sp>
        <p:nvSpPr>
          <p:cNvPr id="123908" name="Rectangle 4"/>
          <p:cNvSpPr>
            <a:spLocks noGrp="1" noChangeArrowheads="1"/>
          </p:cNvSpPr>
          <p:nvPr>
            <p:ph type="ftr" sz="quarter" idx="2"/>
          </p:nvPr>
        </p:nvSpPr>
        <p:spPr bwMode="auto">
          <a:xfrm>
            <a:off x="0" y="8818563"/>
            <a:ext cx="3028950" cy="463550"/>
          </a:xfrm>
          <a:prstGeom prst="rect">
            <a:avLst/>
          </a:prstGeom>
          <a:noFill/>
          <a:ln w="38100">
            <a:noFill/>
            <a:miter lim="800000"/>
            <a:headEnd/>
            <a:tailEnd/>
          </a:ln>
          <a:effectLst/>
        </p:spPr>
        <p:txBody>
          <a:bodyPr vert="horz" wrap="none" lIns="92985" tIns="46493" rIns="92985" bIns="46493" numCol="1" anchor="b" anchorCtr="0" compatLnSpc="1">
            <a:prstTxWarp prst="textNoShape">
              <a:avLst/>
            </a:prstTxWarp>
          </a:bodyPr>
          <a:lstStyle>
            <a:lvl1pPr algn="l" defTabSz="930275">
              <a:defRPr sz="1200" smtClean="0"/>
            </a:lvl1pPr>
          </a:lstStyle>
          <a:p>
            <a:pPr>
              <a:defRPr/>
            </a:pPr>
            <a:endParaRPr lang="en-US"/>
          </a:p>
        </p:txBody>
      </p:sp>
      <p:sp>
        <p:nvSpPr>
          <p:cNvPr id="123909" name="Rectangle 5"/>
          <p:cNvSpPr>
            <a:spLocks noGrp="1" noChangeArrowheads="1"/>
          </p:cNvSpPr>
          <p:nvPr>
            <p:ph type="sldNum" sz="quarter" idx="3"/>
          </p:nvPr>
        </p:nvSpPr>
        <p:spPr bwMode="auto">
          <a:xfrm>
            <a:off x="3962400" y="8818563"/>
            <a:ext cx="3028950" cy="463550"/>
          </a:xfrm>
          <a:prstGeom prst="rect">
            <a:avLst/>
          </a:prstGeom>
          <a:noFill/>
          <a:ln w="38100">
            <a:noFill/>
            <a:miter lim="800000"/>
            <a:headEnd/>
            <a:tailEnd/>
          </a:ln>
          <a:effectLst/>
        </p:spPr>
        <p:txBody>
          <a:bodyPr vert="horz" wrap="none" lIns="92985" tIns="46493" rIns="92985" bIns="46493" numCol="1" anchor="b" anchorCtr="0" compatLnSpc="1">
            <a:prstTxWarp prst="textNoShape">
              <a:avLst/>
            </a:prstTxWarp>
          </a:bodyPr>
          <a:lstStyle>
            <a:lvl1pPr algn="r" defTabSz="930275">
              <a:defRPr sz="1200" smtClean="0"/>
            </a:lvl1pPr>
          </a:lstStyle>
          <a:p>
            <a:pPr>
              <a:defRPr/>
            </a:pPr>
            <a:fld id="{74BBDA61-C6F9-4FEF-9967-CAE53F765A6E}"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028950" cy="463550"/>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lvl1pPr algn="l" defTabSz="930275">
              <a:defRPr sz="1200" b="0" smtClean="0"/>
            </a:lvl1pPr>
          </a:lstStyle>
          <a:p>
            <a:pPr>
              <a:defRPr/>
            </a:pPr>
            <a:endParaRPr lang="en-US"/>
          </a:p>
        </p:txBody>
      </p:sp>
      <p:sp>
        <p:nvSpPr>
          <p:cNvPr id="3075" name="Rectangle 3"/>
          <p:cNvSpPr>
            <a:spLocks noGrp="1" noChangeArrowheads="1"/>
          </p:cNvSpPr>
          <p:nvPr>
            <p:ph type="dt" idx="1"/>
          </p:nvPr>
        </p:nvSpPr>
        <p:spPr bwMode="auto">
          <a:xfrm>
            <a:off x="3962400" y="0"/>
            <a:ext cx="3028950" cy="463550"/>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lvl1pPr algn="r" defTabSz="930275">
              <a:defRPr sz="1200" b="0" smtClean="0"/>
            </a:lvl1pPr>
          </a:lstStyle>
          <a:p>
            <a:pPr>
              <a:defRPr/>
            </a:pPr>
            <a:endParaRPr lang="en-US"/>
          </a:p>
        </p:txBody>
      </p:sp>
      <p:sp>
        <p:nvSpPr>
          <p:cNvPr id="26628" name="Rectangle 4"/>
          <p:cNvSpPr>
            <a:spLocks noGrp="1" noRot="1" noChangeAspect="1" noChangeArrowheads="1" noTextEdit="1"/>
          </p:cNvSpPr>
          <p:nvPr>
            <p:ph type="sldImg" idx="2"/>
          </p:nvPr>
        </p:nvSpPr>
        <p:spPr bwMode="auto">
          <a:xfrm>
            <a:off x="1176338" y="696913"/>
            <a:ext cx="4640262" cy="347980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931863" y="4408488"/>
            <a:ext cx="5127625" cy="4176712"/>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818563"/>
            <a:ext cx="3028950" cy="463550"/>
          </a:xfrm>
          <a:prstGeom prst="rect">
            <a:avLst/>
          </a:prstGeom>
          <a:noFill/>
          <a:ln w="9525">
            <a:noFill/>
            <a:miter lim="800000"/>
            <a:headEnd/>
            <a:tailEnd/>
          </a:ln>
          <a:effectLst/>
        </p:spPr>
        <p:txBody>
          <a:bodyPr vert="horz" wrap="square" lIns="92985" tIns="46493" rIns="92985" bIns="46493" numCol="1" anchor="b" anchorCtr="0" compatLnSpc="1">
            <a:prstTxWarp prst="textNoShape">
              <a:avLst/>
            </a:prstTxWarp>
          </a:bodyPr>
          <a:lstStyle>
            <a:lvl1pPr algn="l" defTabSz="930275">
              <a:defRPr sz="1200" b="0" smtClean="0"/>
            </a:lvl1pPr>
          </a:lstStyle>
          <a:p>
            <a:pPr>
              <a:defRPr/>
            </a:pPr>
            <a:endParaRPr lang="en-US"/>
          </a:p>
        </p:txBody>
      </p:sp>
      <p:sp>
        <p:nvSpPr>
          <p:cNvPr id="3079" name="Rectangle 7"/>
          <p:cNvSpPr>
            <a:spLocks noGrp="1" noChangeArrowheads="1"/>
          </p:cNvSpPr>
          <p:nvPr>
            <p:ph type="sldNum" sz="quarter" idx="5"/>
          </p:nvPr>
        </p:nvSpPr>
        <p:spPr bwMode="auto">
          <a:xfrm>
            <a:off x="3962400" y="8818563"/>
            <a:ext cx="3028950" cy="463550"/>
          </a:xfrm>
          <a:prstGeom prst="rect">
            <a:avLst/>
          </a:prstGeom>
          <a:noFill/>
          <a:ln w="9525">
            <a:noFill/>
            <a:miter lim="800000"/>
            <a:headEnd/>
            <a:tailEnd/>
          </a:ln>
          <a:effectLst/>
        </p:spPr>
        <p:txBody>
          <a:bodyPr vert="horz" wrap="square" lIns="92985" tIns="46493" rIns="92985" bIns="46493" numCol="1" anchor="b" anchorCtr="0" compatLnSpc="1">
            <a:prstTxWarp prst="textNoShape">
              <a:avLst/>
            </a:prstTxWarp>
          </a:bodyPr>
          <a:lstStyle>
            <a:lvl1pPr algn="r" defTabSz="930275">
              <a:defRPr sz="1200" b="0" smtClean="0"/>
            </a:lvl1pPr>
          </a:lstStyle>
          <a:p>
            <a:pPr>
              <a:defRPr/>
            </a:pPr>
            <a:fld id="{27CDBB3F-795F-4A75-BC22-CD4AAEE22AA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smtClean="0"/>
              <a:t>PCC-IN-040</a:t>
            </a: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BDCAF905-D8DD-4609-8745-45726CBCB92E}"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smtClean="0"/>
              <a:t>PCC-IN-040</a:t>
            </a: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E5DF3FE5-50C3-4D77-8B18-BD63632BCA5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smtClean="0"/>
              <a:t>PCC-IN-040</a:t>
            </a: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CBF5D2D4-09EE-4CC7-A3DA-6AF65A166E9F}"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8637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8637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r>
              <a:rPr lang="en-US" smtClean="0"/>
              <a:t>PCC-IN-040</a:t>
            </a:r>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r>
              <a:rPr lang="en-US" smtClean="0"/>
              <a:t>PCC-IN-040</a:t>
            </a:r>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r>
              <a:rPr lang="en-US" smtClean="0"/>
              <a:t>PCC-IN-040</a:t>
            </a:r>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r>
              <a:rPr lang="en-US" smtClean="0"/>
              <a:t>PCC-IN-040</a:t>
            </a:r>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r>
              <a:rPr lang="en-US" smtClean="0"/>
              <a:t>PCC-IN-040</a:t>
            </a:r>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r>
              <a:rPr lang="en-US" smtClean="0"/>
              <a:t>PCC-IN-040</a:t>
            </a:r>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r>
              <a:rPr lang="en-US" smtClean="0"/>
              <a:t>PCC-IN-040</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smtClean="0"/>
              <a:t>PCC-IN-040</a:t>
            </a: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4C897DE1-3136-4DB9-BA86-7129C4D23C4F}"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r>
              <a:rPr lang="en-US" smtClean="0"/>
              <a:t>PCC-IN-040</a:t>
            </a:r>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r>
              <a:rPr lang="en-US" smtClean="0"/>
              <a:t>PCC-IN-040</a:t>
            </a:r>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r>
              <a:rPr lang="en-US" smtClean="0"/>
              <a:t>PCC-IN-040</a:t>
            </a:r>
            <a:endParaRPr 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039100" y="6648069"/>
            <a:ext cx="1104900" cy="219456"/>
          </a:xfrm>
        </p:spPr>
        <p:txBody>
          <a:bodyPr/>
          <a:lstStyle/>
          <a:p>
            <a:pPr>
              <a:defRPr/>
            </a:pPr>
            <a:r>
              <a:rPr lang="en-US" smtClean="0"/>
              <a:t>PCC-IN-040</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a:xfrm>
            <a:off x="7905750" y="6638544"/>
            <a:ext cx="1238250" cy="219456"/>
          </a:xfrm>
        </p:spPr>
        <p:txBody>
          <a:bodyPr/>
          <a:lstStyle/>
          <a:p>
            <a:pPr>
              <a:defRPr/>
            </a:pPr>
            <a:r>
              <a:rPr lang="en-US" smtClean="0"/>
              <a:t>PCC-IN-040</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a:xfrm>
            <a:off x="7953375" y="6638544"/>
            <a:ext cx="1190625" cy="219456"/>
          </a:xfrm>
        </p:spPr>
        <p:txBody>
          <a:bodyPr/>
          <a:lstStyle/>
          <a:p>
            <a:pPr>
              <a:defRPr/>
            </a:pPr>
            <a:r>
              <a:rPr lang="en-US" smtClean="0"/>
              <a:t>PCC-IN-040</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a:xfrm>
            <a:off x="7772400" y="6638544"/>
            <a:ext cx="1371600" cy="219456"/>
          </a:xfrm>
        </p:spPr>
        <p:txBody>
          <a:bodyPr/>
          <a:lstStyle/>
          <a:p>
            <a:pPr>
              <a:defRPr/>
            </a:pPr>
            <a:r>
              <a:rPr lang="en-US" smtClean="0"/>
              <a:t>PCC-IN-040</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a:xfrm>
            <a:off x="7905750" y="6638544"/>
            <a:ext cx="1238250" cy="219456"/>
          </a:xfrm>
        </p:spPr>
        <p:txBody>
          <a:bodyPr/>
          <a:lstStyle/>
          <a:p>
            <a:pPr>
              <a:defRPr/>
            </a:pPr>
            <a:r>
              <a:rPr lang="en-US" smtClean="0"/>
              <a:t>PCC-IN-040</a:t>
            </a:r>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a:xfrm>
            <a:off x="7848600" y="6638544"/>
            <a:ext cx="1295400" cy="219456"/>
          </a:xfrm>
        </p:spPr>
        <p:txBody>
          <a:bodyPr/>
          <a:lstStyle/>
          <a:p>
            <a:pPr>
              <a:defRPr/>
            </a:pPr>
            <a:r>
              <a:rPr lang="en-US" smtClean="0"/>
              <a:t>PCC-IN-040</a:t>
            </a:r>
            <a:endParaRPr lang="en-US" dirty="0"/>
          </a:p>
        </p:txBody>
      </p:sp>
    </p:spTree>
    <p:extLst>
      <p:ext uri="{BB962C8B-B14F-4D97-AF65-F5344CB8AC3E}">
        <p14:creationId xmlns="" xmlns:p14="http://schemas.microsoft.com/office/powerpoint/2010/main" val="7067509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smtClean="0"/>
              <a:t>PCC-IN-040</a:t>
            </a: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6007F133-8B42-4221-B0D7-015F7BCC1371}" type="slidenum">
              <a:rPr lang="en-US"/>
              <a:pPr>
                <a:defRPr/>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10100" y="1500188"/>
            <a:ext cx="4000500" cy="5053012"/>
          </a:xfrm>
        </p:spPr>
        <p:txBody>
          <a:bodyPr/>
          <a:lstStyle/>
          <a:p>
            <a:pPr lvl="0"/>
            <a:endParaRPr lang="en-US" noProof="0" smtClean="0"/>
          </a:p>
        </p:txBody>
      </p:sp>
      <p:sp>
        <p:nvSpPr>
          <p:cNvPr id="5" name="Rectangle 8"/>
          <p:cNvSpPr>
            <a:spLocks noGrp="1" noChangeArrowheads="1"/>
          </p:cNvSpPr>
          <p:nvPr>
            <p:ph type="ftr" sz="quarter" idx="10"/>
          </p:nvPr>
        </p:nvSpPr>
        <p:spPr>
          <a:xfrm>
            <a:off x="8001000" y="6638544"/>
            <a:ext cx="1143000" cy="219456"/>
          </a:xfrm>
          <a:ln/>
        </p:spPr>
        <p:txBody>
          <a:bodyPr/>
          <a:lstStyle>
            <a:lvl1pPr>
              <a:defRPr/>
            </a:lvl1pPr>
          </a:lstStyle>
          <a:p>
            <a:pPr>
              <a:defRPr/>
            </a:pPr>
            <a:r>
              <a:rPr lang="en-US" smtClean="0"/>
              <a:t>PCC-IN-040</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smtClean="0"/>
              <a:t>PCC-IN-040</a:t>
            </a: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AD887F08-FBC5-4E21-949A-CA02EC4DFA82}"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r>
              <a:rPr lang="en-US" smtClean="0"/>
              <a:t>PCC-IN-040</a:t>
            </a:r>
            <a:endParaRPr lang="en-US" dirty="0"/>
          </a:p>
        </p:txBody>
      </p:sp>
      <p:sp>
        <p:nvSpPr>
          <p:cNvPr id="9" name="Rectangle 6"/>
          <p:cNvSpPr>
            <a:spLocks noGrp="1" noChangeArrowheads="1"/>
          </p:cNvSpPr>
          <p:nvPr>
            <p:ph type="sldNum" sz="quarter" idx="12"/>
          </p:nvPr>
        </p:nvSpPr>
        <p:spPr>
          <a:ln/>
        </p:spPr>
        <p:txBody>
          <a:bodyPr/>
          <a:lstStyle>
            <a:lvl1pPr>
              <a:defRPr/>
            </a:lvl1pPr>
          </a:lstStyle>
          <a:p>
            <a:pPr>
              <a:defRPr/>
            </a:pPr>
            <a:fld id="{BB0BA702-08B0-4901-AB65-CD7514F5B931}"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r>
              <a:rPr lang="en-US" smtClean="0"/>
              <a:t>PCC-IN-040</a:t>
            </a:r>
            <a:endParaRPr lang="en-US" dirty="0"/>
          </a:p>
        </p:txBody>
      </p:sp>
      <p:sp>
        <p:nvSpPr>
          <p:cNvPr id="5" name="Rectangle 6"/>
          <p:cNvSpPr>
            <a:spLocks noGrp="1" noChangeArrowheads="1"/>
          </p:cNvSpPr>
          <p:nvPr>
            <p:ph type="sldNum" sz="quarter" idx="12"/>
          </p:nvPr>
        </p:nvSpPr>
        <p:spPr>
          <a:ln/>
        </p:spPr>
        <p:txBody>
          <a:bodyPr/>
          <a:lstStyle>
            <a:lvl1pPr>
              <a:defRPr/>
            </a:lvl1pPr>
          </a:lstStyle>
          <a:p>
            <a:pPr>
              <a:defRPr/>
            </a:pPr>
            <a:fld id="{52BB5385-28C1-40DF-8E7E-ECA0ED19BC08}"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r>
              <a:rPr lang="en-US" smtClean="0"/>
              <a:t>PCC-IN-040</a:t>
            </a: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2E9EE423-EE88-420B-A55B-9626E2325BEE}"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smtClean="0"/>
              <a:t>PCC-IN-040</a:t>
            </a: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E91FEA55-5381-4668-BA48-BA0FF07E3572}"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smtClean="0"/>
              <a:t>PCC-IN-040</a:t>
            </a: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85C95E06-63E5-46D4-8C9B-78B7CD6F9D81}"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5" Type="http://schemas.openxmlformats.org/officeDocument/2006/relationships/slideLayout" Target="../slideLayouts/slideLayout27.xml"/><Relationship Id="rId10" Type="http://schemas.openxmlformats.org/officeDocument/2006/relationships/image" Target="../media/image3.png"/><Relationship Id="rId4" Type="http://schemas.openxmlformats.org/officeDocument/2006/relationships/slideLayout" Target="../slideLayouts/slideLayout26.xml"/><Relationship Id="rId9"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7715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b="0" smtClean="0"/>
            </a:lvl1pPr>
          </a:lstStyle>
          <a:p>
            <a:pPr>
              <a:defRPr/>
            </a:pPr>
            <a:endParaRPr lang="en-US"/>
          </a:p>
        </p:txBody>
      </p:sp>
      <p:sp>
        <p:nvSpPr>
          <p:cNvPr id="17715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smtClean="0"/>
            </a:lvl1pPr>
          </a:lstStyle>
          <a:p>
            <a:pPr>
              <a:defRPr/>
            </a:pPr>
            <a:r>
              <a:rPr lang="en-US" smtClean="0"/>
              <a:t>PCC-IN-040</a:t>
            </a:r>
            <a:endParaRPr lang="en-US" dirty="0"/>
          </a:p>
        </p:txBody>
      </p:sp>
      <p:sp>
        <p:nvSpPr>
          <p:cNvPr id="17715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smtClean="0"/>
            </a:lvl1pPr>
          </a:lstStyle>
          <a:p>
            <a:pPr>
              <a:defRPr/>
            </a:pPr>
            <a:fld id="{070B91F8-66A2-4CFB-98D6-B300E7A36BC9}" type="slidenum">
              <a:rPr lang="en-US"/>
              <a:pPr>
                <a:defRPr/>
              </a:pPr>
              <a:t>‹#›</a:t>
            </a:fld>
            <a:endParaRPr lang="en-US"/>
          </a:p>
        </p:txBody>
      </p:sp>
      <p:pic>
        <p:nvPicPr>
          <p:cNvPr id="2055" name="Picture 4" descr="06_corp_ppt_Template"/>
          <p:cNvPicPr>
            <a:picLocks noChangeAspect="1" noChangeArrowheads="1"/>
          </p:cNvPicPr>
          <p:nvPr userDrawn="1"/>
        </p:nvPicPr>
        <p:blipFill>
          <a:blip r:embed="rId13" cstate="print"/>
          <a:srcRect/>
          <a:stretch>
            <a:fillRect/>
          </a:stretch>
        </p:blipFill>
        <p:spPr bwMode="auto">
          <a:xfrm>
            <a:off x="0" y="14288"/>
            <a:ext cx="9144000" cy="68580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Lst>
  <p:hf sldNum="0" hd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3075"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85348"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eaLnBrk="1" hangingPunct="1">
              <a:spcBef>
                <a:spcPct val="50000"/>
              </a:spcBef>
              <a:defRPr/>
            </a:pPr>
            <a:r>
              <a:rPr lang="en-US" sz="1000" b="0">
                <a:solidFill>
                  <a:schemeClr val="bg2"/>
                </a:solidFill>
                <a:latin typeface="Tahoma" pitchFamily="34" charset="0"/>
              </a:rPr>
              <a:t>QAD Proprietary</a:t>
            </a:r>
          </a:p>
        </p:txBody>
      </p:sp>
      <p:pic>
        <p:nvPicPr>
          <p:cNvPr id="3077"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185350" name="Rectangle 6"/>
          <p:cNvSpPr>
            <a:spLocks noGrp="1" noChangeArrowheads="1"/>
          </p:cNvSpPr>
          <p:nvPr>
            <p:ph type="ftr" sz="quarter" idx="3"/>
          </p:nvPr>
        </p:nvSpPr>
        <p:spPr bwMode="auto">
          <a:xfrm>
            <a:off x="7742238" y="6599238"/>
            <a:ext cx="1306512" cy="196850"/>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a:defRPr sz="800" b="0"/>
            </a:lvl1pPr>
          </a:lstStyle>
          <a:p>
            <a:r>
              <a:rPr lang="en-US" smtClean="0"/>
              <a:t>PCC-IN-040</a:t>
            </a:r>
            <a:endParaRPr lang="en-US" dirty="0"/>
          </a:p>
        </p:txBody>
      </p:sp>
    </p:spTree>
  </p:cSld>
  <p:clrMap bg1="lt1" tx1="dk1" bg2="lt2" tx2="dk2" accent1="accent1" accent2="accent2" accent3="accent3" accent4="accent4" accent5="accent5" accent6="accent6" hlink="hlink" folHlink="folHlink"/>
  <p:sldLayoutIdLst>
    <p:sldLayoutId id="2147483724"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PCC-IN-040</a:t>
            </a:r>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Footer Placeholder 1"/>
          <p:cNvSpPr>
            <a:spLocks noGrp="1"/>
          </p:cNvSpPr>
          <p:nvPr>
            <p:ph type="ftr" sz="quarter" idx="10"/>
          </p:nvPr>
        </p:nvSpPr>
        <p:spPr>
          <a:noFill/>
        </p:spPr>
        <p:txBody>
          <a:bodyPr/>
          <a:lstStyle/>
          <a:p>
            <a:r>
              <a:rPr lang="en-US" smtClean="0"/>
              <a:t>PCC-IN-040</a:t>
            </a:r>
            <a:endParaRPr lang="en-US" dirty="0"/>
          </a:p>
        </p:txBody>
      </p:sp>
      <p:sp>
        <p:nvSpPr>
          <p:cNvPr id="7171" name="Rectangle 2"/>
          <p:cNvSpPr>
            <a:spLocks noChangeArrowheads="1"/>
          </p:cNvSpPr>
          <p:nvPr/>
        </p:nvSpPr>
        <p:spPr bwMode="auto">
          <a:xfrm>
            <a:off x="114300" y="115888"/>
            <a:ext cx="8915400" cy="5961062"/>
          </a:xfrm>
          <a:prstGeom prst="rect">
            <a:avLst/>
          </a:prstGeom>
          <a:noFill/>
          <a:ln w="38100">
            <a:noFill/>
            <a:miter lim="800000"/>
            <a:headEnd/>
            <a:tailEnd/>
          </a:ln>
        </p:spPr>
        <p:txBody>
          <a:bodyPr anchor="ctr">
            <a:spAutoFit/>
          </a:bodyPr>
          <a:lstStyle/>
          <a:p>
            <a:pPr algn="l">
              <a:lnSpc>
                <a:spcPct val="90000"/>
              </a:lnSpc>
              <a:spcBef>
                <a:spcPts val="1200"/>
              </a:spcBef>
            </a:pPr>
            <a:r>
              <a:rPr lang="en-US" sz="1400" b="0" dirty="0">
                <a:latin typeface="+mj-lt"/>
              </a:rPr>
              <a:t>This document contains proprietary information that is protected by copyright. No part of this document may be photocopied, reproduced, or translated without the prior written consent of QAD Inc. The information contained in this document is subject to change without notice.</a:t>
            </a:r>
          </a:p>
          <a:p>
            <a:pPr algn="l">
              <a:lnSpc>
                <a:spcPct val="90000"/>
              </a:lnSpc>
              <a:spcBef>
                <a:spcPts val="1200"/>
              </a:spcBef>
            </a:pPr>
            <a:r>
              <a:rPr lang="en-US" sz="1400" b="0" dirty="0">
                <a:latin typeface="+mj-lt"/>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algn="l">
              <a:lnSpc>
                <a:spcPct val="90000"/>
              </a:lnSpc>
              <a:spcBef>
                <a:spcPts val="1200"/>
              </a:spcBef>
            </a:pPr>
            <a:r>
              <a:rPr lang="en-US" sz="1400" b="0" dirty="0">
                <a:latin typeface="+mj-lt"/>
              </a:rPr>
              <a:t>Some states do not allow the exclusion of implied warranties or the limitation or exclusion of liability for incidental or consequential damages, so the above limitations and exclusion may not be applicable. </a:t>
            </a:r>
          </a:p>
          <a:p>
            <a:pPr algn="l">
              <a:lnSpc>
                <a:spcPct val="90000"/>
              </a:lnSpc>
              <a:spcBef>
                <a:spcPts val="1200"/>
              </a:spcBef>
            </a:pPr>
            <a:r>
              <a:rPr lang="en-US" sz="1400" b="0" dirty="0">
                <a:latin typeface="+mj-lt"/>
              </a:rPr>
              <a:t>PROGRESS</a:t>
            </a:r>
            <a:r>
              <a:rPr lang="en-US" sz="1400" b="0" baseline="30000" dirty="0">
                <a:latin typeface="+mj-lt"/>
              </a:rPr>
              <a:t>®</a:t>
            </a:r>
            <a:r>
              <a:rPr lang="en-US" sz="1400" b="0" dirty="0">
                <a:latin typeface="+mj-lt"/>
              </a:rPr>
              <a:t> is a registered trademark of Progress Software Corporation. Windows™ is a trademark of Microsoft Corporation. </a:t>
            </a:r>
          </a:p>
          <a:p>
            <a:pPr algn="l">
              <a:lnSpc>
                <a:spcPct val="90000"/>
              </a:lnSpc>
              <a:spcBef>
                <a:spcPts val="1200"/>
              </a:spcBef>
            </a:pPr>
            <a:r>
              <a:rPr lang="en-US" sz="1400" b="0" dirty="0">
                <a:latin typeface="+mj-lt"/>
              </a:rPr>
              <a:t>QAD Enterprise Applications</a:t>
            </a:r>
            <a:r>
              <a:rPr lang="en-US" sz="1400" b="0" baseline="30000" dirty="0">
                <a:latin typeface="+mj-lt"/>
              </a:rPr>
              <a:t>®</a:t>
            </a:r>
            <a:r>
              <a:rPr lang="en-US" sz="1400" b="0" dirty="0">
                <a:latin typeface="+mj-lt"/>
              </a:rPr>
              <a:t> is a registered trademark of QAD Inc. QAD, QAD </a:t>
            </a:r>
            <a:r>
              <a:rPr lang="en-US" sz="1400" b="0" dirty="0" err="1">
                <a:latin typeface="+mj-lt"/>
              </a:rPr>
              <a:t>eQ</a:t>
            </a:r>
            <a:r>
              <a:rPr lang="en-US" sz="1400" b="0" dirty="0">
                <a:latin typeface="+mj-lt"/>
              </a:rPr>
              <a:t>, and the QAD logo are a trademarks of QAD Inc. </a:t>
            </a:r>
          </a:p>
          <a:p>
            <a:pPr algn="l">
              <a:lnSpc>
                <a:spcPct val="90000"/>
              </a:lnSpc>
              <a:spcBef>
                <a:spcPts val="1200"/>
              </a:spcBef>
            </a:pPr>
            <a:r>
              <a:rPr lang="en-US" sz="1400" b="0" dirty="0">
                <a:latin typeface="+mj-lt"/>
              </a:rPr>
              <a:t>All other products and company names are used for identification purposes only, and may be trademarks of their respective owners.</a:t>
            </a:r>
          </a:p>
          <a:p>
            <a:pPr algn="l">
              <a:lnSpc>
                <a:spcPct val="90000"/>
              </a:lnSpc>
              <a:spcBef>
                <a:spcPts val="1200"/>
              </a:spcBef>
            </a:pPr>
            <a:r>
              <a:rPr lang="en-US" sz="1400" b="0" dirty="0">
                <a:latin typeface="+mj-lt"/>
              </a:rPr>
              <a:t>©  Copyright </a:t>
            </a:r>
            <a:r>
              <a:rPr lang="en-US" sz="1400" b="0" dirty="0" smtClean="0">
                <a:latin typeface="+mj-lt"/>
              </a:rPr>
              <a:t>2011 </a:t>
            </a:r>
            <a:r>
              <a:rPr lang="en-US" sz="1400" b="0" dirty="0">
                <a:latin typeface="+mj-lt"/>
              </a:rPr>
              <a:t>by QAD Inc. All Rights Reserved.</a:t>
            </a:r>
            <a:br>
              <a:rPr lang="en-US" sz="1400" b="0" dirty="0">
                <a:latin typeface="+mj-lt"/>
              </a:rPr>
            </a:br>
            <a:r>
              <a:rPr lang="en-US" sz="1400" dirty="0">
                <a:latin typeface="+mj-lt"/>
              </a:rPr>
              <a:t/>
            </a:r>
            <a:br>
              <a:rPr lang="en-US" sz="1400" dirty="0">
                <a:latin typeface="+mj-lt"/>
              </a:rPr>
            </a:br>
            <a:r>
              <a:rPr lang="en-US" sz="1400" b="0" dirty="0">
                <a:latin typeface="+mj-lt"/>
              </a:rPr>
              <a:t>QAD Inc.</a:t>
            </a:r>
            <a:br>
              <a:rPr lang="en-US" sz="1400" b="0" dirty="0">
                <a:latin typeface="+mj-lt"/>
              </a:rPr>
            </a:br>
            <a:r>
              <a:rPr lang="en-US" sz="1400" b="0" dirty="0">
                <a:latin typeface="+mj-lt"/>
              </a:rPr>
              <a:t>100 innovation Place</a:t>
            </a:r>
            <a:br>
              <a:rPr lang="en-US" sz="1400" b="0" dirty="0">
                <a:latin typeface="+mj-lt"/>
              </a:rPr>
            </a:br>
            <a:r>
              <a:rPr lang="en-US" sz="1400" b="0" dirty="0">
                <a:latin typeface="+mj-lt"/>
              </a:rPr>
              <a:t>Santa Barbara, California 93108</a:t>
            </a:r>
            <a:br>
              <a:rPr lang="en-US" sz="1400" b="0" dirty="0">
                <a:latin typeface="+mj-lt"/>
              </a:rPr>
            </a:br>
            <a:r>
              <a:rPr lang="en-US" sz="1400" b="0" dirty="0">
                <a:latin typeface="+mj-lt"/>
              </a:rPr>
              <a:t>Phone (805) 684-6614</a:t>
            </a:r>
            <a:br>
              <a:rPr lang="en-US" sz="1400" b="0" dirty="0">
                <a:latin typeface="+mj-lt"/>
              </a:rPr>
            </a:br>
            <a:r>
              <a:rPr lang="en-US" sz="1400" b="0" dirty="0">
                <a:latin typeface="+mj-lt"/>
              </a:rPr>
              <a:t>Fax (805) 684-1890</a:t>
            </a:r>
          </a:p>
          <a:p>
            <a:pPr algn="l">
              <a:lnSpc>
                <a:spcPct val="90000"/>
              </a:lnSpc>
              <a:spcBef>
                <a:spcPts val="1200"/>
              </a:spcBef>
            </a:pPr>
            <a:r>
              <a:rPr lang="en-US" sz="1400" b="0" dirty="0">
                <a:latin typeface="+mj-lt"/>
              </a:rPr>
              <a:t>LearningServices@qad.com</a:t>
            </a:r>
            <a:br>
              <a:rPr lang="en-US" sz="1400" b="0" dirty="0">
                <a:latin typeface="+mj-lt"/>
              </a:rPr>
            </a:br>
            <a:r>
              <a:rPr lang="en-US" sz="1400" b="0" u="sng" dirty="0">
                <a:latin typeface="+mj-lt"/>
              </a:rPr>
              <a:t>http://www.qad.com/services/learn/</a:t>
            </a:r>
            <a:endParaRPr lang="en-US" sz="1400" b="0" dirty="0">
              <a:latin typeface="+mj-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3"/>
          <p:cNvSpPr>
            <a:spLocks noGrp="1" noChangeArrowheads="1"/>
          </p:cNvSpPr>
          <p:nvPr>
            <p:ph idx="1"/>
          </p:nvPr>
        </p:nvSpPr>
        <p:spPr/>
        <p:txBody>
          <a:bodyPr/>
          <a:lstStyle/>
          <a:p>
            <a:pPr eaLnBrk="1" hangingPunct="1"/>
            <a:r>
              <a:rPr lang="en-US" smtClean="0"/>
              <a:t>Key Considerations</a:t>
            </a:r>
          </a:p>
          <a:p>
            <a:pPr lvl="1" eaLnBrk="1" hangingPunct="1"/>
            <a:r>
              <a:rPr lang="en-US" smtClean="0"/>
              <a:t>Minimize Cost of Implementation</a:t>
            </a:r>
          </a:p>
          <a:p>
            <a:pPr lvl="1" eaLnBrk="1" hangingPunct="1"/>
            <a:r>
              <a:rPr lang="en-US" smtClean="0"/>
              <a:t>Coordinate Plans Throughout Company (Engineering, Sales, Production, Purchasing)</a:t>
            </a:r>
          </a:p>
          <a:p>
            <a:pPr lvl="1" eaLnBrk="1" hangingPunct="1"/>
            <a:r>
              <a:rPr lang="en-US" smtClean="0"/>
              <a:t>Minimize Effects on Geographical and/or Database Separation</a:t>
            </a:r>
          </a:p>
          <a:p>
            <a:pPr eaLnBrk="1" hangingPunct="1"/>
            <a:endParaRPr lang="en-US" smtClean="0"/>
          </a:p>
        </p:txBody>
      </p:sp>
      <p:sp>
        <p:nvSpPr>
          <p:cNvPr id="16387" name="Rectangle 2"/>
          <p:cNvSpPr>
            <a:spLocks noGrp="1" noChangeArrowheads="1"/>
          </p:cNvSpPr>
          <p:nvPr>
            <p:ph type="title"/>
          </p:nvPr>
        </p:nvSpPr>
        <p:spPr/>
        <p:txBody>
          <a:bodyPr/>
          <a:lstStyle/>
          <a:p>
            <a:pPr eaLnBrk="1" hangingPunct="1"/>
            <a:r>
              <a:rPr lang="en-US" smtClean="0"/>
              <a:t>Plan Changes</a:t>
            </a:r>
          </a:p>
        </p:txBody>
      </p:sp>
      <p:sp>
        <p:nvSpPr>
          <p:cNvPr id="16386" name="Footer Placeholder 3"/>
          <p:cNvSpPr>
            <a:spLocks noGrp="1"/>
          </p:cNvSpPr>
          <p:nvPr>
            <p:ph type="ftr" sz="quarter" idx="10"/>
          </p:nvPr>
        </p:nvSpPr>
        <p:spPr>
          <a:noFill/>
        </p:spPr>
        <p:txBody>
          <a:bodyPr/>
          <a:lstStyle/>
          <a:p>
            <a:r>
              <a:rPr lang="en-US" smtClean="0"/>
              <a:t>PCC-IN-100</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3"/>
          <p:cNvSpPr>
            <a:spLocks noGrp="1" noChangeArrowheads="1"/>
          </p:cNvSpPr>
          <p:nvPr>
            <p:ph idx="1"/>
          </p:nvPr>
        </p:nvSpPr>
        <p:spPr/>
        <p:txBody>
          <a:bodyPr/>
          <a:lstStyle/>
          <a:p>
            <a:pPr eaLnBrk="1" hangingPunct="1"/>
            <a:r>
              <a:rPr lang="en-US" smtClean="0"/>
              <a:t>Key Considerations</a:t>
            </a:r>
          </a:p>
          <a:p>
            <a:pPr lvl="1" eaLnBrk="1" hangingPunct="1"/>
            <a:r>
              <a:rPr lang="en-US" smtClean="0"/>
              <a:t>Ensure Accurate Effective Dates</a:t>
            </a:r>
          </a:p>
          <a:p>
            <a:pPr lvl="1" eaLnBrk="1" hangingPunct="1"/>
            <a:r>
              <a:rPr lang="en-US" smtClean="0"/>
              <a:t>Define and Control Approvals</a:t>
            </a:r>
          </a:p>
          <a:p>
            <a:pPr lvl="1" eaLnBrk="1" hangingPunct="1"/>
            <a:r>
              <a:rPr lang="en-US" smtClean="0"/>
              <a:t>Secure Accurate and Timely Changes to Planning Data and Production</a:t>
            </a:r>
          </a:p>
        </p:txBody>
      </p:sp>
      <p:sp>
        <p:nvSpPr>
          <p:cNvPr id="17411" name="Rectangle 2"/>
          <p:cNvSpPr>
            <a:spLocks noGrp="1" noChangeArrowheads="1"/>
          </p:cNvSpPr>
          <p:nvPr>
            <p:ph type="title"/>
          </p:nvPr>
        </p:nvSpPr>
        <p:spPr/>
        <p:txBody>
          <a:bodyPr/>
          <a:lstStyle/>
          <a:p>
            <a:pPr eaLnBrk="1" hangingPunct="1"/>
            <a:r>
              <a:rPr lang="en-US" smtClean="0"/>
              <a:t>Actual Change Implementation</a:t>
            </a:r>
          </a:p>
        </p:txBody>
      </p:sp>
      <p:sp>
        <p:nvSpPr>
          <p:cNvPr id="17410" name="Footer Placeholder 3"/>
          <p:cNvSpPr>
            <a:spLocks noGrp="1"/>
          </p:cNvSpPr>
          <p:nvPr>
            <p:ph type="ftr" sz="quarter" idx="10"/>
          </p:nvPr>
        </p:nvSpPr>
        <p:spPr>
          <a:noFill/>
        </p:spPr>
        <p:txBody>
          <a:bodyPr/>
          <a:lstStyle/>
          <a:p>
            <a:r>
              <a:rPr lang="en-US" smtClean="0"/>
              <a:t>PCC-IN-110</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Rectangle 3"/>
          <p:cNvSpPr>
            <a:spLocks noGrp="1" noChangeArrowheads="1"/>
          </p:cNvSpPr>
          <p:nvPr>
            <p:ph sz="half" idx="1"/>
          </p:nvPr>
        </p:nvSpPr>
        <p:spPr/>
        <p:txBody>
          <a:bodyPr/>
          <a:lstStyle/>
          <a:p>
            <a:r>
              <a:rPr lang="en-US" smtClean="0"/>
              <a:t>Product Change Request (PCR)</a:t>
            </a:r>
          </a:p>
          <a:p>
            <a:r>
              <a:rPr lang="en-US" smtClean="0"/>
              <a:t>Product Change Order (PCO)</a:t>
            </a:r>
          </a:p>
          <a:p>
            <a:r>
              <a:rPr lang="en-US" smtClean="0"/>
              <a:t>Revision Level</a:t>
            </a:r>
          </a:p>
          <a:p>
            <a:r>
              <a:rPr lang="en-US" smtClean="0"/>
              <a:t>Effective Dates</a:t>
            </a:r>
          </a:p>
          <a:p>
            <a:r>
              <a:rPr lang="en-US" smtClean="0"/>
              <a:t>Disposition</a:t>
            </a:r>
            <a:endParaRPr lang="en-US" smtClean="0"/>
          </a:p>
        </p:txBody>
      </p:sp>
      <p:pic>
        <p:nvPicPr>
          <p:cNvPr id="12" name="Content Placeholder 11" descr="Book_Terminology.emf"/>
          <p:cNvPicPr>
            <a:picLocks noGrp="1" noChangeAspect="1"/>
          </p:cNvPicPr>
          <p:nvPr>
            <p:ph sz="half" idx="2"/>
          </p:nvPr>
        </p:nvPicPr>
        <p:blipFill>
          <a:blip r:embed="rId2"/>
          <a:stretch>
            <a:fillRect/>
          </a:stretch>
        </p:blipFill>
        <p:spPr>
          <a:xfrm>
            <a:off x="6325646" y="4446032"/>
            <a:ext cx="1840703" cy="825318"/>
          </a:xfrm>
        </p:spPr>
      </p:pic>
      <p:sp>
        <p:nvSpPr>
          <p:cNvPr id="1028" name="Rectangle 2"/>
          <p:cNvSpPr>
            <a:spLocks noGrp="1" noChangeArrowheads="1"/>
          </p:cNvSpPr>
          <p:nvPr>
            <p:ph type="title"/>
          </p:nvPr>
        </p:nvSpPr>
        <p:spPr/>
        <p:txBody>
          <a:bodyPr/>
          <a:lstStyle/>
          <a:p>
            <a:r>
              <a:rPr lang="en-US" dirty="0" smtClean="0"/>
              <a:t>Product Change Terminology</a:t>
            </a:r>
            <a:endParaRPr lang="en-US" dirty="0" smtClean="0"/>
          </a:p>
        </p:txBody>
      </p:sp>
      <p:sp>
        <p:nvSpPr>
          <p:cNvPr id="1027" name="Footer Placeholder 4"/>
          <p:cNvSpPr>
            <a:spLocks noGrp="1"/>
          </p:cNvSpPr>
          <p:nvPr>
            <p:ph type="ftr" sz="quarter" idx="10"/>
          </p:nvPr>
        </p:nvSpPr>
        <p:spPr/>
        <p:txBody>
          <a:bodyPr/>
          <a:lstStyle/>
          <a:p>
            <a:r>
              <a:rPr lang="en-US" smtClean="0"/>
              <a:t>PCC-IN-120</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3"/>
          <p:cNvSpPr>
            <a:spLocks noGrp="1" noChangeArrowheads="1"/>
          </p:cNvSpPr>
          <p:nvPr>
            <p:ph idx="1"/>
          </p:nvPr>
        </p:nvSpPr>
        <p:spPr/>
        <p:txBody>
          <a:bodyPr/>
          <a:lstStyle/>
          <a:p>
            <a:pPr eaLnBrk="1" hangingPunct="1"/>
            <a:r>
              <a:rPr lang="en-US" smtClean="0"/>
              <a:t>Two Types of Documents:</a:t>
            </a:r>
          </a:p>
          <a:p>
            <a:pPr lvl="1" eaLnBrk="1" hangingPunct="1"/>
            <a:r>
              <a:rPr lang="en-US" smtClean="0"/>
              <a:t>Product Change Order (PCO)</a:t>
            </a:r>
          </a:p>
          <a:p>
            <a:pPr lvl="1" eaLnBrk="1" hangingPunct="1"/>
            <a:r>
              <a:rPr lang="en-US" smtClean="0"/>
              <a:t>Product Change Request (PCR)</a:t>
            </a:r>
          </a:p>
          <a:p>
            <a:pPr eaLnBrk="1" hangingPunct="1"/>
            <a:endParaRPr lang="en-US" smtClean="0"/>
          </a:p>
          <a:p>
            <a:pPr eaLnBrk="1" hangingPunct="1"/>
            <a:endParaRPr lang="en-US" smtClean="0"/>
          </a:p>
          <a:p>
            <a:pPr eaLnBrk="1" hangingPunct="1"/>
            <a:endParaRPr lang="en-US" smtClean="0"/>
          </a:p>
        </p:txBody>
      </p:sp>
      <p:sp>
        <p:nvSpPr>
          <p:cNvPr id="18435" name="Rectangle 2"/>
          <p:cNvSpPr>
            <a:spLocks noGrp="1" noChangeArrowheads="1"/>
          </p:cNvSpPr>
          <p:nvPr>
            <p:ph type="title"/>
          </p:nvPr>
        </p:nvSpPr>
        <p:spPr/>
        <p:txBody>
          <a:bodyPr/>
          <a:lstStyle/>
          <a:p>
            <a:pPr eaLnBrk="1" hangingPunct="1"/>
            <a:r>
              <a:rPr lang="en-US" smtClean="0"/>
              <a:t>Product Change Documents</a:t>
            </a:r>
          </a:p>
        </p:txBody>
      </p:sp>
      <p:sp>
        <p:nvSpPr>
          <p:cNvPr id="18434" name="Footer Placeholder 3"/>
          <p:cNvSpPr>
            <a:spLocks noGrp="1"/>
          </p:cNvSpPr>
          <p:nvPr>
            <p:ph type="ftr" sz="quarter" idx="10"/>
          </p:nvPr>
        </p:nvSpPr>
        <p:spPr>
          <a:noFill/>
        </p:spPr>
        <p:txBody>
          <a:bodyPr/>
          <a:lstStyle/>
          <a:p>
            <a:r>
              <a:rPr lang="en-US" smtClean="0"/>
              <a:t>PCC-IN-130</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
          <p:cNvSpPr>
            <a:spLocks noGrp="1" noChangeArrowheads="1"/>
          </p:cNvSpPr>
          <p:nvPr>
            <p:ph type="title"/>
          </p:nvPr>
        </p:nvSpPr>
        <p:spPr/>
        <p:txBody>
          <a:bodyPr/>
          <a:lstStyle/>
          <a:p>
            <a:pPr eaLnBrk="1" hangingPunct="1"/>
            <a:r>
              <a:rPr lang="en-US" smtClean="0"/>
              <a:t>Product Change Requests</a:t>
            </a:r>
          </a:p>
        </p:txBody>
      </p:sp>
      <p:sp>
        <p:nvSpPr>
          <p:cNvPr id="19458" name="Footer Placeholder 3"/>
          <p:cNvSpPr>
            <a:spLocks noGrp="1"/>
          </p:cNvSpPr>
          <p:nvPr>
            <p:ph type="ftr" sz="quarter" idx="10"/>
          </p:nvPr>
        </p:nvSpPr>
        <p:spPr>
          <a:noFill/>
        </p:spPr>
        <p:txBody>
          <a:bodyPr/>
          <a:lstStyle/>
          <a:p>
            <a:r>
              <a:rPr lang="en-US" smtClean="0"/>
              <a:t>PCC-IN-140</a:t>
            </a:r>
            <a:endParaRPr lang="en-US" dirty="0"/>
          </a:p>
        </p:txBody>
      </p:sp>
      <p:sp>
        <p:nvSpPr>
          <p:cNvPr id="203780" name="Text Box 4"/>
          <p:cNvSpPr txBox="1">
            <a:spLocks noChangeArrowheads="1"/>
          </p:cNvSpPr>
          <p:nvPr/>
        </p:nvSpPr>
        <p:spPr bwMode="auto">
          <a:xfrm>
            <a:off x="1608668" y="2836439"/>
            <a:ext cx="1170513" cy="707886"/>
          </a:xfrm>
          <a:prstGeom prst="rect">
            <a:avLst/>
          </a:prstGeom>
          <a:solidFill>
            <a:schemeClr val="bg1"/>
          </a:solidFill>
          <a:ln w="12700">
            <a:solidFill>
              <a:schemeClr val="tx1"/>
            </a:solidFill>
            <a:miter lim="800000"/>
            <a:headEnd/>
            <a:tailEnd/>
          </a:ln>
          <a:effectLst>
            <a:outerShdw blurRad="50800" dist="38100" dir="2700000" algn="tl" rotWithShape="0">
              <a:prstClr val="black">
                <a:alpha val="40000"/>
              </a:prstClr>
            </a:outerShdw>
          </a:effectLst>
        </p:spPr>
        <p:txBody>
          <a:bodyPr wrap="none">
            <a:spAutoFit/>
          </a:bodyPr>
          <a:lstStyle/>
          <a:p>
            <a:pPr>
              <a:defRPr/>
            </a:pPr>
            <a:r>
              <a:rPr lang="en-US" sz="4000" dirty="0">
                <a:latin typeface="+mj-lt"/>
              </a:rPr>
              <a:t>PCR</a:t>
            </a:r>
          </a:p>
        </p:txBody>
      </p:sp>
      <p:sp>
        <p:nvSpPr>
          <p:cNvPr id="203781" name="Text Box 5"/>
          <p:cNvSpPr txBox="1">
            <a:spLocks noChangeArrowheads="1"/>
          </p:cNvSpPr>
          <p:nvPr/>
        </p:nvSpPr>
        <p:spPr bwMode="auto">
          <a:xfrm>
            <a:off x="4562475" y="1684025"/>
            <a:ext cx="3017520" cy="369332"/>
          </a:xfrm>
          <a:prstGeom prst="rect">
            <a:avLst/>
          </a:prstGeom>
          <a:solidFill>
            <a:schemeClr val="bg1"/>
          </a:solidFill>
          <a:ln w="3175">
            <a:solidFill>
              <a:schemeClr val="tx1"/>
            </a:solidFill>
            <a:miter lim="800000"/>
            <a:headEnd/>
            <a:tailEnd/>
          </a:ln>
          <a:effectLst>
            <a:outerShdw blurRad="50800" dist="38100" dir="2700000" algn="tl" rotWithShape="0">
              <a:prstClr val="black">
                <a:alpha val="40000"/>
              </a:prstClr>
            </a:outerShdw>
          </a:effectLst>
        </p:spPr>
        <p:txBody>
          <a:bodyPr wrap="square" anchor="ctr">
            <a:spAutoFit/>
          </a:bodyPr>
          <a:lstStyle/>
          <a:p>
            <a:pPr algn="l">
              <a:defRPr/>
            </a:pPr>
            <a:r>
              <a:rPr lang="en-US" dirty="0">
                <a:latin typeface="+mj-lt"/>
              </a:rPr>
              <a:t>Not </a:t>
            </a:r>
            <a:r>
              <a:rPr lang="en-US" dirty="0" smtClean="0">
                <a:latin typeface="+mj-lt"/>
              </a:rPr>
              <a:t>Strictly Controlled</a:t>
            </a:r>
            <a:endParaRPr lang="en-US" dirty="0">
              <a:latin typeface="+mj-lt"/>
            </a:endParaRPr>
          </a:p>
        </p:txBody>
      </p:sp>
      <p:sp>
        <p:nvSpPr>
          <p:cNvPr id="203782" name="Text Box 6"/>
          <p:cNvSpPr txBox="1">
            <a:spLocks noChangeArrowheads="1"/>
          </p:cNvSpPr>
          <p:nvPr/>
        </p:nvSpPr>
        <p:spPr bwMode="auto">
          <a:xfrm>
            <a:off x="4562475" y="2339304"/>
            <a:ext cx="1250496" cy="369332"/>
          </a:xfrm>
          <a:prstGeom prst="rect">
            <a:avLst/>
          </a:prstGeom>
          <a:solidFill>
            <a:schemeClr val="bg1"/>
          </a:solidFill>
          <a:ln w="3175">
            <a:solidFill>
              <a:schemeClr val="tx1"/>
            </a:solidFill>
            <a:miter lim="800000"/>
            <a:headEnd/>
            <a:tailEnd/>
          </a:ln>
          <a:effectLst>
            <a:outerShdw blurRad="50800" dist="38100" dir="2700000" algn="tl" rotWithShape="0">
              <a:prstClr val="black">
                <a:alpha val="40000"/>
              </a:prstClr>
            </a:outerShdw>
          </a:effectLst>
        </p:spPr>
        <p:txBody>
          <a:bodyPr wrap="square" anchor="ctr">
            <a:spAutoFit/>
          </a:bodyPr>
          <a:lstStyle/>
          <a:p>
            <a:pPr algn="l">
              <a:defRPr/>
            </a:pPr>
            <a:r>
              <a:rPr lang="en-US" dirty="0">
                <a:latin typeface="+mj-lt"/>
              </a:rPr>
              <a:t>Optional</a:t>
            </a:r>
          </a:p>
        </p:txBody>
      </p:sp>
      <p:sp>
        <p:nvSpPr>
          <p:cNvPr id="203783" name="Text Box 7"/>
          <p:cNvSpPr txBox="1">
            <a:spLocks noChangeArrowheads="1"/>
          </p:cNvSpPr>
          <p:nvPr/>
        </p:nvSpPr>
        <p:spPr bwMode="auto">
          <a:xfrm>
            <a:off x="4562475" y="2987939"/>
            <a:ext cx="3017520" cy="369332"/>
          </a:xfrm>
          <a:prstGeom prst="rect">
            <a:avLst/>
          </a:prstGeom>
          <a:solidFill>
            <a:schemeClr val="bg1"/>
          </a:solidFill>
          <a:ln w="3175">
            <a:solidFill>
              <a:schemeClr val="tx1"/>
            </a:solidFill>
            <a:miter lim="800000"/>
            <a:headEnd/>
            <a:tailEnd/>
          </a:ln>
          <a:effectLst>
            <a:outerShdw blurRad="50800" dist="38100" dir="2700000" algn="tl" rotWithShape="0">
              <a:prstClr val="black">
                <a:alpha val="40000"/>
              </a:prstClr>
            </a:outerShdw>
          </a:effectLst>
        </p:spPr>
        <p:txBody>
          <a:bodyPr wrap="square" anchor="ctr">
            <a:spAutoFit/>
          </a:bodyPr>
          <a:lstStyle/>
          <a:p>
            <a:pPr algn="l">
              <a:defRPr/>
            </a:pPr>
            <a:r>
              <a:rPr lang="en-US" dirty="0" smtClean="0">
                <a:latin typeface="+mj-lt"/>
              </a:rPr>
              <a:t>Production not affected</a:t>
            </a:r>
            <a:endParaRPr lang="en-US" dirty="0">
              <a:latin typeface="+mj-lt"/>
            </a:endParaRPr>
          </a:p>
        </p:txBody>
      </p:sp>
      <p:sp>
        <p:nvSpPr>
          <p:cNvPr id="203784" name="Text Box 8"/>
          <p:cNvSpPr txBox="1">
            <a:spLocks noChangeArrowheads="1"/>
          </p:cNvSpPr>
          <p:nvPr/>
        </p:nvSpPr>
        <p:spPr bwMode="auto">
          <a:xfrm>
            <a:off x="4562475" y="3647916"/>
            <a:ext cx="3017520" cy="861774"/>
          </a:xfrm>
          <a:prstGeom prst="rect">
            <a:avLst/>
          </a:prstGeom>
          <a:solidFill>
            <a:schemeClr val="bg1"/>
          </a:solidFill>
          <a:ln w="3175">
            <a:solidFill>
              <a:schemeClr val="tx1"/>
            </a:solidFill>
            <a:miter lim="800000"/>
            <a:headEnd/>
            <a:tailEnd/>
          </a:ln>
          <a:effectLst>
            <a:outerShdw blurRad="50800" dist="38100" dir="2700000" algn="tl" rotWithShape="0">
              <a:prstClr val="black">
                <a:alpha val="40000"/>
              </a:prstClr>
            </a:outerShdw>
          </a:effectLst>
        </p:spPr>
        <p:txBody>
          <a:bodyPr wrap="square" anchor="ctr">
            <a:spAutoFit/>
          </a:bodyPr>
          <a:lstStyle/>
          <a:p>
            <a:pPr algn="l">
              <a:defRPr/>
            </a:pPr>
            <a:r>
              <a:rPr lang="en-US" dirty="0">
                <a:latin typeface="+mj-lt"/>
              </a:rPr>
              <a:t>Requests </a:t>
            </a:r>
            <a:r>
              <a:rPr lang="en-US" dirty="0" smtClean="0">
                <a:latin typeface="+mj-lt"/>
              </a:rPr>
              <a:t>from Multiple Sources</a:t>
            </a:r>
          </a:p>
          <a:p>
            <a:pPr algn="l">
              <a:defRPr/>
            </a:pPr>
            <a:r>
              <a:rPr lang="en-US" sz="1400" dirty="0" smtClean="0">
                <a:latin typeface="+mj-lt"/>
              </a:rPr>
              <a:t>Customers</a:t>
            </a:r>
            <a:r>
              <a:rPr lang="en-US" sz="1400" dirty="0">
                <a:latin typeface="+mj-lt"/>
              </a:rPr>
              <a:t>, Engineers, Field Reps</a:t>
            </a:r>
          </a:p>
        </p:txBody>
      </p:sp>
      <p:sp>
        <p:nvSpPr>
          <p:cNvPr id="203785" name="Text Box 9"/>
          <p:cNvSpPr txBox="1">
            <a:spLocks noChangeArrowheads="1"/>
          </p:cNvSpPr>
          <p:nvPr/>
        </p:nvSpPr>
        <p:spPr bwMode="auto">
          <a:xfrm>
            <a:off x="4562475" y="4791857"/>
            <a:ext cx="2519460" cy="646331"/>
          </a:xfrm>
          <a:prstGeom prst="rect">
            <a:avLst/>
          </a:prstGeom>
          <a:solidFill>
            <a:schemeClr val="bg1"/>
          </a:solidFill>
          <a:ln w="3175">
            <a:solidFill>
              <a:schemeClr val="tx1"/>
            </a:solidFill>
            <a:miter lim="800000"/>
            <a:headEnd/>
            <a:tailEnd/>
          </a:ln>
          <a:effectLst>
            <a:outerShdw blurRad="50800" dist="38100" dir="2700000" algn="tl" rotWithShape="0">
              <a:prstClr val="black">
                <a:alpha val="40000"/>
              </a:prstClr>
            </a:outerShdw>
          </a:effectLst>
        </p:spPr>
        <p:txBody>
          <a:bodyPr wrap="square" anchor="ctr">
            <a:spAutoFit/>
          </a:bodyPr>
          <a:lstStyle/>
          <a:p>
            <a:pPr algn="l">
              <a:defRPr/>
            </a:pPr>
            <a:r>
              <a:rPr lang="en-US" dirty="0">
                <a:latin typeface="+mj-lt"/>
              </a:rPr>
              <a:t>Approved </a:t>
            </a:r>
            <a:r>
              <a:rPr lang="en-US" dirty="0" smtClean="0">
                <a:latin typeface="+mj-lt"/>
              </a:rPr>
              <a:t>to PCO or Closed</a:t>
            </a:r>
            <a:endParaRPr lang="en-US" dirty="0">
              <a:latin typeface="+mj-lt"/>
            </a:endParaRPr>
          </a:p>
        </p:txBody>
      </p:sp>
      <p:cxnSp>
        <p:nvCxnSpPr>
          <p:cNvPr id="17" name="Elbow Connector 16"/>
          <p:cNvCxnSpPr>
            <a:stCxn id="203780" idx="3"/>
            <a:endCxn id="203781" idx="1"/>
          </p:cNvCxnSpPr>
          <p:nvPr/>
        </p:nvCxnSpPr>
        <p:spPr>
          <a:xfrm flipV="1">
            <a:off x="2779181" y="1868691"/>
            <a:ext cx="1783294" cy="1321691"/>
          </a:xfrm>
          <a:prstGeom prst="bentConnector3">
            <a:avLst>
              <a:gd name="adj1" fmla="val 50000"/>
            </a:avLst>
          </a:prstGeom>
          <a:noFill/>
          <a:ln w="38100">
            <a:solidFill>
              <a:srgbClr val="5A87C6"/>
            </a:solidFill>
            <a:round/>
            <a:headEnd/>
            <a:tailEnd type="triangle" w="med" len="med"/>
          </a:ln>
        </p:spPr>
      </p:cxnSp>
      <p:cxnSp>
        <p:nvCxnSpPr>
          <p:cNvPr id="18" name="Elbow Connector 17"/>
          <p:cNvCxnSpPr>
            <a:stCxn id="203780" idx="3"/>
            <a:endCxn id="203782" idx="1"/>
          </p:cNvCxnSpPr>
          <p:nvPr/>
        </p:nvCxnSpPr>
        <p:spPr>
          <a:xfrm flipV="1">
            <a:off x="2779181" y="2523970"/>
            <a:ext cx="1783294" cy="666412"/>
          </a:xfrm>
          <a:prstGeom prst="bentConnector3">
            <a:avLst>
              <a:gd name="adj1" fmla="val 50000"/>
            </a:avLst>
          </a:prstGeom>
          <a:noFill/>
          <a:ln w="38100">
            <a:solidFill>
              <a:srgbClr val="5A87C6"/>
            </a:solidFill>
            <a:round/>
            <a:headEnd/>
            <a:tailEnd type="triangle" w="med" len="med"/>
          </a:ln>
        </p:spPr>
      </p:cxnSp>
      <p:cxnSp>
        <p:nvCxnSpPr>
          <p:cNvPr id="22" name="Elbow Connector 21"/>
          <p:cNvCxnSpPr>
            <a:stCxn id="203780" idx="3"/>
            <a:endCxn id="203783" idx="1"/>
          </p:cNvCxnSpPr>
          <p:nvPr/>
        </p:nvCxnSpPr>
        <p:spPr>
          <a:xfrm flipV="1">
            <a:off x="2779181" y="3172605"/>
            <a:ext cx="1783294" cy="17777"/>
          </a:xfrm>
          <a:prstGeom prst="bentConnector3">
            <a:avLst>
              <a:gd name="adj1" fmla="val 50000"/>
            </a:avLst>
          </a:prstGeom>
          <a:noFill/>
          <a:ln w="38100">
            <a:solidFill>
              <a:srgbClr val="5A87C6"/>
            </a:solidFill>
            <a:round/>
            <a:headEnd/>
            <a:tailEnd type="triangle" w="med" len="med"/>
          </a:ln>
        </p:spPr>
      </p:cxnSp>
      <p:cxnSp>
        <p:nvCxnSpPr>
          <p:cNvPr id="24" name="Elbow Connector 23"/>
          <p:cNvCxnSpPr>
            <a:stCxn id="203780" idx="3"/>
            <a:endCxn id="203784" idx="1"/>
          </p:cNvCxnSpPr>
          <p:nvPr/>
        </p:nvCxnSpPr>
        <p:spPr>
          <a:xfrm>
            <a:off x="2779181" y="3190382"/>
            <a:ext cx="1783294" cy="888421"/>
          </a:xfrm>
          <a:prstGeom prst="bentConnector3">
            <a:avLst>
              <a:gd name="adj1" fmla="val 50000"/>
            </a:avLst>
          </a:prstGeom>
          <a:noFill/>
          <a:ln w="38100">
            <a:solidFill>
              <a:srgbClr val="5A87C6"/>
            </a:solidFill>
            <a:round/>
            <a:headEnd/>
            <a:tailEnd type="triangle" w="med" len="med"/>
          </a:ln>
        </p:spPr>
      </p:cxnSp>
      <p:cxnSp>
        <p:nvCxnSpPr>
          <p:cNvPr id="26" name="Elbow Connector 25"/>
          <p:cNvCxnSpPr>
            <a:stCxn id="203780" idx="3"/>
            <a:endCxn id="203785" idx="1"/>
          </p:cNvCxnSpPr>
          <p:nvPr/>
        </p:nvCxnSpPr>
        <p:spPr>
          <a:xfrm>
            <a:off x="2779181" y="3190382"/>
            <a:ext cx="1783294" cy="1924641"/>
          </a:xfrm>
          <a:prstGeom prst="bentConnector3">
            <a:avLst>
              <a:gd name="adj1" fmla="val 50000"/>
            </a:avLst>
          </a:prstGeom>
          <a:noFill/>
          <a:ln w="38100">
            <a:solidFill>
              <a:srgbClr val="5A87C6"/>
            </a:solidFill>
            <a:round/>
            <a:headEnd/>
            <a:tailEnd type="triangle" w="med" len="med"/>
          </a:ln>
        </p:spPr>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p:txBody>
          <a:bodyPr/>
          <a:lstStyle/>
          <a:p>
            <a:pPr eaLnBrk="1" hangingPunct="1"/>
            <a:r>
              <a:rPr lang="en-US" smtClean="0"/>
              <a:t>Product Change Orders</a:t>
            </a:r>
          </a:p>
        </p:txBody>
      </p:sp>
      <p:sp>
        <p:nvSpPr>
          <p:cNvPr id="20482" name="Footer Placeholder 3"/>
          <p:cNvSpPr>
            <a:spLocks noGrp="1"/>
          </p:cNvSpPr>
          <p:nvPr>
            <p:ph type="ftr" sz="quarter" idx="10"/>
          </p:nvPr>
        </p:nvSpPr>
        <p:spPr>
          <a:noFill/>
        </p:spPr>
        <p:txBody>
          <a:bodyPr/>
          <a:lstStyle/>
          <a:p>
            <a:r>
              <a:rPr lang="en-US" smtClean="0"/>
              <a:t>PCC-IN-150</a:t>
            </a:r>
            <a:endParaRPr lang="en-US" dirty="0"/>
          </a:p>
        </p:txBody>
      </p:sp>
      <p:sp>
        <p:nvSpPr>
          <p:cNvPr id="204804" name="Text Box 4"/>
          <p:cNvSpPr txBox="1">
            <a:spLocks noChangeArrowheads="1"/>
          </p:cNvSpPr>
          <p:nvPr/>
        </p:nvSpPr>
        <p:spPr bwMode="auto">
          <a:xfrm>
            <a:off x="1517834" y="2697357"/>
            <a:ext cx="1303562" cy="707886"/>
          </a:xfrm>
          <a:prstGeom prst="rect">
            <a:avLst/>
          </a:prstGeom>
          <a:solidFill>
            <a:schemeClr val="bg1"/>
          </a:solidFill>
          <a:ln w="12700">
            <a:solidFill>
              <a:schemeClr val="tx1"/>
            </a:solidFill>
            <a:miter lim="800000"/>
            <a:headEnd/>
            <a:tailEnd/>
          </a:ln>
          <a:effectLst>
            <a:outerShdw blurRad="50800" dist="38100" dir="2700000" algn="tl" rotWithShape="0">
              <a:prstClr val="black">
                <a:alpha val="40000"/>
              </a:prstClr>
            </a:outerShdw>
          </a:effectLst>
        </p:spPr>
        <p:txBody>
          <a:bodyPr wrap="none" anchor="ctr">
            <a:spAutoFit/>
          </a:bodyPr>
          <a:lstStyle/>
          <a:p>
            <a:pPr algn="l">
              <a:defRPr/>
            </a:pPr>
            <a:r>
              <a:rPr lang="en-US" sz="4000" dirty="0">
                <a:latin typeface="+mj-lt"/>
              </a:rPr>
              <a:t>PCO</a:t>
            </a:r>
          </a:p>
        </p:txBody>
      </p:sp>
      <p:sp>
        <p:nvSpPr>
          <p:cNvPr id="204805" name="Text Box 5"/>
          <p:cNvSpPr txBox="1">
            <a:spLocks noChangeArrowheads="1"/>
          </p:cNvSpPr>
          <p:nvPr/>
        </p:nvSpPr>
        <p:spPr bwMode="auto">
          <a:xfrm>
            <a:off x="4282739" y="1730165"/>
            <a:ext cx="2355132" cy="400110"/>
          </a:xfrm>
          <a:prstGeom prst="rect">
            <a:avLst/>
          </a:prstGeom>
          <a:solidFill>
            <a:schemeClr val="bg1"/>
          </a:solidFill>
          <a:ln w="3175">
            <a:solidFill>
              <a:schemeClr val="tx1"/>
            </a:solidFill>
            <a:miter lim="800000"/>
            <a:headEnd/>
            <a:tailEnd/>
          </a:ln>
          <a:effectLst>
            <a:outerShdw blurRad="50800" dist="38100" dir="2700000" algn="tl" rotWithShape="0">
              <a:prstClr val="black">
                <a:alpha val="40000"/>
              </a:prstClr>
            </a:outerShdw>
          </a:effectLst>
        </p:spPr>
        <p:txBody>
          <a:bodyPr wrap="none" anchor="ctr">
            <a:spAutoFit/>
          </a:bodyPr>
          <a:lstStyle/>
          <a:p>
            <a:pPr algn="l">
              <a:defRPr/>
            </a:pPr>
            <a:r>
              <a:rPr lang="en-US" sz="2000" dirty="0" smtClean="0">
                <a:latin typeface="+mj-lt"/>
              </a:rPr>
              <a:t>Strictly Controlled</a:t>
            </a:r>
            <a:endParaRPr lang="en-US" sz="2000" dirty="0">
              <a:latin typeface="+mj-lt"/>
            </a:endParaRPr>
          </a:p>
        </p:txBody>
      </p:sp>
      <p:sp>
        <p:nvSpPr>
          <p:cNvPr id="204806" name="Text Box 6"/>
          <p:cNvSpPr txBox="1">
            <a:spLocks noChangeArrowheads="1"/>
          </p:cNvSpPr>
          <p:nvPr/>
        </p:nvSpPr>
        <p:spPr bwMode="auto">
          <a:xfrm>
            <a:off x="4282739" y="2413618"/>
            <a:ext cx="2267351" cy="400110"/>
          </a:xfrm>
          <a:prstGeom prst="rect">
            <a:avLst/>
          </a:prstGeom>
          <a:solidFill>
            <a:schemeClr val="bg1"/>
          </a:solidFill>
          <a:ln w="3175">
            <a:solidFill>
              <a:schemeClr val="tx1"/>
            </a:solidFill>
            <a:miter lim="800000"/>
            <a:headEnd/>
            <a:tailEnd/>
          </a:ln>
          <a:effectLst>
            <a:outerShdw blurRad="50800" dist="38100" dir="2700000" algn="tl" rotWithShape="0">
              <a:prstClr val="black">
                <a:alpha val="40000"/>
              </a:prstClr>
            </a:outerShdw>
          </a:effectLst>
        </p:spPr>
        <p:txBody>
          <a:bodyPr wrap="square" anchor="ctr">
            <a:spAutoFit/>
          </a:bodyPr>
          <a:lstStyle/>
          <a:p>
            <a:pPr algn="l">
              <a:defRPr/>
            </a:pPr>
            <a:r>
              <a:rPr lang="en-US" sz="2000" dirty="0">
                <a:latin typeface="+mj-lt"/>
              </a:rPr>
              <a:t>Actual Changes</a:t>
            </a:r>
          </a:p>
        </p:txBody>
      </p:sp>
      <p:sp>
        <p:nvSpPr>
          <p:cNvPr id="204807" name="Text Box 7"/>
          <p:cNvSpPr txBox="1">
            <a:spLocks noChangeArrowheads="1"/>
          </p:cNvSpPr>
          <p:nvPr/>
        </p:nvSpPr>
        <p:spPr bwMode="auto">
          <a:xfrm>
            <a:off x="4282739" y="3104180"/>
            <a:ext cx="3886200" cy="707886"/>
          </a:xfrm>
          <a:prstGeom prst="rect">
            <a:avLst/>
          </a:prstGeom>
          <a:solidFill>
            <a:schemeClr val="bg1"/>
          </a:solidFill>
          <a:ln w="3175">
            <a:solidFill>
              <a:schemeClr val="tx1"/>
            </a:solidFill>
            <a:miter lim="800000"/>
            <a:headEnd/>
            <a:tailEnd/>
          </a:ln>
          <a:effectLst>
            <a:outerShdw blurRad="50800" dist="38100" dir="2700000" algn="tl" rotWithShape="0">
              <a:prstClr val="black">
                <a:alpha val="40000"/>
              </a:prstClr>
            </a:outerShdw>
          </a:effectLst>
        </p:spPr>
        <p:txBody>
          <a:bodyPr wrap="none" anchor="ctr">
            <a:spAutoFit/>
          </a:bodyPr>
          <a:lstStyle/>
          <a:p>
            <a:pPr algn="l">
              <a:defRPr/>
            </a:pPr>
            <a:r>
              <a:rPr lang="en-US" sz="2000" dirty="0" smtClean="0">
                <a:latin typeface="+mj-lt"/>
              </a:rPr>
              <a:t>Incorporation Affects</a:t>
            </a:r>
          </a:p>
          <a:p>
            <a:pPr algn="l">
              <a:defRPr/>
            </a:pPr>
            <a:r>
              <a:rPr lang="en-US" sz="2000" dirty="0" smtClean="0">
                <a:latin typeface="+mj-lt"/>
              </a:rPr>
              <a:t>Planning </a:t>
            </a:r>
            <a:r>
              <a:rPr lang="en-US" sz="2000" dirty="0">
                <a:latin typeface="+mj-lt"/>
              </a:rPr>
              <a:t>Data </a:t>
            </a:r>
            <a:r>
              <a:rPr lang="en-US" sz="2000" dirty="0" smtClean="0">
                <a:latin typeface="+mj-lt"/>
              </a:rPr>
              <a:t>and </a:t>
            </a:r>
            <a:r>
              <a:rPr lang="en-US" sz="2000" dirty="0">
                <a:latin typeface="+mj-lt"/>
              </a:rPr>
              <a:t>Production</a:t>
            </a:r>
          </a:p>
        </p:txBody>
      </p:sp>
      <p:sp>
        <p:nvSpPr>
          <p:cNvPr id="204809" name="Text Box 9"/>
          <p:cNvSpPr txBox="1">
            <a:spLocks noChangeArrowheads="1"/>
          </p:cNvSpPr>
          <p:nvPr/>
        </p:nvSpPr>
        <p:spPr bwMode="auto">
          <a:xfrm>
            <a:off x="4282739" y="4099524"/>
            <a:ext cx="3886200" cy="707886"/>
          </a:xfrm>
          <a:prstGeom prst="rect">
            <a:avLst/>
          </a:prstGeom>
          <a:solidFill>
            <a:schemeClr val="bg1"/>
          </a:solidFill>
          <a:ln w="3175">
            <a:solidFill>
              <a:schemeClr val="tx1"/>
            </a:solidFill>
            <a:miter lim="800000"/>
            <a:headEnd/>
            <a:tailEnd/>
          </a:ln>
          <a:effectLst>
            <a:outerShdw blurRad="50800" dist="38100" dir="2700000" algn="tl" rotWithShape="0">
              <a:prstClr val="black">
                <a:alpha val="40000"/>
              </a:prstClr>
            </a:outerShdw>
          </a:effectLst>
        </p:spPr>
        <p:txBody>
          <a:bodyPr wrap="none" anchor="ctr">
            <a:spAutoFit/>
          </a:bodyPr>
          <a:lstStyle/>
          <a:p>
            <a:pPr algn="l">
              <a:defRPr/>
            </a:pPr>
            <a:r>
              <a:rPr lang="en-US" sz="2000" dirty="0" smtClean="0">
                <a:latin typeface="+mj-lt"/>
              </a:rPr>
              <a:t>Implementation Affects</a:t>
            </a:r>
          </a:p>
          <a:p>
            <a:pPr algn="l">
              <a:defRPr/>
            </a:pPr>
            <a:r>
              <a:rPr lang="en-US" sz="2000" dirty="0" smtClean="0">
                <a:latin typeface="+mj-lt"/>
              </a:rPr>
              <a:t>Item Master and </a:t>
            </a:r>
            <a:r>
              <a:rPr lang="en-US" sz="2000" dirty="0">
                <a:latin typeface="+mj-lt"/>
              </a:rPr>
              <a:t>Production</a:t>
            </a:r>
          </a:p>
        </p:txBody>
      </p:sp>
      <p:cxnSp>
        <p:nvCxnSpPr>
          <p:cNvPr id="40" name="Elbow Connector 39"/>
          <p:cNvCxnSpPr>
            <a:stCxn id="204804" idx="3"/>
            <a:endCxn id="204806" idx="1"/>
          </p:cNvCxnSpPr>
          <p:nvPr/>
        </p:nvCxnSpPr>
        <p:spPr>
          <a:xfrm flipV="1">
            <a:off x="2821396" y="2613673"/>
            <a:ext cx="1461343" cy="437627"/>
          </a:xfrm>
          <a:prstGeom prst="bentConnector3">
            <a:avLst>
              <a:gd name="adj1" fmla="val 50000"/>
            </a:avLst>
          </a:prstGeom>
          <a:noFill/>
          <a:ln w="38100">
            <a:solidFill>
              <a:srgbClr val="5A87C6"/>
            </a:solidFill>
            <a:round/>
            <a:headEnd/>
            <a:tailEnd type="triangle" w="med" len="med"/>
          </a:ln>
        </p:spPr>
      </p:cxnSp>
      <p:cxnSp>
        <p:nvCxnSpPr>
          <p:cNvPr id="42" name="Elbow Connector 41"/>
          <p:cNvCxnSpPr>
            <a:stCxn id="204804" idx="3"/>
            <a:endCxn id="204807" idx="1"/>
          </p:cNvCxnSpPr>
          <p:nvPr/>
        </p:nvCxnSpPr>
        <p:spPr>
          <a:xfrm>
            <a:off x="2821396" y="3051300"/>
            <a:ext cx="1461343" cy="406823"/>
          </a:xfrm>
          <a:prstGeom prst="bentConnector3">
            <a:avLst>
              <a:gd name="adj1" fmla="val 50000"/>
            </a:avLst>
          </a:prstGeom>
          <a:noFill/>
          <a:ln w="38100">
            <a:solidFill>
              <a:srgbClr val="5A87C6"/>
            </a:solidFill>
            <a:round/>
            <a:headEnd/>
            <a:tailEnd type="triangle" w="med" len="med"/>
          </a:ln>
        </p:spPr>
      </p:cxnSp>
      <p:cxnSp>
        <p:nvCxnSpPr>
          <p:cNvPr id="44" name="Elbow Connector 43"/>
          <p:cNvCxnSpPr>
            <a:stCxn id="204804" idx="3"/>
            <a:endCxn id="204805" idx="1"/>
          </p:cNvCxnSpPr>
          <p:nvPr/>
        </p:nvCxnSpPr>
        <p:spPr>
          <a:xfrm flipV="1">
            <a:off x="2821396" y="1930220"/>
            <a:ext cx="1461343" cy="1121080"/>
          </a:xfrm>
          <a:prstGeom prst="bentConnector3">
            <a:avLst>
              <a:gd name="adj1" fmla="val 50000"/>
            </a:avLst>
          </a:prstGeom>
          <a:noFill/>
          <a:ln w="38100">
            <a:solidFill>
              <a:srgbClr val="5A87C6"/>
            </a:solidFill>
            <a:round/>
            <a:headEnd/>
            <a:tailEnd type="triangle" w="med" len="med"/>
          </a:ln>
        </p:spPr>
      </p:cxnSp>
      <p:cxnSp>
        <p:nvCxnSpPr>
          <p:cNvPr id="46" name="Elbow Connector 45"/>
          <p:cNvCxnSpPr>
            <a:stCxn id="204804" idx="3"/>
            <a:endCxn id="204809" idx="1"/>
          </p:cNvCxnSpPr>
          <p:nvPr/>
        </p:nvCxnSpPr>
        <p:spPr>
          <a:xfrm>
            <a:off x="2821396" y="3051300"/>
            <a:ext cx="1461343" cy="1402167"/>
          </a:xfrm>
          <a:prstGeom prst="bentConnector3">
            <a:avLst>
              <a:gd name="adj1" fmla="val 50000"/>
            </a:avLst>
          </a:prstGeom>
          <a:noFill/>
          <a:ln w="38100">
            <a:solidFill>
              <a:srgbClr val="5A87C6"/>
            </a:solidFill>
            <a:round/>
            <a:headEnd/>
            <a:tailEnd type="triangle" w="med" len="med"/>
          </a:ln>
        </p:spPr>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2"/>
          <p:cNvSpPr>
            <a:spLocks noGrp="1" noChangeArrowheads="1"/>
          </p:cNvSpPr>
          <p:nvPr>
            <p:ph type="title"/>
          </p:nvPr>
        </p:nvSpPr>
        <p:spPr/>
        <p:txBody>
          <a:bodyPr/>
          <a:lstStyle/>
          <a:p>
            <a:pPr eaLnBrk="1" hangingPunct="1"/>
            <a:r>
              <a:rPr lang="en-US" smtClean="0"/>
              <a:t>Product Change Order</a:t>
            </a:r>
          </a:p>
        </p:txBody>
      </p:sp>
      <p:sp>
        <p:nvSpPr>
          <p:cNvPr id="21506" name="Footer Placeholder 3"/>
          <p:cNvSpPr>
            <a:spLocks noGrp="1"/>
          </p:cNvSpPr>
          <p:nvPr>
            <p:ph type="ftr" sz="quarter" idx="10"/>
          </p:nvPr>
        </p:nvSpPr>
        <p:spPr>
          <a:noFill/>
        </p:spPr>
        <p:txBody>
          <a:bodyPr/>
          <a:lstStyle/>
          <a:p>
            <a:r>
              <a:rPr lang="en-US" smtClean="0"/>
              <a:t>PCC-IN-160</a:t>
            </a:r>
            <a:endParaRPr lang="en-US" dirty="0"/>
          </a:p>
        </p:txBody>
      </p:sp>
      <p:pic>
        <p:nvPicPr>
          <p:cNvPr id="21507" name="Picture 34"/>
          <p:cNvPicPr>
            <a:picLocks noChangeAspect="1" noChangeArrowheads="1"/>
          </p:cNvPicPr>
          <p:nvPr/>
        </p:nvPicPr>
        <p:blipFill>
          <a:blip r:embed="rId2" cstate="print"/>
          <a:srcRect/>
          <a:stretch>
            <a:fillRect/>
          </a:stretch>
        </p:blipFill>
        <p:spPr bwMode="auto">
          <a:xfrm>
            <a:off x="338138" y="1143000"/>
            <a:ext cx="8467725" cy="4371975"/>
          </a:xfrm>
          <a:prstGeom prst="rect">
            <a:avLst/>
          </a:prstGeom>
          <a:noFill/>
          <a:ln w="38100">
            <a:noFill/>
            <a:miter lim="800000"/>
            <a:headEnd/>
            <a:tailEnd/>
          </a:ln>
        </p:spPr>
      </p:pic>
      <p:grpSp>
        <p:nvGrpSpPr>
          <p:cNvPr id="21509" name="Group 33"/>
          <p:cNvGrpSpPr>
            <a:grpSpLocks/>
          </p:cNvGrpSpPr>
          <p:nvPr/>
        </p:nvGrpSpPr>
        <p:grpSpPr bwMode="auto">
          <a:xfrm>
            <a:off x="342900" y="1000125"/>
            <a:ext cx="7848602" cy="5145949"/>
            <a:chOff x="240" y="432"/>
            <a:chExt cx="4944" cy="3815"/>
          </a:xfrm>
        </p:grpSpPr>
        <p:sp>
          <p:nvSpPr>
            <p:cNvPr id="205829" name="Rectangle 5"/>
            <p:cNvSpPr>
              <a:spLocks noChangeArrowheads="1"/>
            </p:cNvSpPr>
            <p:nvPr/>
          </p:nvSpPr>
          <p:spPr bwMode="auto">
            <a:xfrm>
              <a:off x="2112" y="432"/>
              <a:ext cx="1152" cy="388"/>
            </a:xfrm>
            <a:prstGeom prst="rect">
              <a:avLst/>
            </a:prstGeom>
            <a:solidFill>
              <a:srgbClr val="FFFFFF"/>
            </a:solidFill>
            <a:ln w="3175">
              <a:solidFill>
                <a:schemeClr val="tx1"/>
              </a:solidFill>
              <a:miter lim="800000"/>
              <a:headEnd/>
              <a:tailEnd/>
            </a:ln>
            <a:effectLst>
              <a:outerShdw blurRad="50800" dist="38100" dir="2700000" algn="tl" rotWithShape="0">
                <a:prstClr val="black">
                  <a:alpha val="40000"/>
                </a:prstClr>
              </a:outerShdw>
            </a:effectLst>
          </p:spPr>
          <p:txBody>
            <a:bodyPr wrap="none" lIns="91440" tIns="91440" rIns="91440" bIns="91440" anchor="ctr">
              <a:noAutofit/>
            </a:bodyPr>
            <a:lstStyle/>
            <a:p>
              <a:pPr>
                <a:defRPr/>
              </a:pPr>
              <a:r>
                <a:rPr lang="en-US" sz="2800" dirty="0">
                  <a:latin typeface="+mj-lt"/>
                </a:rPr>
                <a:t>PCO</a:t>
              </a:r>
              <a:endParaRPr lang="en-US" sz="2200" dirty="0">
                <a:latin typeface="+mj-lt"/>
              </a:endParaRPr>
            </a:p>
          </p:txBody>
        </p:sp>
        <p:grpSp>
          <p:nvGrpSpPr>
            <p:cNvPr id="21511" name="Group 6"/>
            <p:cNvGrpSpPr>
              <a:grpSpLocks/>
            </p:cNvGrpSpPr>
            <p:nvPr/>
          </p:nvGrpSpPr>
          <p:grpSpPr bwMode="auto">
            <a:xfrm>
              <a:off x="240" y="820"/>
              <a:ext cx="2448" cy="912"/>
              <a:chOff x="240" y="820"/>
              <a:chExt cx="2448" cy="912"/>
            </a:xfrm>
          </p:grpSpPr>
          <p:cxnSp>
            <p:nvCxnSpPr>
              <p:cNvPr id="205831" name="AutoShape 7"/>
              <p:cNvCxnSpPr>
                <a:cxnSpLocks noChangeShapeType="1"/>
                <a:stCxn id="205829" idx="2"/>
                <a:endCxn id="205832" idx="0"/>
              </p:cNvCxnSpPr>
              <p:nvPr/>
            </p:nvCxnSpPr>
            <p:spPr bwMode="auto">
              <a:xfrm rot="5400000">
                <a:off x="1490" y="146"/>
                <a:ext cx="524" cy="1872"/>
              </a:xfrm>
              <a:prstGeom prst="bentConnector3">
                <a:avLst>
                  <a:gd name="adj1" fmla="val 50000"/>
                </a:avLst>
              </a:prstGeom>
              <a:noFill/>
              <a:ln w="38100">
                <a:solidFill>
                  <a:schemeClr val="accent1"/>
                </a:solidFill>
                <a:miter lim="800000"/>
                <a:headEnd/>
                <a:tailEnd/>
              </a:ln>
              <a:effectLst/>
            </p:spPr>
          </p:cxnSp>
          <p:sp>
            <p:nvSpPr>
              <p:cNvPr id="205832" name="Rectangle 8"/>
              <p:cNvSpPr>
                <a:spLocks noChangeArrowheads="1"/>
              </p:cNvSpPr>
              <p:nvPr/>
            </p:nvSpPr>
            <p:spPr bwMode="auto">
              <a:xfrm>
                <a:off x="240" y="1344"/>
                <a:ext cx="1152" cy="388"/>
              </a:xfrm>
              <a:prstGeom prst="rect">
                <a:avLst/>
              </a:prstGeom>
              <a:solidFill>
                <a:srgbClr val="FFFFFF"/>
              </a:solidFill>
              <a:ln w="3175">
                <a:solidFill>
                  <a:schemeClr val="tx1"/>
                </a:solidFill>
                <a:miter lim="800000"/>
                <a:headEnd/>
                <a:tailEnd/>
              </a:ln>
              <a:effectLst>
                <a:outerShdw blurRad="50800" dist="38100" dir="2700000" algn="tl" rotWithShape="0">
                  <a:prstClr val="black">
                    <a:alpha val="40000"/>
                  </a:prstClr>
                </a:outerShdw>
              </a:effectLst>
            </p:spPr>
            <p:txBody>
              <a:bodyPr wrap="none" lIns="91440" tIns="91440" rIns="91440" bIns="91440" anchor="ctr">
                <a:noAutofit/>
              </a:bodyPr>
              <a:lstStyle/>
              <a:p>
                <a:pPr>
                  <a:defRPr/>
                </a:pPr>
                <a:r>
                  <a:rPr lang="en-US" sz="2800" dirty="0">
                    <a:latin typeface="+mj-lt"/>
                  </a:rPr>
                  <a:t>Header</a:t>
                </a:r>
                <a:endParaRPr lang="en-US" sz="2200" dirty="0">
                  <a:latin typeface="+mj-lt"/>
                </a:endParaRPr>
              </a:p>
            </p:txBody>
          </p:sp>
        </p:grpSp>
        <p:grpSp>
          <p:nvGrpSpPr>
            <p:cNvPr id="21512" name="Group 9"/>
            <p:cNvGrpSpPr>
              <a:grpSpLocks/>
            </p:cNvGrpSpPr>
            <p:nvPr/>
          </p:nvGrpSpPr>
          <p:grpSpPr bwMode="auto">
            <a:xfrm>
              <a:off x="2112" y="821"/>
              <a:ext cx="1152" cy="911"/>
              <a:chOff x="2112" y="821"/>
              <a:chExt cx="1152" cy="911"/>
            </a:xfrm>
          </p:grpSpPr>
          <p:cxnSp>
            <p:nvCxnSpPr>
              <p:cNvPr id="205834" name="AutoShape 10"/>
              <p:cNvCxnSpPr>
                <a:cxnSpLocks noChangeShapeType="1"/>
                <a:stCxn id="205829" idx="2"/>
                <a:endCxn id="205835" idx="0"/>
              </p:cNvCxnSpPr>
              <p:nvPr/>
            </p:nvCxnSpPr>
            <p:spPr bwMode="auto">
              <a:xfrm rot="5400000">
                <a:off x="2426" y="1082"/>
                <a:ext cx="524" cy="1"/>
              </a:xfrm>
              <a:prstGeom prst="straightConnector1">
                <a:avLst/>
              </a:prstGeom>
              <a:noFill/>
              <a:ln w="38100">
                <a:solidFill>
                  <a:schemeClr val="accent1"/>
                </a:solidFill>
                <a:round/>
                <a:headEnd/>
                <a:tailEnd/>
              </a:ln>
              <a:effectLst/>
            </p:spPr>
          </p:cxnSp>
          <p:sp>
            <p:nvSpPr>
              <p:cNvPr id="205835" name="Rectangle 11"/>
              <p:cNvSpPr>
                <a:spLocks noChangeArrowheads="1"/>
              </p:cNvSpPr>
              <p:nvPr/>
            </p:nvSpPr>
            <p:spPr bwMode="auto">
              <a:xfrm>
                <a:off x="2112" y="1344"/>
                <a:ext cx="1152" cy="388"/>
              </a:xfrm>
              <a:prstGeom prst="rect">
                <a:avLst/>
              </a:prstGeom>
              <a:solidFill>
                <a:srgbClr val="FFFFFF"/>
              </a:solidFill>
              <a:ln w="3175">
                <a:solidFill>
                  <a:schemeClr val="tx1"/>
                </a:solidFill>
                <a:miter lim="800000"/>
                <a:headEnd/>
                <a:tailEnd/>
              </a:ln>
              <a:effectLst>
                <a:outerShdw blurRad="50800" dist="38100" dir="2700000" algn="tl" rotWithShape="0">
                  <a:prstClr val="black">
                    <a:alpha val="40000"/>
                  </a:prstClr>
                </a:outerShdw>
              </a:effectLst>
            </p:spPr>
            <p:txBody>
              <a:bodyPr wrap="none" lIns="91440" tIns="91440" rIns="91440" bIns="91440" anchor="ctr">
                <a:noAutofit/>
              </a:bodyPr>
              <a:lstStyle/>
              <a:p>
                <a:pPr>
                  <a:defRPr/>
                </a:pPr>
                <a:r>
                  <a:rPr lang="en-US" sz="2800" dirty="0">
                    <a:latin typeface="+mj-lt"/>
                  </a:rPr>
                  <a:t>Body</a:t>
                </a:r>
                <a:endParaRPr lang="en-US" sz="2200" dirty="0">
                  <a:latin typeface="+mj-lt"/>
                </a:endParaRPr>
              </a:p>
            </p:txBody>
          </p:sp>
        </p:grpSp>
        <p:grpSp>
          <p:nvGrpSpPr>
            <p:cNvPr id="21513" name="Group 12"/>
            <p:cNvGrpSpPr>
              <a:grpSpLocks/>
            </p:cNvGrpSpPr>
            <p:nvPr/>
          </p:nvGrpSpPr>
          <p:grpSpPr bwMode="auto">
            <a:xfrm>
              <a:off x="2688" y="820"/>
              <a:ext cx="2496" cy="912"/>
              <a:chOff x="2688" y="820"/>
              <a:chExt cx="2496" cy="912"/>
            </a:xfrm>
          </p:grpSpPr>
          <p:cxnSp>
            <p:nvCxnSpPr>
              <p:cNvPr id="205837" name="AutoShape 13"/>
              <p:cNvCxnSpPr>
                <a:cxnSpLocks noChangeShapeType="1"/>
                <a:stCxn id="205829" idx="2"/>
                <a:endCxn id="205838" idx="0"/>
              </p:cNvCxnSpPr>
              <p:nvPr/>
            </p:nvCxnSpPr>
            <p:spPr bwMode="auto">
              <a:xfrm rot="16200000" flipH="1">
                <a:off x="3386" y="122"/>
                <a:ext cx="524" cy="1920"/>
              </a:xfrm>
              <a:prstGeom prst="bentConnector3">
                <a:avLst>
                  <a:gd name="adj1" fmla="val 50000"/>
                </a:avLst>
              </a:prstGeom>
              <a:noFill/>
              <a:ln w="38100">
                <a:solidFill>
                  <a:schemeClr val="accent1"/>
                </a:solidFill>
                <a:miter lim="800000"/>
                <a:headEnd/>
                <a:tailEnd/>
              </a:ln>
              <a:effectLst/>
            </p:spPr>
          </p:cxnSp>
          <p:sp>
            <p:nvSpPr>
              <p:cNvPr id="205838" name="Rectangle 14"/>
              <p:cNvSpPr>
                <a:spLocks noChangeArrowheads="1"/>
              </p:cNvSpPr>
              <p:nvPr/>
            </p:nvSpPr>
            <p:spPr bwMode="auto">
              <a:xfrm>
                <a:off x="4032" y="1344"/>
                <a:ext cx="1152" cy="388"/>
              </a:xfrm>
              <a:prstGeom prst="rect">
                <a:avLst/>
              </a:prstGeom>
              <a:solidFill>
                <a:srgbClr val="FFFFFF"/>
              </a:solidFill>
              <a:ln w="3175">
                <a:solidFill>
                  <a:schemeClr val="tx1"/>
                </a:solidFill>
                <a:miter lim="800000"/>
                <a:headEnd/>
                <a:tailEnd/>
              </a:ln>
              <a:effectLst>
                <a:outerShdw blurRad="50800" dist="38100" dir="2700000" algn="tl" rotWithShape="0">
                  <a:prstClr val="black">
                    <a:alpha val="40000"/>
                  </a:prstClr>
                </a:outerShdw>
              </a:effectLst>
            </p:spPr>
            <p:txBody>
              <a:bodyPr wrap="none" lIns="91440" tIns="91440" rIns="91440" bIns="91440" anchor="ctr">
                <a:noAutofit/>
              </a:bodyPr>
              <a:lstStyle/>
              <a:p>
                <a:pPr>
                  <a:defRPr/>
                </a:pPr>
                <a:r>
                  <a:rPr lang="en-US" sz="2800">
                    <a:latin typeface="+mj-lt"/>
                  </a:rPr>
                  <a:t>Trailer</a:t>
                </a:r>
                <a:endParaRPr lang="en-US" sz="2200">
                  <a:latin typeface="+mj-lt"/>
                </a:endParaRPr>
              </a:p>
            </p:txBody>
          </p:sp>
        </p:grpSp>
        <p:grpSp>
          <p:nvGrpSpPr>
            <p:cNvPr id="21514" name="Group 15"/>
            <p:cNvGrpSpPr>
              <a:grpSpLocks/>
            </p:cNvGrpSpPr>
            <p:nvPr/>
          </p:nvGrpSpPr>
          <p:grpSpPr bwMode="auto">
            <a:xfrm>
              <a:off x="2689" y="1731"/>
              <a:ext cx="2025" cy="2125"/>
              <a:chOff x="2689" y="1731"/>
              <a:chExt cx="2025" cy="2125"/>
            </a:xfrm>
          </p:grpSpPr>
          <p:cxnSp>
            <p:nvCxnSpPr>
              <p:cNvPr id="205840" name="AutoShape 16"/>
              <p:cNvCxnSpPr>
                <a:cxnSpLocks noChangeShapeType="1"/>
                <a:stCxn id="205835" idx="2"/>
                <a:endCxn id="205841" idx="1"/>
              </p:cNvCxnSpPr>
              <p:nvPr/>
            </p:nvCxnSpPr>
            <p:spPr bwMode="auto">
              <a:xfrm rot="16200000" flipH="1">
                <a:off x="1975" y="2445"/>
                <a:ext cx="1955" cy="528"/>
              </a:xfrm>
              <a:prstGeom prst="bentConnector2">
                <a:avLst/>
              </a:prstGeom>
              <a:noFill/>
              <a:ln w="38100">
                <a:solidFill>
                  <a:schemeClr val="accent1"/>
                </a:solidFill>
                <a:miter lim="800000"/>
                <a:headEnd/>
                <a:tailEnd/>
              </a:ln>
              <a:effectLst/>
            </p:spPr>
          </p:cxnSp>
          <p:sp>
            <p:nvSpPr>
              <p:cNvPr id="205841" name="Rectangle 17"/>
              <p:cNvSpPr>
                <a:spLocks noChangeArrowheads="1"/>
              </p:cNvSpPr>
              <p:nvPr/>
            </p:nvSpPr>
            <p:spPr bwMode="auto">
              <a:xfrm>
                <a:off x="3216" y="3517"/>
                <a:ext cx="1498" cy="339"/>
              </a:xfrm>
              <a:prstGeom prst="rect">
                <a:avLst/>
              </a:prstGeom>
              <a:solidFill>
                <a:srgbClr val="FFFFFF"/>
              </a:solidFill>
              <a:ln w="3175">
                <a:solidFill>
                  <a:schemeClr val="tx1"/>
                </a:solidFill>
                <a:miter lim="800000"/>
                <a:headEnd/>
                <a:tailEnd/>
              </a:ln>
              <a:effectLst>
                <a:outerShdw blurRad="50800" dist="38100" dir="2700000" algn="tl" rotWithShape="0">
                  <a:prstClr val="black">
                    <a:alpha val="40000"/>
                  </a:prstClr>
                </a:outerShdw>
              </a:effectLst>
            </p:spPr>
            <p:txBody>
              <a:bodyPr wrap="none" lIns="91440" tIns="91440" rIns="91440" bIns="91440" anchor="ctr">
                <a:noAutofit/>
              </a:bodyPr>
              <a:lstStyle/>
              <a:p>
                <a:pPr algn="l" defTabSz="966788">
                  <a:defRPr/>
                </a:pPr>
                <a:r>
                  <a:rPr lang="en-US" dirty="0">
                    <a:latin typeface="+mj-lt"/>
                  </a:rPr>
                  <a:t>Formula Changes</a:t>
                </a:r>
                <a:endParaRPr lang="en-US" sz="2500" dirty="0">
                  <a:latin typeface="+mj-lt"/>
                </a:endParaRPr>
              </a:p>
            </p:txBody>
          </p:sp>
        </p:grpSp>
        <p:grpSp>
          <p:nvGrpSpPr>
            <p:cNvPr id="21515" name="Group 18"/>
            <p:cNvGrpSpPr>
              <a:grpSpLocks/>
            </p:cNvGrpSpPr>
            <p:nvPr/>
          </p:nvGrpSpPr>
          <p:grpSpPr bwMode="auto">
            <a:xfrm>
              <a:off x="2688" y="1732"/>
              <a:ext cx="2026" cy="2515"/>
              <a:chOff x="2688" y="1732"/>
              <a:chExt cx="2026" cy="2515"/>
            </a:xfrm>
          </p:grpSpPr>
          <p:cxnSp>
            <p:nvCxnSpPr>
              <p:cNvPr id="205843" name="AutoShape 19"/>
              <p:cNvCxnSpPr>
                <a:cxnSpLocks noChangeShapeType="1"/>
                <a:stCxn id="205835" idx="2"/>
                <a:endCxn id="205844" idx="1"/>
              </p:cNvCxnSpPr>
              <p:nvPr/>
            </p:nvCxnSpPr>
            <p:spPr bwMode="auto">
              <a:xfrm rot="16200000" flipH="1">
                <a:off x="1779" y="2641"/>
                <a:ext cx="2346" cy="528"/>
              </a:xfrm>
              <a:prstGeom prst="bentConnector2">
                <a:avLst/>
              </a:prstGeom>
              <a:noFill/>
              <a:ln w="38100">
                <a:solidFill>
                  <a:schemeClr val="accent1"/>
                </a:solidFill>
                <a:miter lim="800000"/>
                <a:headEnd/>
                <a:tailEnd/>
              </a:ln>
              <a:effectLst/>
            </p:spPr>
          </p:cxnSp>
          <p:sp>
            <p:nvSpPr>
              <p:cNvPr id="205844" name="Rectangle 20"/>
              <p:cNvSpPr>
                <a:spLocks noChangeArrowheads="1"/>
              </p:cNvSpPr>
              <p:nvPr/>
            </p:nvSpPr>
            <p:spPr bwMode="auto">
              <a:xfrm>
                <a:off x="3216" y="3908"/>
                <a:ext cx="1498" cy="339"/>
              </a:xfrm>
              <a:prstGeom prst="rect">
                <a:avLst/>
              </a:prstGeom>
              <a:solidFill>
                <a:srgbClr val="FFFFFF"/>
              </a:solidFill>
              <a:ln w="3175">
                <a:solidFill>
                  <a:schemeClr val="tx1"/>
                </a:solidFill>
                <a:miter lim="800000"/>
                <a:headEnd/>
                <a:tailEnd/>
              </a:ln>
              <a:effectLst>
                <a:outerShdw blurRad="50800" dist="38100" dir="2700000" algn="tl" rotWithShape="0">
                  <a:prstClr val="black">
                    <a:alpha val="40000"/>
                  </a:prstClr>
                </a:outerShdw>
              </a:effectLst>
            </p:spPr>
            <p:txBody>
              <a:bodyPr wrap="none" lIns="91440" tIns="91440" rIns="91440" bIns="91440" anchor="ctr">
                <a:noAutofit/>
              </a:bodyPr>
              <a:lstStyle/>
              <a:p>
                <a:pPr algn="l" defTabSz="966788">
                  <a:defRPr/>
                </a:pPr>
                <a:r>
                  <a:rPr lang="en-US" dirty="0">
                    <a:latin typeface="+mj-lt"/>
                  </a:rPr>
                  <a:t>Process Changes</a:t>
                </a:r>
                <a:endParaRPr lang="en-US" sz="2500" dirty="0">
                  <a:latin typeface="+mj-lt"/>
                </a:endParaRPr>
              </a:p>
            </p:txBody>
          </p:sp>
        </p:grpSp>
        <p:grpSp>
          <p:nvGrpSpPr>
            <p:cNvPr id="21516" name="Group 21"/>
            <p:cNvGrpSpPr>
              <a:grpSpLocks/>
            </p:cNvGrpSpPr>
            <p:nvPr/>
          </p:nvGrpSpPr>
          <p:grpSpPr bwMode="auto">
            <a:xfrm>
              <a:off x="2688" y="1732"/>
              <a:ext cx="2026" cy="575"/>
              <a:chOff x="2688" y="1732"/>
              <a:chExt cx="2026" cy="575"/>
            </a:xfrm>
          </p:grpSpPr>
          <p:sp>
            <p:nvSpPr>
              <p:cNvPr id="205846" name="Rectangle 22"/>
              <p:cNvSpPr>
                <a:spLocks noChangeArrowheads="1"/>
              </p:cNvSpPr>
              <p:nvPr/>
            </p:nvSpPr>
            <p:spPr bwMode="auto">
              <a:xfrm>
                <a:off x="3216" y="1968"/>
                <a:ext cx="1498" cy="339"/>
              </a:xfrm>
              <a:prstGeom prst="rect">
                <a:avLst/>
              </a:prstGeom>
              <a:solidFill>
                <a:srgbClr val="FFFFFF"/>
              </a:solidFill>
              <a:ln w="3175">
                <a:solidFill>
                  <a:schemeClr val="tx1"/>
                </a:solidFill>
                <a:miter lim="800000"/>
                <a:headEnd/>
                <a:tailEnd/>
              </a:ln>
              <a:effectLst>
                <a:outerShdw blurRad="50800" dist="38100" dir="2700000" algn="tl" rotWithShape="0">
                  <a:prstClr val="black">
                    <a:alpha val="40000"/>
                  </a:prstClr>
                </a:outerShdw>
              </a:effectLst>
            </p:spPr>
            <p:txBody>
              <a:bodyPr wrap="none" lIns="91440" tIns="91440" rIns="91440" bIns="91440" anchor="ctr">
                <a:noAutofit/>
              </a:bodyPr>
              <a:lstStyle/>
              <a:p>
                <a:pPr algn="l" defTabSz="966788">
                  <a:defRPr/>
                </a:pPr>
                <a:r>
                  <a:rPr lang="en-US" dirty="0">
                    <a:latin typeface="+mj-lt"/>
                  </a:rPr>
                  <a:t>Item Changes</a:t>
                </a:r>
                <a:endParaRPr lang="en-US" sz="2500" dirty="0">
                  <a:latin typeface="+mj-lt"/>
                </a:endParaRPr>
              </a:p>
            </p:txBody>
          </p:sp>
          <p:cxnSp>
            <p:nvCxnSpPr>
              <p:cNvPr id="205847" name="AutoShape 23"/>
              <p:cNvCxnSpPr>
                <a:cxnSpLocks noChangeShapeType="1"/>
                <a:stCxn id="205835" idx="2"/>
                <a:endCxn id="205846" idx="1"/>
              </p:cNvCxnSpPr>
              <p:nvPr/>
            </p:nvCxnSpPr>
            <p:spPr bwMode="auto">
              <a:xfrm rot="16200000" flipH="1">
                <a:off x="2749" y="1671"/>
                <a:ext cx="406" cy="528"/>
              </a:xfrm>
              <a:prstGeom prst="bentConnector2">
                <a:avLst/>
              </a:prstGeom>
              <a:noFill/>
              <a:ln w="38100">
                <a:solidFill>
                  <a:schemeClr val="accent1"/>
                </a:solidFill>
                <a:miter lim="800000"/>
                <a:headEnd/>
                <a:tailEnd/>
              </a:ln>
              <a:effectLst/>
            </p:spPr>
          </p:cxnSp>
        </p:grpSp>
        <p:grpSp>
          <p:nvGrpSpPr>
            <p:cNvPr id="21517" name="Group 24"/>
            <p:cNvGrpSpPr>
              <a:grpSpLocks/>
            </p:cNvGrpSpPr>
            <p:nvPr/>
          </p:nvGrpSpPr>
          <p:grpSpPr bwMode="auto">
            <a:xfrm>
              <a:off x="2688" y="1732"/>
              <a:ext cx="2026" cy="959"/>
              <a:chOff x="2688" y="1732"/>
              <a:chExt cx="2026" cy="959"/>
            </a:xfrm>
          </p:grpSpPr>
          <p:cxnSp>
            <p:nvCxnSpPr>
              <p:cNvPr id="205849" name="AutoShape 25"/>
              <p:cNvCxnSpPr>
                <a:cxnSpLocks noChangeShapeType="1"/>
                <a:stCxn id="205835" idx="2"/>
                <a:endCxn id="205850" idx="1"/>
              </p:cNvCxnSpPr>
              <p:nvPr/>
            </p:nvCxnSpPr>
            <p:spPr bwMode="auto">
              <a:xfrm rot="16200000" flipH="1">
                <a:off x="2557" y="1863"/>
                <a:ext cx="790" cy="528"/>
              </a:xfrm>
              <a:prstGeom prst="bentConnector2">
                <a:avLst/>
              </a:prstGeom>
              <a:noFill/>
              <a:ln w="38100">
                <a:solidFill>
                  <a:schemeClr val="accent1"/>
                </a:solidFill>
                <a:miter lim="800000"/>
                <a:headEnd/>
                <a:tailEnd/>
              </a:ln>
              <a:effectLst/>
            </p:spPr>
          </p:cxnSp>
          <p:sp>
            <p:nvSpPr>
              <p:cNvPr id="205850" name="Rectangle 26"/>
              <p:cNvSpPr>
                <a:spLocks noChangeArrowheads="1"/>
              </p:cNvSpPr>
              <p:nvPr/>
            </p:nvSpPr>
            <p:spPr bwMode="auto">
              <a:xfrm>
                <a:off x="3216" y="2352"/>
                <a:ext cx="1498" cy="339"/>
              </a:xfrm>
              <a:prstGeom prst="rect">
                <a:avLst/>
              </a:prstGeom>
              <a:solidFill>
                <a:srgbClr val="FFFFFF"/>
              </a:solidFill>
              <a:ln w="3175">
                <a:solidFill>
                  <a:schemeClr val="tx1"/>
                </a:solidFill>
                <a:miter lim="800000"/>
                <a:headEnd/>
                <a:tailEnd/>
              </a:ln>
              <a:effectLst>
                <a:outerShdw blurRad="50800" dist="38100" dir="2700000" algn="tl" rotWithShape="0">
                  <a:prstClr val="black">
                    <a:alpha val="40000"/>
                  </a:prstClr>
                </a:outerShdw>
              </a:effectLst>
            </p:spPr>
            <p:txBody>
              <a:bodyPr wrap="none" lIns="91440" tIns="91440" rIns="91440" bIns="91440" anchor="ctr">
                <a:noAutofit/>
              </a:bodyPr>
              <a:lstStyle/>
              <a:p>
                <a:pPr algn="l" defTabSz="966788">
                  <a:defRPr/>
                </a:pPr>
                <a:r>
                  <a:rPr lang="en-US" dirty="0">
                    <a:latin typeface="+mj-lt"/>
                  </a:rPr>
                  <a:t>Structure Changes</a:t>
                </a:r>
                <a:endParaRPr lang="en-US" sz="2500" dirty="0">
                  <a:latin typeface="+mj-lt"/>
                </a:endParaRPr>
              </a:p>
            </p:txBody>
          </p:sp>
        </p:grpSp>
        <p:grpSp>
          <p:nvGrpSpPr>
            <p:cNvPr id="21518" name="Group 27"/>
            <p:cNvGrpSpPr>
              <a:grpSpLocks/>
            </p:cNvGrpSpPr>
            <p:nvPr/>
          </p:nvGrpSpPr>
          <p:grpSpPr bwMode="auto">
            <a:xfrm>
              <a:off x="2689" y="1731"/>
              <a:ext cx="2025" cy="1343"/>
              <a:chOff x="2689" y="1731"/>
              <a:chExt cx="2025" cy="1343"/>
            </a:xfrm>
          </p:grpSpPr>
          <p:cxnSp>
            <p:nvCxnSpPr>
              <p:cNvPr id="205852" name="AutoShape 28"/>
              <p:cNvCxnSpPr>
                <a:cxnSpLocks noChangeShapeType="1"/>
                <a:stCxn id="205835" idx="2"/>
                <a:endCxn id="205853" idx="1"/>
              </p:cNvCxnSpPr>
              <p:nvPr/>
            </p:nvCxnSpPr>
            <p:spPr bwMode="auto">
              <a:xfrm rot="16200000" flipH="1">
                <a:off x="2366" y="2054"/>
                <a:ext cx="1173" cy="528"/>
              </a:xfrm>
              <a:prstGeom prst="bentConnector2">
                <a:avLst/>
              </a:prstGeom>
              <a:noFill/>
              <a:ln w="38100">
                <a:solidFill>
                  <a:schemeClr val="accent1"/>
                </a:solidFill>
                <a:miter lim="800000"/>
                <a:headEnd/>
                <a:tailEnd/>
              </a:ln>
              <a:effectLst/>
            </p:spPr>
          </p:cxnSp>
          <p:sp>
            <p:nvSpPr>
              <p:cNvPr id="205853" name="Rectangle 29"/>
              <p:cNvSpPr>
                <a:spLocks noChangeArrowheads="1"/>
              </p:cNvSpPr>
              <p:nvPr/>
            </p:nvSpPr>
            <p:spPr bwMode="auto">
              <a:xfrm>
                <a:off x="3216" y="2735"/>
                <a:ext cx="1498" cy="339"/>
              </a:xfrm>
              <a:prstGeom prst="rect">
                <a:avLst/>
              </a:prstGeom>
              <a:solidFill>
                <a:srgbClr val="FFFFFF"/>
              </a:solidFill>
              <a:ln w="3175">
                <a:solidFill>
                  <a:schemeClr val="tx1"/>
                </a:solidFill>
                <a:miter lim="800000"/>
                <a:headEnd/>
                <a:tailEnd/>
              </a:ln>
              <a:effectLst>
                <a:outerShdw blurRad="50800" dist="38100" dir="2700000" algn="tl" rotWithShape="0">
                  <a:prstClr val="black">
                    <a:alpha val="40000"/>
                  </a:prstClr>
                </a:outerShdw>
              </a:effectLst>
            </p:spPr>
            <p:txBody>
              <a:bodyPr wrap="none" lIns="91440" tIns="91440" rIns="91440" bIns="91440" anchor="ctr">
                <a:noAutofit/>
              </a:bodyPr>
              <a:lstStyle/>
              <a:p>
                <a:pPr algn="l" defTabSz="966788">
                  <a:defRPr/>
                </a:pPr>
                <a:r>
                  <a:rPr lang="en-US" dirty="0">
                    <a:latin typeface="+mj-lt"/>
                  </a:rPr>
                  <a:t>Routing Changes</a:t>
                </a:r>
                <a:endParaRPr lang="en-US" sz="2500" dirty="0">
                  <a:latin typeface="+mj-lt"/>
                </a:endParaRPr>
              </a:p>
            </p:txBody>
          </p:sp>
        </p:grpSp>
        <p:grpSp>
          <p:nvGrpSpPr>
            <p:cNvPr id="21519" name="Group 30"/>
            <p:cNvGrpSpPr>
              <a:grpSpLocks/>
            </p:cNvGrpSpPr>
            <p:nvPr/>
          </p:nvGrpSpPr>
          <p:grpSpPr bwMode="auto">
            <a:xfrm>
              <a:off x="2688" y="1732"/>
              <a:ext cx="2026" cy="1727"/>
              <a:chOff x="2688" y="1732"/>
              <a:chExt cx="2026" cy="1727"/>
            </a:xfrm>
          </p:grpSpPr>
          <p:sp>
            <p:nvSpPr>
              <p:cNvPr id="205855" name="Rectangle 31"/>
              <p:cNvSpPr>
                <a:spLocks noChangeArrowheads="1"/>
              </p:cNvSpPr>
              <p:nvPr/>
            </p:nvSpPr>
            <p:spPr bwMode="auto">
              <a:xfrm>
                <a:off x="3216" y="3120"/>
                <a:ext cx="1498" cy="339"/>
              </a:xfrm>
              <a:prstGeom prst="rect">
                <a:avLst/>
              </a:prstGeom>
              <a:solidFill>
                <a:srgbClr val="FFFFFF"/>
              </a:solidFill>
              <a:ln w="3175">
                <a:solidFill>
                  <a:schemeClr val="tx1"/>
                </a:solidFill>
                <a:miter lim="800000"/>
                <a:headEnd/>
                <a:tailEnd/>
              </a:ln>
              <a:effectLst>
                <a:outerShdw blurRad="50800" dist="38100" dir="2700000" algn="tl" rotWithShape="0">
                  <a:prstClr val="black">
                    <a:alpha val="40000"/>
                  </a:prstClr>
                </a:outerShdw>
              </a:effectLst>
            </p:spPr>
            <p:txBody>
              <a:bodyPr wrap="none" lIns="91440" tIns="91440" rIns="91440" bIns="91440" anchor="ctr">
                <a:noAutofit/>
              </a:bodyPr>
              <a:lstStyle/>
              <a:p>
                <a:pPr algn="l" defTabSz="966788">
                  <a:defRPr/>
                </a:pPr>
                <a:r>
                  <a:rPr lang="en-US" dirty="0">
                    <a:latin typeface="+mj-lt"/>
                  </a:rPr>
                  <a:t>Item Spec Changes</a:t>
                </a:r>
                <a:endParaRPr lang="en-US" sz="2500" dirty="0">
                  <a:latin typeface="+mj-lt"/>
                </a:endParaRPr>
              </a:p>
            </p:txBody>
          </p:sp>
          <p:cxnSp>
            <p:nvCxnSpPr>
              <p:cNvPr id="205856" name="AutoShape 32"/>
              <p:cNvCxnSpPr>
                <a:cxnSpLocks noChangeShapeType="1"/>
                <a:stCxn id="205835" idx="2"/>
                <a:endCxn id="205855" idx="1"/>
              </p:cNvCxnSpPr>
              <p:nvPr/>
            </p:nvCxnSpPr>
            <p:spPr bwMode="auto">
              <a:xfrm rot="16200000" flipH="1">
                <a:off x="2173" y="2247"/>
                <a:ext cx="1558" cy="528"/>
              </a:xfrm>
              <a:prstGeom prst="bentConnector2">
                <a:avLst/>
              </a:prstGeom>
              <a:noFill/>
              <a:ln w="38100">
                <a:solidFill>
                  <a:schemeClr val="accent1"/>
                </a:solidFill>
                <a:miter lim="800000"/>
                <a:headEnd/>
                <a:tailEnd/>
              </a:ln>
              <a:effectLst/>
            </p:spPr>
          </p:cxnSp>
        </p:grpSp>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Footer Placeholder 1"/>
          <p:cNvSpPr>
            <a:spLocks noGrp="1"/>
          </p:cNvSpPr>
          <p:nvPr>
            <p:ph type="ftr" sz="quarter" idx="10"/>
          </p:nvPr>
        </p:nvSpPr>
        <p:spPr>
          <a:noFill/>
        </p:spPr>
        <p:txBody>
          <a:bodyPr/>
          <a:lstStyle/>
          <a:p>
            <a:r>
              <a:rPr lang="en-US" smtClean="0"/>
              <a:t>PCC-IN-170</a:t>
            </a:r>
            <a:endParaRPr lang="en-US" dirty="0"/>
          </a:p>
        </p:txBody>
      </p:sp>
      <p:grpSp>
        <p:nvGrpSpPr>
          <p:cNvPr id="22531" name="Group 377"/>
          <p:cNvGrpSpPr>
            <a:grpSpLocks/>
          </p:cNvGrpSpPr>
          <p:nvPr/>
        </p:nvGrpSpPr>
        <p:grpSpPr bwMode="auto">
          <a:xfrm>
            <a:off x="214313" y="544513"/>
            <a:ext cx="8693150" cy="5700712"/>
            <a:chOff x="135" y="95"/>
            <a:chExt cx="5476" cy="3953"/>
          </a:xfrm>
        </p:grpSpPr>
        <p:sp>
          <p:nvSpPr>
            <p:cNvPr id="128307" name="AutoShape 307" descr="Light vertical"/>
            <p:cNvSpPr>
              <a:spLocks noChangeArrowheads="1"/>
            </p:cNvSpPr>
            <p:nvPr/>
          </p:nvSpPr>
          <p:spPr bwMode="auto">
            <a:xfrm>
              <a:off x="2539" y="2080"/>
              <a:ext cx="960" cy="528"/>
            </a:xfrm>
            <a:prstGeom prst="flowChartAlternateProcess">
              <a:avLst/>
            </a:prstGeom>
            <a:pattFill prst="ltVert">
              <a:fgClr>
                <a:srgbClr val="FFCC00"/>
              </a:fgClr>
              <a:bgClr>
                <a:srgbClr val="FFFFFF"/>
              </a:bgClr>
            </a:pattFill>
            <a:ln w="12700">
              <a:solidFill>
                <a:srgbClr val="FF6600"/>
              </a:solidFill>
              <a:miter lim="800000"/>
              <a:headEnd/>
              <a:tailEnd/>
            </a:ln>
            <a:effectLst>
              <a:outerShdw blurRad="50800" dist="38100" dir="2700000" algn="tl" rotWithShape="0">
                <a:prstClr val="black">
                  <a:alpha val="40000"/>
                </a:prstClr>
              </a:outerShdw>
            </a:effectLst>
          </p:spPr>
          <p:txBody>
            <a:bodyPr wrap="none" anchor="ctr"/>
            <a:lstStyle/>
            <a:p>
              <a:pPr>
                <a:defRPr/>
              </a:pPr>
              <a:r>
                <a:rPr lang="en-US" sz="1600">
                  <a:latin typeface="+mj-lt"/>
                </a:rPr>
                <a:t>Incorporate</a:t>
              </a:r>
            </a:p>
            <a:p>
              <a:pPr>
                <a:defRPr/>
              </a:pPr>
              <a:r>
                <a:rPr lang="en-US" sz="1600">
                  <a:latin typeface="+mj-lt"/>
                </a:rPr>
                <a:t>PCO</a:t>
              </a:r>
            </a:p>
          </p:txBody>
        </p:sp>
        <p:grpSp>
          <p:nvGrpSpPr>
            <p:cNvPr id="22533" name="Group 360"/>
            <p:cNvGrpSpPr>
              <a:grpSpLocks/>
            </p:cNvGrpSpPr>
            <p:nvPr/>
          </p:nvGrpSpPr>
          <p:grpSpPr bwMode="auto">
            <a:xfrm>
              <a:off x="331" y="1312"/>
              <a:ext cx="960" cy="912"/>
              <a:chOff x="384" y="1536"/>
              <a:chExt cx="960" cy="912"/>
            </a:xfrm>
          </p:grpSpPr>
          <p:cxnSp>
            <p:nvCxnSpPr>
              <p:cNvPr id="22564" name="AutoShape 230"/>
              <p:cNvCxnSpPr>
                <a:cxnSpLocks noChangeShapeType="1"/>
                <a:stCxn id="128172" idx="2"/>
                <a:endCxn id="128241" idx="0"/>
              </p:cNvCxnSpPr>
              <p:nvPr/>
            </p:nvCxnSpPr>
            <p:spPr bwMode="auto">
              <a:xfrm>
                <a:off x="864" y="1536"/>
                <a:ext cx="0" cy="384"/>
              </a:xfrm>
              <a:prstGeom prst="straightConnector1">
                <a:avLst/>
              </a:prstGeom>
              <a:noFill/>
              <a:ln w="38100">
                <a:solidFill>
                  <a:schemeClr val="tx1">
                    <a:lumMod val="75000"/>
                    <a:lumOff val="25000"/>
                  </a:schemeClr>
                </a:solidFill>
                <a:round/>
                <a:headEnd/>
                <a:tailEnd type="triangle" w="med" len="med"/>
              </a:ln>
            </p:spPr>
          </p:cxnSp>
          <p:sp>
            <p:nvSpPr>
              <p:cNvPr id="128241" name="AutoShape 241" descr="Light downward diagonal"/>
              <p:cNvSpPr>
                <a:spLocks noChangeArrowheads="1"/>
              </p:cNvSpPr>
              <p:nvPr/>
            </p:nvSpPr>
            <p:spPr bwMode="auto">
              <a:xfrm>
                <a:off x="384" y="1921"/>
                <a:ext cx="960" cy="527"/>
              </a:xfrm>
              <a:prstGeom prst="flowChartAlternateProcess">
                <a:avLst/>
              </a:prstGeom>
              <a:pattFill prst="ltDnDiag">
                <a:fgClr>
                  <a:schemeClr val="folHlink"/>
                </a:fgClr>
                <a:bgClr>
                  <a:srgbClr val="FFFFFF"/>
                </a:bgClr>
              </a:pattFill>
              <a:ln w="12700">
                <a:solidFill>
                  <a:schemeClr val="folHlink"/>
                </a:solidFill>
                <a:miter lim="800000"/>
                <a:headEnd/>
                <a:tailEnd/>
              </a:ln>
              <a:effectLst>
                <a:outerShdw blurRad="50800" dist="38100" dir="2700000" algn="tl" rotWithShape="0">
                  <a:prstClr val="black">
                    <a:alpha val="40000"/>
                  </a:prstClr>
                </a:outerShdw>
              </a:effectLst>
            </p:spPr>
            <p:txBody>
              <a:bodyPr wrap="none" anchor="ctr"/>
              <a:lstStyle/>
              <a:p>
                <a:pPr>
                  <a:defRPr/>
                </a:pPr>
                <a:r>
                  <a:rPr lang="en-US" sz="1600" dirty="0">
                    <a:latin typeface="+mj-lt"/>
                  </a:rPr>
                  <a:t>Route</a:t>
                </a:r>
              </a:p>
              <a:p>
                <a:pPr>
                  <a:defRPr/>
                </a:pPr>
                <a:r>
                  <a:rPr lang="en-US" sz="1600" dirty="0">
                    <a:latin typeface="+mj-lt"/>
                  </a:rPr>
                  <a:t>PCR for</a:t>
                </a:r>
              </a:p>
              <a:p>
                <a:pPr>
                  <a:defRPr/>
                </a:pPr>
                <a:r>
                  <a:rPr lang="en-US" sz="1600" dirty="0">
                    <a:latin typeface="+mj-lt"/>
                  </a:rPr>
                  <a:t>Approval</a:t>
                </a:r>
              </a:p>
            </p:txBody>
          </p:sp>
        </p:grpSp>
        <p:grpSp>
          <p:nvGrpSpPr>
            <p:cNvPr id="22534" name="Group 361"/>
            <p:cNvGrpSpPr>
              <a:grpSpLocks/>
            </p:cNvGrpSpPr>
            <p:nvPr/>
          </p:nvGrpSpPr>
          <p:grpSpPr bwMode="auto">
            <a:xfrm>
              <a:off x="331" y="2224"/>
              <a:ext cx="960" cy="955"/>
              <a:chOff x="384" y="2448"/>
              <a:chExt cx="960" cy="955"/>
            </a:xfrm>
          </p:grpSpPr>
          <p:sp>
            <p:nvSpPr>
              <p:cNvPr id="128243" name="AutoShape 243" descr="Light downward diagonal"/>
              <p:cNvSpPr>
                <a:spLocks noChangeArrowheads="1"/>
              </p:cNvSpPr>
              <p:nvPr/>
            </p:nvSpPr>
            <p:spPr bwMode="auto">
              <a:xfrm>
                <a:off x="384" y="2881"/>
                <a:ext cx="960" cy="523"/>
              </a:xfrm>
              <a:prstGeom prst="flowChartAlternateProcess">
                <a:avLst/>
              </a:prstGeom>
              <a:pattFill prst="ltDnDiag">
                <a:fgClr>
                  <a:schemeClr val="folHlink"/>
                </a:fgClr>
                <a:bgClr>
                  <a:srgbClr val="FFFFFF"/>
                </a:bgClr>
              </a:pattFill>
              <a:ln w="12700">
                <a:solidFill>
                  <a:schemeClr val="folHlink"/>
                </a:solidFill>
                <a:miter lim="800000"/>
                <a:headEnd/>
                <a:tailEnd/>
              </a:ln>
              <a:effectLst>
                <a:outerShdw blurRad="50800" dist="38100" dir="2700000" algn="tl" rotWithShape="0">
                  <a:prstClr val="black">
                    <a:alpha val="40000"/>
                  </a:prstClr>
                </a:outerShdw>
              </a:effectLst>
            </p:spPr>
            <p:txBody>
              <a:bodyPr wrap="none" anchor="ctr"/>
              <a:lstStyle/>
              <a:p>
                <a:pPr>
                  <a:defRPr/>
                </a:pPr>
                <a:r>
                  <a:rPr lang="en-US" sz="1600">
                    <a:latin typeface="+mj-lt"/>
                  </a:rPr>
                  <a:t>Close PCR/</a:t>
                </a:r>
              </a:p>
              <a:p>
                <a:pPr>
                  <a:defRPr/>
                </a:pPr>
                <a:r>
                  <a:rPr lang="en-US" sz="1600">
                    <a:latin typeface="+mj-lt"/>
                  </a:rPr>
                  <a:t>Create PCO</a:t>
                </a:r>
              </a:p>
            </p:txBody>
          </p:sp>
          <p:cxnSp>
            <p:nvCxnSpPr>
              <p:cNvPr id="22563" name="AutoShape 248"/>
              <p:cNvCxnSpPr>
                <a:cxnSpLocks noChangeShapeType="1"/>
                <a:stCxn id="128241" idx="2"/>
                <a:endCxn id="128243" idx="0"/>
              </p:cNvCxnSpPr>
              <p:nvPr/>
            </p:nvCxnSpPr>
            <p:spPr bwMode="auto">
              <a:xfrm>
                <a:off x="864" y="2448"/>
                <a:ext cx="0" cy="432"/>
              </a:xfrm>
              <a:prstGeom prst="straightConnector1">
                <a:avLst/>
              </a:prstGeom>
              <a:noFill/>
              <a:ln w="38100">
                <a:solidFill>
                  <a:schemeClr val="tx1">
                    <a:lumMod val="75000"/>
                    <a:lumOff val="25000"/>
                  </a:schemeClr>
                </a:solidFill>
                <a:round/>
                <a:headEnd/>
                <a:tailEnd type="triangle" w="med" len="med"/>
              </a:ln>
            </p:spPr>
          </p:cxnSp>
        </p:grpSp>
        <p:grpSp>
          <p:nvGrpSpPr>
            <p:cNvPr id="22535" name="Group 363"/>
            <p:cNvGrpSpPr>
              <a:grpSpLocks/>
            </p:cNvGrpSpPr>
            <p:nvPr/>
          </p:nvGrpSpPr>
          <p:grpSpPr bwMode="auto">
            <a:xfrm>
              <a:off x="2971" y="784"/>
              <a:ext cx="1248" cy="528"/>
              <a:chOff x="3024" y="1008"/>
              <a:chExt cx="1248" cy="528"/>
            </a:xfrm>
          </p:grpSpPr>
          <p:cxnSp>
            <p:nvCxnSpPr>
              <p:cNvPr id="22560" name="AutoShape 226"/>
              <p:cNvCxnSpPr>
                <a:cxnSpLocks noChangeShapeType="1"/>
                <a:stCxn id="128145" idx="3"/>
                <a:endCxn id="128267" idx="1"/>
              </p:cNvCxnSpPr>
              <p:nvPr/>
            </p:nvCxnSpPr>
            <p:spPr bwMode="auto">
              <a:xfrm>
                <a:off x="3024" y="1272"/>
                <a:ext cx="288" cy="0"/>
              </a:xfrm>
              <a:prstGeom prst="straightConnector1">
                <a:avLst/>
              </a:prstGeom>
              <a:noFill/>
              <a:ln w="38100">
                <a:solidFill>
                  <a:schemeClr val="accent2"/>
                </a:solidFill>
                <a:round/>
                <a:headEnd/>
                <a:tailEnd type="triangle" w="med" len="med"/>
              </a:ln>
            </p:spPr>
          </p:cxnSp>
          <p:sp>
            <p:nvSpPr>
              <p:cNvPr id="128267" name="AutoShape 267" descr="Large grid"/>
              <p:cNvSpPr>
                <a:spLocks noChangeArrowheads="1"/>
              </p:cNvSpPr>
              <p:nvPr/>
            </p:nvSpPr>
            <p:spPr bwMode="auto">
              <a:xfrm>
                <a:off x="3312" y="1008"/>
                <a:ext cx="960" cy="528"/>
              </a:xfrm>
              <a:prstGeom prst="flowChartAlternateProcess">
                <a:avLst/>
              </a:prstGeom>
              <a:pattFill prst="lgGrid">
                <a:fgClr>
                  <a:srgbClr val="CCCCFF"/>
                </a:fgClr>
                <a:bgClr>
                  <a:srgbClr val="FFFFFF"/>
                </a:bgClr>
              </a:pattFill>
              <a:ln w="12700">
                <a:solidFill>
                  <a:schemeClr val="accent2"/>
                </a:solidFill>
                <a:miter lim="800000"/>
                <a:headEnd/>
                <a:tailEnd/>
              </a:ln>
              <a:effectLst>
                <a:outerShdw blurRad="50800" dist="38100" dir="2700000" algn="tl" rotWithShape="0">
                  <a:prstClr val="black">
                    <a:alpha val="40000"/>
                  </a:prstClr>
                </a:outerShdw>
              </a:effectLst>
            </p:spPr>
            <p:txBody>
              <a:bodyPr wrap="none" anchor="ctr"/>
              <a:lstStyle/>
              <a:p>
                <a:pPr>
                  <a:defRPr/>
                </a:pPr>
                <a:r>
                  <a:rPr lang="en-US" sz="1600">
                    <a:latin typeface="+mj-lt"/>
                  </a:rPr>
                  <a:t>Route</a:t>
                </a:r>
              </a:p>
              <a:p>
                <a:pPr>
                  <a:defRPr/>
                </a:pPr>
                <a:r>
                  <a:rPr lang="en-US" sz="1600">
                    <a:latin typeface="+mj-lt"/>
                  </a:rPr>
                  <a:t>PCO for</a:t>
                </a:r>
              </a:p>
              <a:p>
                <a:pPr>
                  <a:defRPr/>
                </a:pPr>
                <a:r>
                  <a:rPr lang="en-US" sz="1600">
                    <a:latin typeface="+mj-lt"/>
                  </a:rPr>
                  <a:t>Approval</a:t>
                </a:r>
              </a:p>
            </p:txBody>
          </p:sp>
        </p:grpSp>
        <p:grpSp>
          <p:nvGrpSpPr>
            <p:cNvPr id="22536" name="Group 370"/>
            <p:cNvGrpSpPr>
              <a:grpSpLocks/>
            </p:cNvGrpSpPr>
            <p:nvPr/>
          </p:nvGrpSpPr>
          <p:grpSpPr bwMode="auto">
            <a:xfrm>
              <a:off x="135" y="110"/>
              <a:ext cx="1396" cy="3650"/>
              <a:chOff x="188" y="334"/>
              <a:chExt cx="1396" cy="3650"/>
            </a:xfrm>
          </p:grpSpPr>
          <p:sp>
            <p:nvSpPr>
              <p:cNvPr id="22558" name="AutoShape 311"/>
              <p:cNvSpPr>
                <a:spLocks noChangeArrowheads="1"/>
              </p:cNvSpPr>
              <p:nvPr/>
            </p:nvSpPr>
            <p:spPr bwMode="auto">
              <a:xfrm>
                <a:off x="192" y="911"/>
                <a:ext cx="1344" cy="3073"/>
              </a:xfrm>
              <a:prstGeom prst="roundRect">
                <a:avLst>
                  <a:gd name="adj" fmla="val 6324"/>
                </a:avLst>
              </a:prstGeom>
              <a:noFill/>
              <a:ln w="38100">
                <a:solidFill>
                  <a:schemeClr val="accent1">
                    <a:lumMod val="75000"/>
                  </a:schemeClr>
                </a:solidFill>
                <a:round/>
                <a:headEnd/>
                <a:tailEnd/>
              </a:ln>
            </p:spPr>
            <p:txBody>
              <a:bodyPr wrap="none" anchor="b" anchorCtr="1"/>
              <a:lstStyle/>
              <a:p>
                <a:r>
                  <a:rPr lang="en-US" dirty="0">
                    <a:latin typeface="+mj-lt"/>
                  </a:rPr>
                  <a:t>Planning/</a:t>
                </a:r>
              </a:p>
              <a:p>
                <a:r>
                  <a:rPr lang="en-US" dirty="0">
                    <a:latin typeface="+mj-lt"/>
                  </a:rPr>
                  <a:t>Engineering</a:t>
                </a:r>
              </a:p>
            </p:txBody>
          </p:sp>
          <p:sp>
            <p:nvSpPr>
              <p:cNvPr id="22559" name="Rectangle 287"/>
              <p:cNvSpPr>
                <a:spLocks noChangeArrowheads="1"/>
              </p:cNvSpPr>
              <p:nvPr/>
            </p:nvSpPr>
            <p:spPr bwMode="auto">
              <a:xfrm>
                <a:off x="188" y="334"/>
                <a:ext cx="1396" cy="579"/>
              </a:xfrm>
              <a:prstGeom prst="rect">
                <a:avLst/>
              </a:prstGeom>
              <a:noFill/>
              <a:ln w="38100">
                <a:noFill/>
                <a:miter lim="800000"/>
                <a:headEnd/>
                <a:tailEnd/>
              </a:ln>
            </p:spPr>
            <p:txBody>
              <a:bodyPr anchor="ctr">
                <a:spAutoFit/>
              </a:bodyPr>
              <a:lstStyle/>
              <a:p>
                <a:pPr>
                  <a:lnSpc>
                    <a:spcPct val="90000"/>
                  </a:lnSpc>
                </a:pPr>
                <a:r>
                  <a:rPr lang="en-US">
                    <a:latin typeface="+mj-lt"/>
                  </a:rPr>
                  <a:t>Product Change</a:t>
                </a:r>
              </a:p>
              <a:p>
                <a:pPr>
                  <a:lnSpc>
                    <a:spcPct val="90000"/>
                  </a:lnSpc>
                </a:pPr>
                <a:r>
                  <a:rPr lang="en-US">
                    <a:latin typeface="+mj-lt"/>
                  </a:rPr>
                  <a:t>Request (PCR)</a:t>
                </a:r>
              </a:p>
              <a:p>
                <a:pPr>
                  <a:lnSpc>
                    <a:spcPct val="90000"/>
                  </a:lnSpc>
                </a:pPr>
                <a:r>
                  <a:rPr lang="en-US">
                    <a:solidFill>
                      <a:srgbClr val="FF0000"/>
                    </a:solidFill>
                    <a:latin typeface="+mj-lt"/>
                  </a:rPr>
                  <a:t>Optional</a:t>
                </a:r>
                <a:endParaRPr lang="en-US" sz="1400">
                  <a:latin typeface="+mj-lt"/>
                </a:endParaRPr>
              </a:p>
            </p:txBody>
          </p:sp>
        </p:grpSp>
        <p:sp>
          <p:nvSpPr>
            <p:cNvPr id="128172" name="AutoShape 172" descr="Light downward diagonal"/>
            <p:cNvSpPr>
              <a:spLocks noChangeArrowheads="1"/>
            </p:cNvSpPr>
            <p:nvPr/>
          </p:nvSpPr>
          <p:spPr bwMode="auto">
            <a:xfrm>
              <a:off x="331" y="784"/>
              <a:ext cx="960" cy="528"/>
            </a:xfrm>
            <a:prstGeom prst="flowChartAlternateProcess">
              <a:avLst/>
            </a:prstGeom>
            <a:pattFill prst="ltDnDiag">
              <a:fgClr>
                <a:schemeClr val="folHlink"/>
              </a:fgClr>
              <a:bgClr>
                <a:srgbClr val="FFFFFF"/>
              </a:bgClr>
            </a:pattFill>
            <a:ln w="12700">
              <a:solidFill>
                <a:schemeClr val="folHlink"/>
              </a:solidFill>
              <a:miter lim="800000"/>
              <a:headEnd/>
              <a:tailEnd/>
            </a:ln>
            <a:effectLst>
              <a:outerShdw blurRad="50800" dist="38100" dir="2700000" algn="tl" rotWithShape="0">
                <a:prstClr val="black">
                  <a:alpha val="40000"/>
                </a:prstClr>
              </a:outerShdw>
            </a:effectLst>
          </p:spPr>
          <p:txBody>
            <a:bodyPr wrap="none" anchor="ctr"/>
            <a:lstStyle/>
            <a:p>
              <a:pPr>
                <a:defRPr/>
              </a:pPr>
              <a:r>
                <a:rPr lang="en-US" sz="1600" dirty="0">
                  <a:latin typeface="+mj-lt"/>
                </a:rPr>
                <a:t>Create &amp;</a:t>
              </a:r>
            </a:p>
            <a:p>
              <a:pPr>
                <a:defRPr/>
              </a:pPr>
              <a:r>
                <a:rPr lang="en-US" sz="1600" dirty="0">
                  <a:latin typeface="+mj-lt"/>
                </a:rPr>
                <a:t>Maintain</a:t>
              </a:r>
            </a:p>
            <a:p>
              <a:pPr>
                <a:defRPr/>
              </a:pPr>
              <a:r>
                <a:rPr lang="en-US" sz="1600" dirty="0">
                  <a:latin typeface="+mj-lt"/>
                </a:rPr>
                <a:t>PCRs</a:t>
              </a:r>
            </a:p>
          </p:txBody>
        </p:sp>
        <p:grpSp>
          <p:nvGrpSpPr>
            <p:cNvPr id="22538" name="Group 362"/>
            <p:cNvGrpSpPr>
              <a:grpSpLocks/>
            </p:cNvGrpSpPr>
            <p:nvPr/>
          </p:nvGrpSpPr>
          <p:grpSpPr bwMode="auto">
            <a:xfrm>
              <a:off x="1819" y="95"/>
              <a:ext cx="3792" cy="1553"/>
              <a:chOff x="1872" y="319"/>
              <a:chExt cx="3792" cy="1553"/>
            </a:xfrm>
          </p:grpSpPr>
          <p:sp>
            <p:nvSpPr>
              <p:cNvPr id="22556" name="AutoShape 354"/>
              <p:cNvSpPr>
                <a:spLocks noChangeArrowheads="1"/>
              </p:cNvSpPr>
              <p:nvPr/>
            </p:nvSpPr>
            <p:spPr bwMode="auto">
              <a:xfrm>
                <a:off x="1872" y="864"/>
                <a:ext cx="3792" cy="1008"/>
              </a:xfrm>
              <a:prstGeom prst="roundRect">
                <a:avLst>
                  <a:gd name="adj" fmla="val 16667"/>
                </a:avLst>
              </a:prstGeom>
              <a:noFill/>
              <a:ln w="38100">
                <a:solidFill>
                  <a:schemeClr val="accent1"/>
                </a:solidFill>
                <a:round/>
                <a:headEnd/>
                <a:tailEnd/>
              </a:ln>
            </p:spPr>
            <p:txBody>
              <a:bodyPr wrap="none" anchor="b" anchorCtr="1"/>
              <a:lstStyle/>
              <a:p>
                <a:pPr>
                  <a:lnSpc>
                    <a:spcPct val="80000"/>
                  </a:lnSpc>
                </a:pPr>
                <a:r>
                  <a:rPr lang="en-US">
                    <a:solidFill>
                      <a:srgbClr val="0066FF"/>
                    </a:solidFill>
                    <a:latin typeface="+mj-lt"/>
                  </a:rPr>
                  <a:t>Planning/Engineering</a:t>
                </a:r>
                <a:endParaRPr lang="en-US">
                  <a:latin typeface="+mj-lt"/>
                </a:endParaRPr>
              </a:p>
            </p:txBody>
          </p:sp>
          <p:sp>
            <p:nvSpPr>
              <p:cNvPr id="22557" name="Rectangle 290"/>
              <p:cNvSpPr>
                <a:spLocks noChangeArrowheads="1"/>
              </p:cNvSpPr>
              <p:nvPr/>
            </p:nvSpPr>
            <p:spPr bwMode="auto">
              <a:xfrm>
                <a:off x="2976" y="319"/>
                <a:ext cx="1728" cy="368"/>
              </a:xfrm>
              <a:prstGeom prst="rect">
                <a:avLst/>
              </a:prstGeom>
              <a:noFill/>
              <a:ln w="38100">
                <a:noFill/>
                <a:miter lim="800000"/>
                <a:headEnd/>
                <a:tailEnd/>
              </a:ln>
            </p:spPr>
            <p:txBody>
              <a:bodyPr anchor="ctr">
                <a:spAutoFit/>
              </a:bodyPr>
              <a:lstStyle/>
              <a:p>
                <a:pPr>
                  <a:lnSpc>
                    <a:spcPct val="80000"/>
                  </a:lnSpc>
                </a:pPr>
                <a:r>
                  <a:rPr lang="en-US">
                    <a:latin typeface="+mj-lt"/>
                  </a:rPr>
                  <a:t>Product Change</a:t>
                </a:r>
              </a:p>
              <a:p>
                <a:pPr>
                  <a:lnSpc>
                    <a:spcPct val="80000"/>
                  </a:lnSpc>
                </a:pPr>
                <a:r>
                  <a:rPr lang="en-US">
                    <a:latin typeface="+mj-lt"/>
                  </a:rPr>
                  <a:t>Order (PCO)</a:t>
                </a:r>
                <a:endParaRPr lang="en-US" sz="1400">
                  <a:latin typeface="+mj-lt"/>
                </a:endParaRPr>
              </a:p>
            </p:txBody>
          </p:sp>
        </p:grpSp>
        <p:sp>
          <p:nvSpPr>
            <p:cNvPr id="128145" name="AutoShape 145" descr="Large grid"/>
            <p:cNvSpPr>
              <a:spLocks noChangeArrowheads="1"/>
            </p:cNvSpPr>
            <p:nvPr/>
          </p:nvSpPr>
          <p:spPr bwMode="auto">
            <a:xfrm>
              <a:off x="2011" y="784"/>
              <a:ext cx="960" cy="528"/>
            </a:xfrm>
            <a:prstGeom prst="flowChartAlternateProcess">
              <a:avLst/>
            </a:prstGeom>
            <a:pattFill prst="lgGrid">
              <a:fgClr>
                <a:srgbClr val="CCCCFF"/>
              </a:fgClr>
              <a:bgClr>
                <a:srgbClr val="FFFFFF"/>
              </a:bgClr>
            </a:pattFill>
            <a:ln w="12700">
              <a:solidFill>
                <a:schemeClr val="accent2"/>
              </a:solidFill>
              <a:miter lim="800000"/>
              <a:headEnd/>
              <a:tailEnd/>
            </a:ln>
            <a:effectLst>
              <a:outerShdw blurRad="50800" dist="38100" dir="2700000" algn="tl" rotWithShape="0">
                <a:prstClr val="black">
                  <a:alpha val="40000"/>
                </a:prstClr>
              </a:outerShdw>
            </a:effectLst>
          </p:spPr>
          <p:txBody>
            <a:bodyPr wrap="none" anchor="ctr"/>
            <a:lstStyle/>
            <a:p>
              <a:pPr>
                <a:defRPr/>
              </a:pPr>
              <a:r>
                <a:rPr lang="en-US" sz="1600" dirty="0">
                  <a:latin typeface="+mj-lt"/>
                </a:rPr>
                <a:t>Create &amp;</a:t>
              </a:r>
            </a:p>
            <a:p>
              <a:pPr>
                <a:defRPr/>
              </a:pPr>
              <a:r>
                <a:rPr lang="en-US" sz="1600" dirty="0">
                  <a:latin typeface="+mj-lt"/>
                </a:rPr>
                <a:t>Maintain</a:t>
              </a:r>
            </a:p>
            <a:p>
              <a:pPr>
                <a:defRPr/>
              </a:pPr>
              <a:r>
                <a:rPr lang="en-US" sz="1600" dirty="0">
                  <a:latin typeface="+mj-lt"/>
                </a:rPr>
                <a:t>PCOs</a:t>
              </a:r>
            </a:p>
          </p:txBody>
        </p:sp>
        <p:cxnSp>
          <p:nvCxnSpPr>
            <p:cNvPr id="22540" name="AutoShape 312"/>
            <p:cNvCxnSpPr>
              <a:cxnSpLocks noChangeShapeType="1"/>
              <a:stCxn id="128243" idx="3"/>
              <a:endCxn id="128145" idx="1"/>
            </p:cNvCxnSpPr>
            <p:nvPr/>
          </p:nvCxnSpPr>
          <p:spPr bwMode="auto">
            <a:xfrm flipV="1">
              <a:off x="1291" y="1048"/>
              <a:ext cx="720" cy="1870"/>
            </a:xfrm>
            <a:prstGeom prst="bentConnector3">
              <a:avLst>
                <a:gd name="adj1" fmla="val 50000"/>
              </a:avLst>
            </a:prstGeom>
            <a:noFill/>
            <a:ln w="38100">
              <a:solidFill>
                <a:schemeClr val="tx1">
                  <a:lumMod val="75000"/>
                  <a:lumOff val="25000"/>
                </a:schemeClr>
              </a:solidFill>
              <a:prstDash val="sysDot"/>
              <a:miter lim="800000"/>
              <a:headEnd/>
              <a:tailEnd type="triangle" w="med" len="med"/>
            </a:ln>
          </p:spPr>
        </p:cxnSp>
        <p:grpSp>
          <p:nvGrpSpPr>
            <p:cNvPr id="22541" name="Group 364"/>
            <p:cNvGrpSpPr>
              <a:grpSpLocks/>
            </p:cNvGrpSpPr>
            <p:nvPr/>
          </p:nvGrpSpPr>
          <p:grpSpPr bwMode="auto">
            <a:xfrm>
              <a:off x="4219" y="784"/>
              <a:ext cx="1248" cy="528"/>
              <a:chOff x="4272" y="1008"/>
              <a:chExt cx="1248" cy="528"/>
            </a:xfrm>
          </p:grpSpPr>
          <p:sp>
            <p:nvSpPr>
              <p:cNvPr id="128305" name="AutoShape 305" descr="Large grid"/>
              <p:cNvSpPr>
                <a:spLocks noChangeArrowheads="1"/>
              </p:cNvSpPr>
              <p:nvPr/>
            </p:nvSpPr>
            <p:spPr bwMode="auto">
              <a:xfrm>
                <a:off x="4560" y="1008"/>
                <a:ext cx="960" cy="528"/>
              </a:xfrm>
              <a:prstGeom prst="flowChartAlternateProcess">
                <a:avLst/>
              </a:prstGeom>
              <a:pattFill prst="lgGrid">
                <a:fgClr>
                  <a:srgbClr val="CCCCFF"/>
                </a:fgClr>
                <a:bgClr>
                  <a:srgbClr val="FFFFFF"/>
                </a:bgClr>
              </a:pattFill>
              <a:ln w="12700">
                <a:solidFill>
                  <a:schemeClr val="accent2"/>
                </a:solidFill>
                <a:miter lim="800000"/>
                <a:headEnd/>
                <a:tailEnd/>
              </a:ln>
              <a:effectLst>
                <a:outerShdw blurRad="50800" dist="38100" dir="2700000" algn="tl" rotWithShape="0">
                  <a:prstClr val="black">
                    <a:alpha val="40000"/>
                  </a:prstClr>
                </a:outerShdw>
              </a:effectLst>
            </p:spPr>
            <p:txBody>
              <a:bodyPr wrap="none" anchor="ctr"/>
              <a:lstStyle/>
              <a:p>
                <a:pPr>
                  <a:defRPr/>
                </a:pPr>
                <a:r>
                  <a:rPr lang="en-US" sz="1600">
                    <a:latin typeface="+mj-lt"/>
                  </a:rPr>
                  <a:t>Release &amp;</a:t>
                </a:r>
              </a:p>
              <a:p>
                <a:pPr>
                  <a:defRPr/>
                </a:pPr>
                <a:r>
                  <a:rPr lang="en-US" sz="1600">
                    <a:latin typeface="+mj-lt"/>
                  </a:rPr>
                  <a:t>Distribute</a:t>
                </a:r>
              </a:p>
              <a:p>
                <a:pPr>
                  <a:defRPr/>
                </a:pPr>
                <a:r>
                  <a:rPr lang="en-US" sz="1600">
                    <a:latin typeface="+mj-lt"/>
                  </a:rPr>
                  <a:t>PCO</a:t>
                </a:r>
              </a:p>
            </p:txBody>
          </p:sp>
          <p:cxnSp>
            <p:nvCxnSpPr>
              <p:cNvPr id="22555" name="AutoShape 353"/>
              <p:cNvCxnSpPr>
                <a:cxnSpLocks noChangeShapeType="1"/>
                <a:stCxn id="128267" idx="3"/>
                <a:endCxn id="128305" idx="1"/>
              </p:cNvCxnSpPr>
              <p:nvPr/>
            </p:nvCxnSpPr>
            <p:spPr bwMode="auto">
              <a:xfrm>
                <a:off x="4272" y="1272"/>
                <a:ext cx="288" cy="0"/>
              </a:xfrm>
              <a:prstGeom prst="straightConnector1">
                <a:avLst/>
              </a:prstGeom>
              <a:noFill/>
              <a:ln w="38100">
                <a:solidFill>
                  <a:schemeClr val="accent2"/>
                </a:solidFill>
                <a:round/>
                <a:headEnd/>
                <a:tailEnd type="triangle" w="med" len="med"/>
              </a:ln>
            </p:spPr>
          </p:cxnSp>
        </p:grpSp>
        <p:grpSp>
          <p:nvGrpSpPr>
            <p:cNvPr id="22542" name="Group 367"/>
            <p:cNvGrpSpPr>
              <a:grpSpLocks/>
            </p:cNvGrpSpPr>
            <p:nvPr/>
          </p:nvGrpSpPr>
          <p:grpSpPr bwMode="auto">
            <a:xfrm>
              <a:off x="2725" y="2608"/>
              <a:ext cx="2070" cy="1440"/>
              <a:chOff x="2778" y="2832"/>
              <a:chExt cx="2070" cy="1440"/>
            </a:xfrm>
          </p:grpSpPr>
          <p:grpSp>
            <p:nvGrpSpPr>
              <p:cNvPr id="22550" name="Group 347"/>
              <p:cNvGrpSpPr>
                <a:grpSpLocks/>
              </p:cNvGrpSpPr>
              <p:nvPr/>
            </p:nvGrpSpPr>
            <p:grpSpPr bwMode="auto">
              <a:xfrm>
                <a:off x="2778" y="3042"/>
                <a:ext cx="2070" cy="1230"/>
                <a:chOff x="2778" y="3042"/>
                <a:chExt cx="2070" cy="1230"/>
              </a:xfrm>
            </p:grpSpPr>
            <p:pic>
              <p:nvPicPr>
                <p:cNvPr id="22552" name="Picture 346"/>
                <p:cNvPicPr>
                  <a:picLocks noChangeAspect="1" noChangeArrowheads="1"/>
                </p:cNvPicPr>
                <p:nvPr/>
              </p:nvPicPr>
              <p:blipFill>
                <a:blip r:embed="rId2" cstate="print"/>
                <a:srcRect/>
                <a:stretch>
                  <a:fillRect/>
                </a:stretch>
              </p:blipFill>
              <p:spPr bwMode="auto">
                <a:xfrm>
                  <a:off x="2778" y="3042"/>
                  <a:ext cx="2070" cy="1230"/>
                </a:xfrm>
                <a:prstGeom prst="rect">
                  <a:avLst/>
                </a:prstGeom>
                <a:noFill/>
                <a:ln w="38100">
                  <a:noFill/>
                  <a:miter lim="800000"/>
                  <a:headEnd/>
                  <a:tailEnd/>
                </a:ln>
              </p:spPr>
            </p:pic>
            <p:sp>
              <p:nvSpPr>
                <p:cNvPr id="22553" name="Rectangle 317"/>
                <p:cNvSpPr>
                  <a:spLocks noChangeArrowheads="1"/>
                </p:cNvSpPr>
                <p:nvPr/>
              </p:nvSpPr>
              <p:spPr bwMode="auto">
                <a:xfrm>
                  <a:off x="3116" y="3486"/>
                  <a:ext cx="1643" cy="640"/>
                </a:xfrm>
                <a:prstGeom prst="rect">
                  <a:avLst/>
                </a:prstGeom>
                <a:noFill/>
                <a:ln w="38100">
                  <a:noFill/>
                  <a:miter lim="800000"/>
                  <a:headEnd/>
                  <a:tailEnd/>
                </a:ln>
              </p:spPr>
              <p:txBody>
                <a:bodyPr wrap="none" anchor="ctr">
                  <a:spAutoFit/>
                </a:bodyPr>
                <a:lstStyle/>
                <a:p>
                  <a:r>
                    <a:rPr lang="en-US">
                      <a:latin typeface="+mj-lt"/>
                    </a:rPr>
                    <a:t>QAD Standard Edition</a:t>
                  </a:r>
                </a:p>
                <a:p>
                  <a:r>
                    <a:rPr lang="en-US">
                      <a:latin typeface="+mj-lt"/>
                    </a:rPr>
                    <a:t>Database</a:t>
                  </a:r>
                </a:p>
                <a:p>
                  <a:r>
                    <a:rPr lang="en-US">
                      <a:latin typeface="+mj-lt"/>
                    </a:rPr>
                    <a:t>(Live)</a:t>
                  </a:r>
                </a:p>
              </p:txBody>
            </p:sp>
          </p:grpSp>
          <p:sp>
            <p:nvSpPr>
              <p:cNvPr id="22551" name="Line 321"/>
              <p:cNvSpPr>
                <a:spLocks noChangeShapeType="1"/>
              </p:cNvSpPr>
              <p:nvPr/>
            </p:nvSpPr>
            <p:spPr bwMode="auto">
              <a:xfrm flipH="1">
                <a:off x="3072" y="2832"/>
                <a:ext cx="0" cy="480"/>
              </a:xfrm>
              <a:prstGeom prst="line">
                <a:avLst/>
              </a:prstGeom>
              <a:noFill/>
              <a:ln w="38100">
                <a:solidFill>
                  <a:srgbClr val="FF6600"/>
                </a:solidFill>
                <a:round/>
                <a:headEnd/>
                <a:tailEnd type="triangle" w="med" len="med"/>
              </a:ln>
            </p:spPr>
            <p:txBody>
              <a:bodyPr wrap="none" anchor="ctr"/>
              <a:lstStyle/>
              <a:p>
                <a:endParaRPr lang="en-US">
                  <a:latin typeface="+mj-lt"/>
                </a:endParaRPr>
              </a:p>
            </p:txBody>
          </p:sp>
        </p:grpSp>
        <p:grpSp>
          <p:nvGrpSpPr>
            <p:cNvPr id="22543" name="Group 368"/>
            <p:cNvGrpSpPr>
              <a:grpSpLocks/>
            </p:cNvGrpSpPr>
            <p:nvPr/>
          </p:nvGrpSpPr>
          <p:grpSpPr bwMode="auto">
            <a:xfrm>
              <a:off x="3499" y="2080"/>
              <a:ext cx="1344" cy="528"/>
              <a:chOff x="3552" y="2304"/>
              <a:chExt cx="1344" cy="528"/>
            </a:xfrm>
          </p:grpSpPr>
          <p:sp>
            <p:nvSpPr>
              <p:cNvPr id="128309" name="AutoShape 309" descr="Light vertical"/>
              <p:cNvSpPr>
                <a:spLocks noChangeArrowheads="1"/>
              </p:cNvSpPr>
              <p:nvPr/>
            </p:nvSpPr>
            <p:spPr bwMode="auto">
              <a:xfrm>
                <a:off x="3936" y="2304"/>
                <a:ext cx="960" cy="528"/>
              </a:xfrm>
              <a:prstGeom prst="flowChartAlternateProcess">
                <a:avLst/>
              </a:prstGeom>
              <a:pattFill prst="ltVert">
                <a:fgClr>
                  <a:srgbClr val="FFCC00"/>
                </a:fgClr>
                <a:bgClr>
                  <a:srgbClr val="FFFFFF"/>
                </a:bgClr>
              </a:pattFill>
              <a:ln w="12700">
                <a:solidFill>
                  <a:srgbClr val="FF6600"/>
                </a:solidFill>
                <a:miter lim="800000"/>
                <a:headEnd/>
                <a:tailEnd/>
              </a:ln>
              <a:effectLst>
                <a:outerShdw blurRad="50800" dist="38100" dir="2700000" algn="tl" rotWithShape="0">
                  <a:prstClr val="black">
                    <a:alpha val="40000"/>
                  </a:prstClr>
                </a:outerShdw>
              </a:effectLst>
            </p:spPr>
            <p:txBody>
              <a:bodyPr wrap="none" anchor="ctr"/>
              <a:lstStyle/>
              <a:p>
                <a:pPr>
                  <a:defRPr/>
                </a:pPr>
                <a:r>
                  <a:rPr lang="en-US" sz="1600">
                    <a:latin typeface="+mj-lt"/>
                  </a:rPr>
                  <a:t>Implement</a:t>
                </a:r>
              </a:p>
              <a:p>
                <a:pPr>
                  <a:defRPr/>
                </a:pPr>
                <a:r>
                  <a:rPr lang="en-US" sz="1600">
                    <a:latin typeface="+mj-lt"/>
                  </a:rPr>
                  <a:t>PCO</a:t>
                </a:r>
              </a:p>
            </p:txBody>
          </p:sp>
          <p:cxnSp>
            <p:nvCxnSpPr>
              <p:cNvPr id="22549" name="AutoShape 356"/>
              <p:cNvCxnSpPr>
                <a:cxnSpLocks noChangeShapeType="1"/>
                <a:stCxn id="128307" idx="3"/>
                <a:endCxn id="128309" idx="1"/>
              </p:cNvCxnSpPr>
              <p:nvPr/>
            </p:nvCxnSpPr>
            <p:spPr bwMode="auto">
              <a:xfrm>
                <a:off x="3552" y="2568"/>
                <a:ext cx="384" cy="0"/>
              </a:xfrm>
              <a:prstGeom prst="straightConnector1">
                <a:avLst/>
              </a:prstGeom>
              <a:noFill/>
              <a:ln w="38100">
                <a:solidFill>
                  <a:srgbClr val="FF6600"/>
                </a:solidFill>
                <a:round/>
                <a:headEnd/>
                <a:tailEnd type="triangle" w="med" len="med"/>
              </a:ln>
            </p:spPr>
          </p:cxnSp>
        </p:grpSp>
        <p:grpSp>
          <p:nvGrpSpPr>
            <p:cNvPr id="22544" name="Group 366"/>
            <p:cNvGrpSpPr>
              <a:grpSpLocks/>
            </p:cNvGrpSpPr>
            <p:nvPr/>
          </p:nvGrpSpPr>
          <p:grpSpPr bwMode="auto">
            <a:xfrm>
              <a:off x="2155" y="1312"/>
              <a:ext cx="3120" cy="1440"/>
              <a:chOff x="2208" y="1536"/>
              <a:chExt cx="3120" cy="1440"/>
            </a:xfrm>
          </p:grpSpPr>
          <p:sp>
            <p:nvSpPr>
              <p:cNvPr id="22546" name="AutoShape 357"/>
              <p:cNvSpPr>
                <a:spLocks noChangeArrowheads="1"/>
              </p:cNvSpPr>
              <p:nvPr/>
            </p:nvSpPr>
            <p:spPr bwMode="auto">
              <a:xfrm>
                <a:off x="2208" y="2016"/>
                <a:ext cx="3120" cy="960"/>
              </a:xfrm>
              <a:prstGeom prst="roundRect">
                <a:avLst>
                  <a:gd name="adj" fmla="val 16667"/>
                </a:avLst>
              </a:prstGeom>
              <a:noFill/>
              <a:ln w="38100">
                <a:solidFill>
                  <a:srgbClr val="FFCC00"/>
                </a:solidFill>
                <a:round/>
                <a:headEnd/>
                <a:tailEnd/>
              </a:ln>
            </p:spPr>
            <p:txBody>
              <a:bodyPr wrap="none" anchorCtr="1"/>
              <a:lstStyle/>
              <a:p>
                <a:r>
                  <a:rPr lang="en-US">
                    <a:solidFill>
                      <a:srgbClr val="FF6600"/>
                    </a:solidFill>
                    <a:latin typeface="+mj-lt"/>
                  </a:rPr>
                  <a:t>Manufacturing</a:t>
                </a:r>
                <a:endParaRPr lang="en-US">
                  <a:latin typeface="+mj-lt"/>
                </a:endParaRPr>
              </a:p>
            </p:txBody>
          </p:sp>
          <p:cxnSp>
            <p:nvCxnSpPr>
              <p:cNvPr id="22547" name="AutoShape 358"/>
              <p:cNvCxnSpPr>
                <a:cxnSpLocks noChangeShapeType="1"/>
                <a:stCxn id="128305" idx="2"/>
                <a:endCxn id="128307" idx="0"/>
              </p:cNvCxnSpPr>
              <p:nvPr/>
            </p:nvCxnSpPr>
            <p:spPr bwMode="auto">
              <a:xfrm rot="5400000">
                <a:off x="3672" y="936"/>
                <a:ext cx="768" cy="1968"/>
              </a:xfrm>
              <a:prstGeom prst="bentConnector3">
                <a:avLst>
                  <a:gd name="adj1" fmla="val 53255"/>
                </a:avLst>
              </a:prstGeom>
              <a:noFill/>
              <a:ln w="38100">
                <a:solidFill>
                  <a:schemeClr val="accent2"/>
                </a:solidFill>
                <a:miter lim="800000"/>
                <a:headEnd/>
                <a:tailEnd type="triangle" w="med" len="med"/>
              </a:ln>
            </p:spPr>
          </p:cxnSp>
        </p:grpSp>
        <p:sp>
          <p:nvSpPr>
            <p:cNvPr id="22545" name="Line 345"/>
            <p:cNvSpPr>
              <a:spLocks noChangeShapeType="1"/>
            </p:cNvSpPr>
            <p:nvPr/>
          </p:nvSpPr>
          <p:spPr bwMode="auto">
            <a:xfrm flipH="1">
              <a:off x="4411" y="2608"/>
              <a:ext cx="0" cy="720"/>
            </a:xfrm>
            <a:prstGeom prst="line">
              <a:avLst/>
            </a:prstGeom>
            <a:noFill/>
            <a:ln w="38100">
              <a:solidFill>
                <a:srgbClr val="FF6600"/>
              </a:solidFill>
              <a:round/>
              <a:headEnd/>
              <a:tailEnd type="triangle" w="med" len="med"/>
            </a:ln>
          </p:spPr>
          <p:txBody>
            <a:bodyPr wrap="none" anchor="ctr"/>
            <a:lstStyle/>
            <a:p>
              <a:endParaRPr lang="en-US">
                <a:latin typeface="+mj-lt"/>
              </a:endParaRPr>
            </a:p>
          </p:txBody>
        </p:sp>
      </p:gr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Footer Placeholder 1"/>
          <p:cNvSpPr>
            <a:spLocks noGrp="1"/>
          </p:cNvSpPr>
          <p:nvPr>
            <p:ph type="ftr" sz="quarter" idx="10"/>
          </p:nvPr>
        </p:nvSpPr>
        <p:spPr>
          <a:noFill/>
        </p:spPr>
        <p:txBody>
          <a:bodyPr/>
          <a:lstStyle/>
          <a:p>
            <a:r>
              <a:rPr lang="en-US" smtClean="0"/>
              <a:t>PCC-IN-180</a:t>
            </a:r>
            <a:endParaRPr lang="en-US" dirty="0"/>
          </a:p>
        </p:txBody>
      </p:sp>
      <p:pic>
        <p:nvPicPr>
          <p:cNvPr id="23555" name="Picture 231"/>
          <p:cNvPicPr>
            <a:picLocks noChangeAspect="1" noChangeArrowheads="1"/>
          </p:cNvPicPr>
          <p:nvPr/>
        </p:nvPicPr>
        <p:blipFill>
          <a:blip r:embed="rId2" cstate="print"/>
          <a:srcRect/>
          <a:stretch>
            <a:fillRect/>
          </a:stretch>
        </p:blipFill>
        <p:spPr bwMode="auto">
          <a:xfrm>
            <a:off x="355600" y="1366838"/>
            <a:ext cx="5605463" cy="2894012"/>
          </a:xfrm>
          <a:prstGeom prst="rect">
            <a:avLst/>
          </a:prstGeom>
          <a:noFill/>
          <a:ln w="38100">
            <a:noFill/>
            <a:miter lim="800000"/>
            <a:headEnd/>
            <a:tailEnd/>
          </a:ln>
        </p:spPr>
      </p:pic>
      <p:sp>
        <p:nvSpPr>
          <p:cNvPr id="23556" name="AutoShape 176"/>
          <p:cNvSpPr>
            <a:spLocks noChangeArrowheads="1"/>
          </p:cNvSpPr>
          <p:nvPr/>
        </p:nvSpPr>
        <p:spPr bwMode="auto">
          <a:xfrm>
            <a:off x="5662613" y="279594"/>
            <a:ext cx="3117850" cy="5867400"/>
          </a:xfrm>
          <a:prstGeom prst="roundRect">
            <a:avLst>
              <a:gd name="adj" fmla="val 9644"/>
            </a:avLst>
          </a:prstGeom>
          <a:noFill/>
          <a:ln w="38100">
            <a:solidFill>
              <a:schemeClr val="accent1"/>
            </a:solidFill>
            <a:round/>
            <a:headEnd/>
            <a:tailEnd/>
          </a:ln>
        </p:spPr>
        <p:txBody>
          <a:bodyPr wrap="none" anchorCtr="1"/>
          <a:lstStyle/>
          <a:p>
            <a:pPr>
              <a:spcBef>
                <a:spcPct val="50000"/>
              </a:spcBef>
            </a:pPr>
            <a:r>
              <a:rPr lang="en-US" sz="1600" dirty="0">
                <a:latin typeface="+mj-lt"/>
              </a:rPr>
              <a:t>QAD Enterprise Applications</a:t>
            </a:r>
          </a:p>
        </p:txBody>
      </p:sp>
      <p:sp>
        <p:nvSpPr>
          <p:cNvPr id="129206" name="Oval 182" descr="Solid diamond"/>
          <p:cNvSpPr>
            <a:spLocks noChangeArrowheads="1"/>
          </p:cNvSpPr>
          <p:nvPr/>
        </p:nvSpPr>
        <p:spPr bwMode="auto">
          <a:xfrm>
            <a:off x="6037263" y="4101958"/>
            <a:ext cx="2368550" cy="708025"/>
          </a:xfrm>
          <a:prstGeom prst="roundRect">
            <a:avLst/>
          </a:prstGeom>
          <a:pattFill prst="solidDmnd">
            <a:fgClr>
              <a:srgbClr val="CCFFCC"/>
            </a:fgClr>
            <a:bgClr>
              <a:srgbClr val="FFFFFF"/>
            </a:bgClr>
          </a:pattFill>
          <a:ln w="3175">
            <a:solidFill>
              <a:schemeClr val="accent1"/>
            </a:solidFill>
            <a:round/>
            <a:headEnd/>
            <a:tailEnd/>
          </a:ln>
          <a:effectLst>
            <a:outerShdw blurRad="50800" dist="38100" dir="2700000" algn="tl" rotWithShape="0">
              <a:prstClr val="black">
                <a:alpha val="40000"/>
              </a:prstClr>
            </a:outerShdw>
          </a:effectLst>
        </p:spPr>
        <p:txBody>
          <a:bodyPr wrap="none" lIns="87312" tIns="44450" rIns="87312" bIns="44450" anchor="ctr"/>
          <a:lstStyle/>
          <a:p>
            <a:pPr defTabSz="825500">
              <a:defRPr/>
            </a:pPr>
            <a:r>
              <a:rPr lang="en-US" sz="1700">
                <a:latin typeface="+mj-lt"/>
              </a:rPr>
              <a:t>Release &amp; </a:t>
            </a:r>
          </a:p>
          <a:p>
            <a:pPr defTabSz="825500">
              <a:defRPr/>
            </a:pPr>
            <a:r>
              <a:rPr lang="en-US" sz="1700">
                <a:latin typeface="+mj-lt"/>
              </a:rPr>
              <a:t>Distribute PCO</a:t>
            </a:r>
            <a:endParaRPr lang="en-US" sz="1700" b="0">
              <a:latin typeface="+mj-lt"/>
            </a:endParaRPr>
          </a:p>
        </p:txBody>
      </p:sp>
      <p:cxnSp>
        <p:nvCxnSpPr>
          <p:cNvPr id="23558" name="AutoShape 199"/>
          <p:cNvCxnSpPr>
            <a:cxnSpLocks noChangeShapeType="1"/>
            <a:stCxn id="129265" idx="3"/>
            <a:endCxn id="129206" idx="1"/>
          </p:cNvCxnSpPr>
          <p:nvPr/>
        </p:nvCxnSpPr>
        <p:spPr bwMode="auto">
          <a:xfrm flipV="1">
            <a:off x="3200400" y="4455971"/>
            <a:ext cx="2836863" cy="10671"/>
          </a:xfrm>
          <a:prstGeom prst="straightConnector1">
            <a:avLst/>
          </a:prstGeom>
          <a:noFill/>
          <a:ln w="38100">
            <a:solidFill>
              <a:srgbClr val="00CC99"/>
            </a:solidFill>
            <a:round/>
            <a:headEnd/>
            <a:tailEnd type="triangle" w="med" len="med"/>
          </a:ln>
        </p:spPr>
      </p:cxnSp>
      <p:sp>
        <p:nvSpPr>
          <p:cNvPr id="129207" name="Oval 183" descr="Solid diamond"/>
          <p:cNvSpPr>
            <a:spLocks noChangeArrowheads="1"/>
          </p:cNvSpPr>
          <p:nvPr/>
        </p:nvSpPr>
        <p:spPr bwMode="auto">
          <a:xfrm>
            <a:off x="6043613" y="5104094"/>
            <a:ext cx="2362200" cy="654050"/>
          </a:xfrm>
          <a:prstGeom prst="roundRect">
            <a:avLst/>
          </a:prstGeom>
          <a:pattFill prst="solidDmnd">
            <a:fgClr>
              <a:srgbClr val="CCFFCC"/>
            </a:fgClr>
            <a:bgClr>
              <a:srgbClr val="FFFFFF"/>
            </a:bgClr>
          </a:pattFill>
          <a:ln w="3175">
            <a:solidFill>
              <a:schemeClr val="accent1"/>
            </a:solidFill>
            <a:round/>
            <a:headEnd/>
            <a:tailEnd/>
          </a:ln>
          <a:effectLst>
            <a:outerShdw blurRad="50800" dist="38100" dir="2700000" algn="tl" rotWithShape="0">
              <a:prstClr val="black">
                <a:alpha val="40000"/>
              </a:prstClr>
            </a:outerShdw>
          </a:effectLst>
        </p:spPr>
        <p:txBody>
          <a:bodyPr wrap="none" lIns="87312" tIns="44450" rIns="87312" bIns="44450" anchor="ctr"/>
          <a:lstStyle/>
          <a:p>
            <a:pPr defTabSz="825500">
              <a:defRPr/>
            </a:pPr>
            <a:r>
              <a:rPr lang="en-US" sz="1700" b="0">
                <a:latin typeface="+mj-lt"/>
              </a:rPr>
              <a:t>Incorporate &amp;</a:t>
            </a:r>
          </a:p>
          <a:p>
            <a:pPr defTabSz="825500">
              <a:defRPr/>
            </a:pPr>
            <a:r>
              <a:rPr lang="en-US" sz="1700" b="0">
                <a:latin typeface="+mj-lt"/>
              </a:rPr>
              <a:t>Implement</a:t>
            </a:r>
          </a:p>
        </p:txBody>
      </p:sp>
      <p:cxnSp>
        <p:nvCxnSpPr>
          <p:cNvPr id="23560" name="AutoShape 200"/>
          <p:cNvCxnSpPr>
            <a:cxnSpLocks noChangeShapeType="1"/>
            <a:stCxn id="129265" idx="3"/>
            <a:endCxn id="129207" idx="1"/>
          </p:cNvCxnSpPr>
          <p:nvPr/>
        </p:nvCxnSpPr>
        <p:spPr bwMode="auto">
          <a:xfrm>
            <a:off x="3200400" y="4466642"/>
            <a:ext cx="2843213" cy="964477"/>
          </a:xfrm>
          <a:prstGeom prst="straightConnector1">
            <a:avLst/>
          </a:prstGeom>
          <a:noFill/>
          <a:ln w="38100">
            <a:solidFill>
              <a:srgbClr val="00CC99"/>
            </a:solidFill>
            <a:round/>
            <a:headEnd/>
            <a:tailEnd type="triangle" w="med" len="med"/>
          </a:ln>
        </p:spPr>
      </p:cxnSp>
      <p:sp>
        <p:nvSpPr>
          <p:cNvPr id="129198" name="Oval 174" descr="Large grid"/>
          <p:cNvSpPr>
            <a:spLocks noChangeArrowheads="1"/>
          </p:cNvSpPr>
          <p:nvPr/>
        </p:nvSpPr>
        <p:spPr bwMode="auto">
          <a:xfrm>
            <a:off x="6037263" y="908050"/>
            <a:ext cx="2362200" cy="533400"/>
          </a:xfrm>
          <a:prstGeom prst="roundRect">
            <a:avLst/>
          </a:prstGeom>
          <a:pattFill prst="lgGrid">
            <a:fgClr>
              <a:srgbClr val="CCECFF"/>
            </a:fgClr>
            <a:bgClr>
              <a:srgbClr val="FFFFFF"/>
            </a:bgClr>
          </a:pattFill>
          <a:ln w="3175">
            <a:solidFill>
              <a:schemeClr val="accent1"/>
            </a:solidFill>
            <a:round/>
            <a:headEnd/>
            <a:tailEnd/>
          </a:ln>
          <a:effectLst>
            <a:outerShdw blurRad="50800" dist="38100" dir="2700000" algn="tl" rotWithShape="0">
              <a:prstClr val="black">
                <a:alpha val="40000"/>
              </a:prstClr>
            </a:outerShdw>
          </a:effectLst>
        </p:spPr>
        <p:txBody>
          <a:bodyPr wrap="none" lIns="87312" tIns="44450" rIns="87312" bIns="44450" anchor="ctr"/>
          <a:lstStyle/>
          <a:p>
            <a:pPr defTabSz="825500">
              <a:defRPr/>
            </a:pPr>
            <a:r>
              <a:rPr lang="en-US" sz="1700" dirty="0">
                <a:latin typeface="+mj-lt"/>
              </a:rPr>
              <a:t>Create PCR/PCO</a:t>
            </a:r>
            <a:endParaRPr lang="en-US" sz="1700" b="0" dirty="0">
              <a:latin typeface="+mj-lt"/>
            </a:endParaRPr>
          </a:p>
        </p:txBody>
      </p:sp>
      <p:cxnSp>
        <p:nvCxnSpPr>
          <p:cNvPr id="23563" name="AutoShape 185"/>
          <p:cNvCxnSpPr>
            <a:cxnSpLocks noChangeShapeType="1"/>
            <a:stCxn id="129260" idx="3"/>
            <a:endCxn id="129198" idx="1"/>
          </p:cNvCxnSpPr>
          <p:nvPr/>
        </p:nvCxnSpPr>
        <p:spPr bwMode="auto">
          <a:xfrm flipV="1">
            <a:off x="3200400" y="1174750"/>
            <a:ext cx="2836863" cy="655152"/>
          </a:xfrm>
          <a:prstGeom prst="straightConnector1">
            <a:avLst/>
          </a:prstGeom>
          <a:noFill/>
          <a:ln w="38100">
            <a:solidFill>
              <a:schemeClr val="accent2"/>
            </a:solidFill>
            <a:round/>
            <a:headEnd/>
            <a:tailEnd type="triangle" w="med" len="med"/>
          </a:ln>
        </p:spPr>
      </p:cxnSp>
      <p:sp>
        <p:nvSpPr>
          <p:cNvPr id="129268" name="Oval 244" descr="Large grid"/>
          <p:cNvSpPr>
            <a:spLocks noChangeArrowheads="1"/>
          </p:cNvSpPr>
          <p:nvPr/>
        </p:nvSpPr>
        <p:spPr bwMode="auto">
          <a:xfrm>
            <a:off x="6043613" y="1717481"/>
            <a:ext cx="2362200" cy="533400"/>
          </a:xfrm>
          <a:prstGeom prst="roundRect">
            <a:avLst/>
          </a:prstGeom>
          <a:pattFill prst="lgGrid">
            <a:fgClr>
              <a:srgbClr val="CCECFF"/>
            </a:fgClr>
            <a:bgClr>
              <a:srgbClr val="FFFFFF"/>
            </a:bgClr>
          </a:pattFill>
          <a:ln w="3175">
            <a:solidFill>
              <a:schemeClr val="accent1"/>
            </a:solidFill>
            <a:round/>
            <a:headEnd/>
            <a:tailEnd/>
          </a:ln>
          <a:effectLst>
            <a:outerShdw blurRad="50800" dist="38100" dir="2700000" algn="tl" rotWithShape="0">
              <a:prstClr val="black">
                <a:alpha val="40000"/>
              </a:prstClr>
            </a:outerShdw>
          </a:effectLst>
        </p:spPr>
        <p:txBody>
          <a:bodyPr wrap="none" lIns="87312" tIns="44450" rIns="87312" bIns="44450" anchor="ctr"/>
          <a:lstStyle/>
          <a:p>
            <a:pPr defTabSz="825500">
              <a:defRPr/>
            </a:pPr>
            <a:r>
              <a:rPr lang="en-US" sz="1700" b="0" dirty="0">
                <a:latin typeface="+mj-lt"/>
              </a:rPr>
              <a:t>Maintain PCR/PCO</a:t>
            </a:r>
          </a:p>
        </p:txBody>
      </p:sp>
      <p:cxnSp>
        <p:nvCxnSpPr>
          <p:cNvPr id="23565" name="AutoShape 246"/>
          <p:cNvCxnSpPr>
            <a:cxnSpLocks noChangeShapeType="1"/>
            <a:stCxn id="129260" idx="3"/>
            <a:endCxn id="129268" idx="1"/>
          </p:cNvCxnSpPr>
          <p:nvPr/>
        </p:nvCxnSpPr>
        <p:spPr bwMode="auto">
          <a:xfrm>
            <a:off x="3200400" y="1829902"/>
            <a:ext cx="2843213" cy="154279"/>
          </a:xfrm>
          <a:prstGeom prst="straightConnector1">
            <a:avLst/>
          </a:prstGeom>
          <a:noFill/>
          <a:ln w="38100">
            <a:solidFill>
              <a:schemeClr val="accent2"/>
            </a:solidFill>
            <a:round/>
            <a:headEnd/>
            <a:tailEnd type="triangle" w="med" len="med"/>
          </a:ln>
        </p:spPr>
      </p:cxnSp>
      <p:sp>
        <p:nvSpPr>
          <p:cNvPr id="129202" name="Oval 178" descr="Wide upward diagonal"/>
          <p:cNvSpPr>
            <a:spLocks noChangeArrowheads="1"/>
          </p:cNvSpPr>
          <p:nvPr/>
        </p:nvSpPr>
        <p:spPr bwMode="auto">
          <a:xfrm>
            <a:off x="6053138" y="2537372"/>
            <a:ext cx="2362200" cy="506412"/>
          </a:xfrm>
          <a:prstGeom prst="roundRect">
            <a:avLst/>
          </a:prstGeom>
          <a:pattFill prst="wdUpDiag">
            <a:fgClr>
              <a:srgbClr val="FFCCCC"/>
            </a:fgClr>
            <a:bgClr>
              <a:srgbClr val="FFFFFF"/>
            </a:bgClr>
          </a:pattFill>
          <a:ln w="3175">
            <a:solidFill>
              <a:schemeClr val="accent1"/>
            </a:solidFill>
            <a:round/>
            <a:headEnd/>
            <a:tailEnd/>
          </a:ln>
          <a:effectLst>
            <a:outerShdw blurRad="50800" dist="38100" dir="2700000" algn="tl" rotWithShape="0">
              <a:prstClr val="black">
                <a:alpha val="40000"/>
              </a:prstClr>
            </a:outerShdw>
          </a:effectLst>
        </p:spPr>
        <p:txBody>
          <a:bodyPr wrap="none" lIns="87312" tIns="44450" rIns="87312" bIns="44450" anchor="ctr"/>
          <a:lstStyle/>
          <a:p>
            <a:pPr defTabSz="825500">
              <a:defRPr/>
            </a:pPr>
            <a:r>
              <a:rPr lang="en-US" sz="1700" b="0">
                <a:latin typeface="+mj-lt"/>
              </a:rPr>
              <a:t>Distribute PCO</a:t>
            </a:r>
          </a:p>
        </p:txBody>
      </p:sp>
      <p:cxnSp>
        <p:nvCxnSpPr>
          <p:cNvPr id="23568" name="AutoShape 250"/>
          <p:cNvCxnSpPr>
            <a:cxnSpLocks noChangeShapeType="1"/>
            <a:stCxn id="129260" idx="3"/>
            <a:endCxn id="129202" idx="1"/>
          </p:cNvCxnSpPr>
          <p:nvPr/>
        </p:nvCxnSpPr>
        <p:spPr bwMode="auto">
          <a:xfrm>
            <a:off x="3200400" y="1829902"/>
            <a:ext cx="2852738" cy="960676"/>
          </a:xfrm>
          <a:prstGeom prst="straightConnector1">
            <a:avLst/>
          </a:prstGeom>
          <a:noFill/>
          <a:ln w="38100">
            <a:solidFill>
              <a:schemeClr val="accent2"/>
            </a:solidFill>
            <a:round/>
            <a:headEnd/>
            <a:tailEnd type="triangle" w="med" len="med"/>
          </a:ln>
        </p:spPr>
      </p:cxnSp>
      <p:sp>
        <p:nvSpPr>
          <p:cNvPr id="129201" name="Oval 177" descr="Wide upward diagonal"/>
          <p:cNvSpPr>
            <a:spLocks noChangeArrowheads="1"/>
          </p:cNvSpPr>
          <p:nvPr/>
        </p:nvSpPr>
        <p:spPr bwMode="auto">
          <a:xfrm>
            <a:off x="6043613" y="3331862"/>
            <a:ext cx="2362200" cy="476250"/>
          </a:xfrm>
          <a:prstGeom prst="roundRect">
            <a:avLst/>
          </a:prstGeom>
          <a:pattFill prst="wdUpDiag">
            <a:fgClr>
              <a:srgbClr val="FFCCCC"/>
            </a:fgClr>
            <a:bgClr>
              <a:srgbClr val="FFFFFF"/>
            </a:bgClr>
          </a:pattFill>
          <a:ln w="3175">
            <a:solidFill>
              <a:schemeClr val="accent1"/>
            </a:solidFill>
            <a:round/>
            <a:headEnd/>
            <a:tailEnd/>
          </a:ln>
          <a:effectLst>
            <a:outerShdw blurRad="50800" dist="38100" dir="2700000" algn="tl" rotWithShape="0">
              <a:prstClr val="black">
                <a:alpha val="40000"/>
              </a:prstClr>
            </a:outerShdw>
          </a:effectLst>
        </p:spPr>
        <p:txBody>
          <a:bodyPr wrap="none" lIns="87312" tIns="44450" rIns="87312" bIns="44450" anchor="ctr"/>
          <a:lstStyle/>
          <a:p>
            <a:pPr defTabSz="825500">
              <a:defRPr/>
            </a:pPr>
            <a:r>
              <a:rPr lang="en-US" sz="1700" b="0">
                <a:latin typeface="+mj-lt"/>
              </a:rPr>
              <a:t>Approve PCO</a:t>
            </a:r>
          </a:p>
        </p:txBody>
      </p:sp>
      <p:cxnSp>
        <p:nvCxnSpPr>
          <p:cNvPr id="23571" name="AutoShape 251"/>
          <p:cNvCxnSpPr>
            <a:cxnSpLocks noChangeShapeType="1"/>
            <a:stCxn id="129265" idx="3"/>
            <a:endCxn id="129201" idx="1"/>
          </p:cNvCxnSpPr>
          <p:nvPr/>
        </p:nvCxnSpPr>
        <p:spPr bwMode="auto">
          <a:xfrm flipV="1">
            <a:off x="3200400" y="3569987"/>
            <a:ext cx="2843213" cy="896655"/>
          </a:xfrm>
          <a:prstGeom prst="straightConnector1">
            <a:avLst/>
          </a:prstGeom>
          <a:noFill/>
          <a:ln w="38100">
            <a:solidFill>
              <a:srgbClr val="00CC99"/>
            </a:solidFill>
            <a:round/>
            <a:headEnd/>
            <a:tailEnd type="triangle" w="med" len="med"/>
          </a:ln>
        </p:spPr>
      </p:cxnSp>
      <p:cxnSp>
        <p:nvCxnSpPr>
          <p:cNvPr id="23566" name="AutoShape 216"/>
          <p:cNvCxnSpPr>
            <a:cxnSpLocks noChangeShapeType="1"/>
            <a:stCxn id="129260" idx="2"/>
            <a:endCxn id="129202" idx="1"/>
          </p:cNvCxnSpPr>
          <p:nvPr/>
        </p:nvCxnSpPr>
        <p:spPr bwMode="auto">
          <a:xfrm rot="16200000" flipH="1">
            <a:off x="3850814" y="588253"/>
            <a:ext cx="637511" cy="3767138"/>
          </a:xfrm>
          <a:prstGeom prst="straightConnector1">
            <a:avLst/>
          </a:prstGeom>
          <a:noFill/>
          <a:ln w="38100">
            <a:solidFill>
              <a:srgbClr val="FB7D83"/>
            </a:solidFill>
            <a:round/>
            <a:headEnd/>
            <a:tailEnd type="triangle" w="med" len="med"/>
          </a:ln>
        </p:spPr>
      </p:cxnSp>
      <p:cxnSp>
        <p:nvCxnSpPr>
          <p:cNvPr id="23570" name="AutoShape 193"/>
          <p:cNvCxnSpPr>
            <a:cxnSpLocks noChangeShapeType="1"/>
            <a:stCxn id="129260" idx="2"/>
            <a:endCxn id="129201" idx="1"/>
          </p:cNvCxnSpPr>
          <p:nvPr/>
        </p:nvCxnSpPr>
        <p:spPr bwMode="auto">
          <a:xfrm rot="16200000" flipH="1">
            <a:off x="3456346" y="982720"/>
            <a:ext cx="1416920" cy="3757613"/>
          </a:xfrm>
          <a:prstGeom prst="straightConnector1">
            <a:avLst/>
          </a:prstGeom>
          <a:noFill/>
          <a:ln w="38100">
            <a:solidFill>
              <a:srgbClr val="FB7D83"/>
            </a:solidFill>
            <a:round/>
            <a:headEnd/>
            <a:tailEnd type="triangle" w="med" len="med"/>
          </a:ln>
        </p:spPr>
      </p:cxnSp>
      <p:sp>
        <p:nvSpPr>
          <p:cNvPr id="129260" name="Text Box 236"/>
          <p:cNvSpPr txBox="1">
            <a:spLocks noChangeArrowheads="1"/>
          </p:cNvSpPr>
          <p:nvPr/>
        </p:nvSpPr>
        <p:spPr bwMode="auto">
          <a:xfrm>
            <a:off x="1371600" y="1506736"/>
            <a:ext cx="1828800" cy="646331"/>
          </a:xfrm>
          <a:prstGeom prst="rect">
            <a:avLst/>
          </a:prstGeom>
          <a:solidFill>
            <a:schemeClr val="bg1"/>
          </a:solidFill>
          <a:ln w="3175">
            <a:solidFill>
              <a:schemeClr val="accent1"/>
            </a:solidFill>
            <a:miter lim="800000"/>
            <a:headEnd/>
            <a:tailEnd/>
          </a:ln>
          <a:effectLst>
            <a:outerShdw blurRad="50800" dist="38100" dir="2700000" algn="tl" rotWithShape="0">
              <a:prstClr val="black">
                <a:alpha val="40000"/>
              </a:prstClr>
            </a:outerShdw>
          </a:effectLst>
        </p:spPr>
        <p:txBody>
          <a:bodyPr wrap="none" anchor="ctr">
            <a:spAutoFit/>
          </a:bodyPr>
          <a:lstStyle/>
          <a:p>
            <a:pPr>
              <a:defRPr/>
            </a:pPr>
            <a:r>
              <a:rPr lang="en-US" dirty="0">
                <a:latin typeface="+mj-lt"/>
              </a:rPr>
              <a:t>Engineers/</a:t>
            </a:r>
          </a:p>
          <a:p>
            <a:pPr>
              <a:defRPr/>
            </a:pPr>
            <a:r>
              <a:rPr lang="en-US" dirty="0">
                <a:latin typeface="+mj-lt"/>
              </a:rPr>
              <a:t>Planners</a:t>
            </a:r>
          </a:p>
        </p:txBody>
      </p:sp>
      <p:sp>
        <p:nvSpPr>
          <p:cNvPr id="129265" name="Text Box 241"/>
          <p:cNvSpPr txBox="1">
            <a:spLocks noChangeArrowheads="1"/>
          </p:cNvSpPr>
          <p:nvPr/>
        </p:nvSpPr>
        <p:spPr bwMode="auto">
          <a:xfrm>
            <a:off x="1371600" y="4004977"/>
            <a:ext cx="1828800" cy="923330"/>
          </a:xfrm>
          <a:prstGeom prst="rect">
            <a:avLst/>
          </a:prstGeom>
          <a:solidFill>
            <a:schemeClr val="bg1"/>
          </a:solidFill>
          <a:ln w="3175">
            <a:solidFill>
              <a:schemeClr val="accent1"/>
            </a:solidFill>
            <a:miter lim="800000"/>
            <a:headEnd/>
            <a:tailEnd/>
          </a:ln>
          <a:effectLst>
            <a:outerShdw blurRad="50800" dist="38100" dir="2700000" algn="tl" rotWithShape="0">
              <a:prstClr val="black">
                <a:alpha val="40000"/>
              </a:prstClr>
            </a:outerShdw>
          </a:effectLst>
        </p:spPr>
        <p:txBody>
          <a:bodyPr wrap="none" anchor="ctr">
            <a:spAutoFit/>
          </a:bodyPr>
          <a:lstStyle/>
          <a:p>
            <a:pPr>
              <a:defRPr/>
            </a:pPr>
            <a:r>
              <a:rPr lang="en-US" dirty="0">
                <a:latin typeface="+mj-lt"/>
              </a:rPr>
              <a:t>Manufacturing/</a:t>
            </a:r>
          </a:p>
          <a:p>
            <a:pPr>
              <a:defRPr/>
            </a:pPr>
            <a:r>
              <a:rPr lang="en-US" dirty="0">
                <a:latin typeface="+mj-lt"/>
              </a:rPr>
              <a:t>Production</a:t>
            </a:r>
          </a:p>
          <a:p>
            <a:pPr>
              <a:defRPr/>
            </a:pPr>
            <a:r>
              <a:rPr lang="en-US" dirty="0">
                <a:latin typeface="+mj-lt"/>
              </a:rPr>
              <a:t>Personnel</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3"/>
          <p:cNvSpPr>
            <a:spLocks noGrp="1" noChangeArrowheads="1"/>
          </p:cNvSpPr>
          <p:nvPr>
            <p:ph idx="1"/>
          </p:nvPr>
        </p:nvSpPr>
        <p:spPr/>
        <p:txBody>
          <a:bodyPr/>
          <a:lstStyle/>
          <a:p>
            <a:pPr>
              <a:buNone/>
            </a:pPr>
            <a:r>
              <a:rPr lang="en-US" b="1" dirty="0" smtClean="0"/>
              <a:t>In this class you learn how to:</a:t>
            </a:r>
          </a:p>
          <a:p>
            <a:r>
              <a:rPr lang="en-US" dirty="0" smtClean="0"/>
              <a:t>Identify key business considerations before setting up Product Change Control in QAD Standard Edition</a:t>
            </a:r>
          </a:p>
          <a:p>
            <a:r>
              <a:rPr lang="en-US" dirty="0" smtClean="0"/>
              <a:t>Set up Product Change Control in QAD Standard Edition</a:t>
            </a:r>
          </a:p>
          <a:p>
            <a:r>
              <a:rPr lang="en-US" dirty="0" smtClean="0"/>
              <a:t>Process Product Change Orders (PCOs) in QAD Standard Edition</a:t>
            </a:r>
          </a:p>
          <a:p>
            <a:r>
              <a:rPr lang="en-US" dirty="0" smtClean="0"/>
              <a:t>Process Product Change Requests (PCRs) in QAD Standard Edition</a:t>
            </a:r>
          </a:p>
          <a:p>
            <a:endParaRPr lang="en-US" dirty="0" smtClean="0"/>
          </a:p>
        </p:txBody>
      </p:sp>
      <p:sp>
        <p:nvSpPr>
          <p:cNvPr id="24579" name="Rectangle 2"/>
          <p:cNvSpPr>
            <a:spLocks noGrp="1" noChangeArrowheads="1"/>
          </p:cNvSpPr>
          <p:nvPr>
            <p:ph type="title"/>
          </p:nvPr>
        </p:nvSpPr>
        <p:spPr/>
        <p:txBody>
          <a:bodyPr/>
          <a:lstStyle/>
          <a:p>
            <a:r>
              <a:rPr lang="en-US" smtClean="0"/>
              <a:t>Course Objectives</a:t>
            </a:r>
            <a:endParaRPr lang="en-US" smtClean="0"/>
          </a:p>
        </p:txBody>
      </p:sp>
      <p:sp>
        <p:nvSpPr>
          <p:cNvPr id="24578" name="Footer Placeholder 3"/>
          <p:cNvSpPr>
            <a:spLocks noGrp="1"/>
          </p:cNvSpPr>
          <p:nvPr>
            <p:ph type="ftr" sz="quarter" idx="10"/>
          </p:nvPr>
        </p:nvSpPr>
        <p:spPr/>
        <p:txBody>
          <a:bodyPr/>
          <a:lstStyle/>
          <a:p>
            <a:r>
              <a:rPr lang="en-US" smtClean="0"/>
              <a:t>PCC-IN-190</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Title 151"/>
          <p:cNvSpPr>
            <a:spLocks noGrp="1"/>
          </p:cNvSpPr>
          <p:nvPr>
            <p:ph type="title"/>
          </p:nvPr>
        </p:nvSpPr>
        <p:spPr/>
        <p:txBody>
          <a:bodyPr/>
          <a:lstStyle/>
          <a:p>
            <a:r>
              <a:rPr lang="en-US" dirty="0" smtClean="0"/>
              <a:t>Facilities</a:t>
            </a:r>
            <a:endParaRPr lang="en-US" dirty="0"/>
          </a:p>
        </p:txBody>
      </p:sp>
      <p:sp>
        <p:nvSpPr>
          <p:cNvPr id="8194" name="Footer Placeholder 1"/>
          <p:cNvSpPr>
            <a:spLocks noGrp="1"/>
          </p:cNvSpPr>
          <p:nvPr>
            <p:ph type="ftr" sz="quarter" idx="10"/>
          </p:nvPr>
        </p:nvSpPr>
        <p:spPr>
          <a:noFill/>
        </p:spPr>
        <p:txBody>
          <a:bodyPr/>
          <a:lstStyle/>
          <a:p>
            <a:r>
              <a:rPr lang="en-US" smtClean="0"/>
              <a:t>PCC-IN-040</a:t>
            </a:r>
            <a:endParaRPr lang="en-US" dirty="0"/>
          </a:p>
        </p:txBody>
      </p:sp>
      <p:grpSp>
        <p:nvGrpSpPr>
          <p:cNvPr id="68" name="Group 4"/>
          <p:cNvGrpSpPr>
            <a:grpSpLocks/>
          </p:cNvGrpSpPr>
          <p:nvPr/>
        </p:nvGrpSpPr>
        <p:grpSpPr bwMode="auto">
          <a:xfrm>
            <a:off x="1138238" y="1039256"/>
            <a:ext cx="6869112" cy="5037137"/>
            <a:chOff x="717" y="979"/>
            <a:chExt cx="4327" cy="3173"/>
          </a:xfrm>
        </p:grpSpPr>
        <p:grpSp>
          <p:nvGrpSpPr>
            <p:cNvPr id="69" name="Group 78"/>
            <p:cNvGrpSpPr>
              <a:grpSpLocks/>
            </p:cNvGrpSpPr>
            <p:nvPr/>
          </p:nvGrpSpPr>
          <p:grpSpPr bwMode="auto">
            <a:xfrm>
              <a:off x="718" y="3231"/>
              <a:ext cx="4320" cy="921"/>
              <a:chOff x="718" y="3339"/>
              <a:chExt cx="4320" cy="921"/>
            </a:xfrm>
          </p:grpSpPr>
          <p:grpSp>
            <p:nvGrpSpPr>
              <p:cNvPr id="121" name="Group 76"/>
              <p:cNvGrpSpPr>
                <a:grpSpLocks/>
              </p:cNvGrpSpPr>
              <p:nvPr/>
            </p:nvGrpSpPr>
            <p:grpSpPr bwMode="auto">
              <a:xfrm>
                <a:off x="4174" y="3339"/>
                <a:ext cx="864" cy="921"/>
                <a:chOff x="4174" y="3339"/>
                <a:chExt cx="864" cy="921"/>
              </a:xfrm>
            </p:grpSpPr>
            <p:sp>
              <p:nvSpPr>
                <p:cNvPr id="141" name="Text Box 29"/>
                <p:cNvSpPr txBox="1">
                  <a:spLocks noChangeArrowheads="1"/>
                </p:cNvSpPr>
                <p:nvPr/>
              </p:nvSpPr>
              <p:spPr bwMode="auto">
                <a:xfrm>
                  <a:off x="4174" y="4030"/>
                  <a:ext cx="864" cy="230"/>
                </a:xfrm>
                <a:prstGeom prst="rect">
                  <a:avLst/>
                </a:prstGeom>
                <a:noFill/>
                <a:ln w="12700">
                  <a:noFill/>
                  <a:miter lim="800000"/>
                  <a:headEnd/>
                  <a:tailEnd/>
                </a:ln>
              </p:spPr>
              <p:txBody>
                <a:bodyPr wrap="none" anchor="ctr" anchorCtr="1"/>
                <a:lstStyle/>
                <a:p>
                  <a:pPr eaLnBrk="0" hangingPunct="0"/>
                  <a:r>
                    <a:rPr lang="en-US" sz="1800" b="1">
                      <a:latin typeface="+mj-lt"/>
                    </a:rPr>
                    <a:t>Smoking</a:t>
                  </a:r>
                </a:p>
              </p:txBody>
            </p:sp>
            <p:grpSp>
              <p:nvGrpSpPr>
                <p:cNvPr id="142" name="Group 65"/>
                <p:cNvGrpSpPr>
                  <a:grpSpLocks/>
                </p:cNvGrpSpPr>
                <p:nvPr/>
              </p:nvGrpSpPr>
              <p:grpSpPr bwMode="auto">
                <a:xfrm>
                  <a:off x="4260" y="3339"/>
                  <a:ext cx="691" cy="691"/>
                  <a:chOff x="4332" y="3206"/>
                  <a:chExt cx="638" cy="628"/>
                </a:xfrm>
              </p:grpSpPr>
              <p:sp>
                <p:nvSpPr>
                  <p:cNvPr id="143" name="AutoShape 30"/>
                  <p:cNvSpPr>
                    <a:spLocks noChangeArrowheads="1"/>
                  </p:cNvSpPr>
                  <p:nvPr/>
                </p:nvSpPr>
                <p:spPr bwMode="auto">
                  <a:xfrm>
                    <a:off x="4332" y="3206"/>
                    <a:ext cx="638" cy="628"/>
                  </a:xfrm>
                  <a:prstGeom prst="roundRect">
                    <a:avLst>
                      <a:gd name="adj" fmla="val 12440"/>
                    </a:avLst>
                  </a:prstGeom>
                  <a:solidFill>
                    <a:srgbClr val="FFFFFF"/>
                  </a:solidFill>
                  <a:ln w="25400">
                    <a:solidFill>
                      <a:srgbClr val="000000"/>
                    </a:solidFill>
                    <a:round/>
                    <a:headEnd/>
                    <a:tailEnd/>
                  </a:ln>
                </p:spPr>
                <p:txBody>
                  <a:bodyPr/>
                  <a:lstStyle/>
                  <a:p>
                    <a:endParaRPr lang="en-US">
                      <a:latin typeface="+mj-lt"/>
                    </a:endParaRPr>
                  </a:p>
                </p:txBody>
              </p:sp>
              <p:grpSp>
                <p:nvGrpSpPr>
                  <p:cNvPr id="144" name="Group 64"/>
                  <p:cNvGrpSpPr>
                    <a:grpSpLocks/>
                  </p:cNvGrpSpPr>
                  <p:nvPr/>
                </p:nvGrpSpPr>
                <p:grpSpPr bwMode="auto">
                  <a:xfrm>
                    <a:off x="4379" y="3329"/>
                    <a:ext cx="478" cy="275"/>
                    <a:chOff x="4480" y="3397"/>
                    <a:chExt cx="343" cy="198"/>
                  </a:xfrm>
                </p:grpSpPr>
                <p:grpSp>
                  <p:nvGrpSpPr>
                    <p:cNvPr id="145" name="Group 32"/>
                    <p:cNvGrpSpPr>
                      <a:grpSpLocks/>
                    </p:cNvGrpSpPr>
                    <p:nvPr/>
                  </p:nvGrpSpPr>
                  <p:grpSpPr bwMode="auto">
                    <a:xfrm>
                      <a:off x="4480" y="3549"/>
                      <a:ext cx="314" cy="46"/>
                      <a:chOff x="4682" y="3335"/>
                      <a:chExt cx="337" cy="49"/>
                    </a:xfrm>
                  </p:grpSpPr>
                  <p:sp>
                    <p:nvSpPr>
                      <p:cNvPr id="149" name="Rectangle 33"/>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latin typeface="+mj-lt"/>
                        </a:endParaRPr>
                      </a:p>
                    </p:txBody>
                  </p:sp>
                  <p:sp>
                    <p:nvSpPr>
                      <p:cNvPr id="150" name="Rectangle 34"/>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latin typeface="+mj-lt"/>
                        </a:endParaRPr>
                      </a:p>
                    </p:txBody>
                  </p:sp>
                  <p:sp>
                    <p:nvSpPr>
                      <p:cNvPr id="151" name="Rectangle 35"/>
                      <p:cNvSpPr>
                        <a:spLocks noChangeArrowheads="1"/>
                      </p:cNvSpPr>
                      <p:nvPr/>
                    </p:nvSpPr>
                    <p:spPr bwMode="auto">
                      <a:xfrm>
                        <a:off x="4999" y="3335"/>
                        <a:ext cx="20" cy="49"/>
                      </a:xfrm>
                      <a:prstGeom prst="rect">
                        <a:avLst/>
                      </a:prstGeom>
                      <a:solidFill>
                        <a:srgbClr val="000000"/>
                      </a:solidFill>
                      <a:ln w="9525">
                        <a:noFill/>
                        <a:miter lim="800000"/>
                        <a:headEnd/>
                        <a:tailEnd/>
                      </a:ln>
                      <a:effectLst>
                        <a:outerShdw dist="12700" dir="10800000" algn="ctr" rotWithShape="0">
                          <a:srgbClr val="FF9933"/>
                        </a:outerShdw>
                      </a:effectLst>
                    </p:spPr>
                    <p:txBody>
                      <a:bodyPr/>
                      <a:lstStyle/>
                      <a:p>
                        <a:pPr>
                          <a:defRPr/>
                        </a:pPr>
                        <a:endParaRPr lang="en-US">
                          <a:latin typeface="+mj-lt"/>
                        </a:endParaRPr>
                      </a:p>
                    </p:txBody>
                  </p:sp>
                </p:grpSp>
                <p:grpSp>
                  <p:nvGrpSpPr>
                    <p:cNvPr id="146" name="Group 36"/>
                    <p:cNvGrpSpPr>
                      <a:grpSpLocks/>
                    </p:cNvGrpSpPr>
                    <p:nvPr/>
                  </p:nvGrpSpPr>
                  <p:grpSpPr bwMode="auto">
                    <a:xfrm>
                      <a:off x="4638" y="3397"/>
                      <a:ext cx="185" cy="147"/>
                      <a:chOff x="4822" y="3171"/>
                      <a:chExt cx="197" cy="158"/>
                    </a:xfrm>
                  </p:grpSpPr>
                  <p:sp>
                    <p:nvSpPr>
                      <p:cNvPr id="147" name="Freeform 37"/>
                      <p:cNvSpPr>
                        <a:spLocks/>
                      </p:cNvSpPr>
                      <p:nvPr/>
                    </p:nvSpPr>
                    <p:spPr bwMode="auto">
                      <a:xfrm>
                        <a:off x="4907" y="3177"/>
                        <a:ext cx="112" cy="152"/>
                      </a:xfrm>
                      <a:custGeom>
                        <a:avLst/>
                        <a:gdLst/>
                        <a:ahLst/>
                        <a:cxnLst>
                          <a:cxn ang="0">
                            <a:pos x="13" y="2"/>
                          </a:cxn>
                          <a:cxn ang="0">
                            <a:pos x="47" y="10"/>
                          </a:cxn>
                          <a:cxn ang="0">
                            <a:pos x="73" y="24"/>
                          </a:cxn>
                          <a:cxn ang="0">
                            <a:pos x="95" y="41"/>
                          </a:cxn>
                          <a:cxn ang="0">
                            <a:pos x="111" y="64"/>
                          </a:cxn>
                          <a:cxn ang="0">
                            <a:pos x="123" y="87"/>
                          </a:cxn>
                          <a:cxn ang="0">
                            <a:pos x="129" y="115"/>
                          </a:cxn>
                          <a:cxn ang="0">
                            <a:pos x="131" y="137"/>
                          </a:cxn>
                          <a:cxn ang="0">
                            <a:pos x="130" y="153"/>
                          </a:cxn>
                          <a:cxn ang="0">
                            <a:pos x="203" y="153"/>
                          </a:cxn>
                          <a:cxn ang="0">
                            <a:pos x="229" y="159"/>
                          </a:cxn>
                          <a:cxn ang="0">
                            <a:pos x="262" y="171"/>
                          </a:cxn>
                          <a:cxn ang="0">
                            <a:pos x="286" y="187"/>
                          </a:cxn>
                          <a:cxn ang="0">
                            <a:pos x="311" y="210"/>
                          </a:cxn>
                          <a:cxn ang="0">
                            <a:pos x="325" y="236"/>
                          </a:cxn>
                          <a:cxn ang="0">
                            <a:pos x="333" y="260"/>
                          </a:cxn>
                          <a:cxn ang="0">
                            <a:pos x="336" y="285"/>
                          </a:cxn>
                          <a:cxn ang="0">
                            <a:pos x="280" y="456"/>
                          </a:cxn>
                          <a:cxn ang="0">
                            <a:pos x="279" y="275"/>
                          </a:cxn>
                          <a:cxn ang="0">
                            <a:pos x="274" y="257"/>
                          </a:cxn>
                          <a:cxn ang="0">
                            <a:pos x="266" y="240"/>
                          </a:cxn>
                          <a:cxn ang="0">
                            <a:pos x="255" y="228"/>
                          </a:cxn>
                          <a:cxn ang="0">
                            <a:pos x="235" y="216"/>
                          </a:cxn>
                          <a:cxn ang="0">
                            <a:pos x="220" y="209"/>
                          </a:cxn>
                          <a:cxn ang="0">
                            <a:pos x="200" y="206"/>
                          </a:cxn>
                          <a:cxn ang="0">
                            <a:pos x="49" y="204"/>
                          </a:cxn>
                          <a:cxn ang="0">
                            <a:pos x="64" y="186"/>
                          </a:cxn>
                          <a:cxn ang="0">
                            <a:pos x="73" y="172"/>
                          </a:cxn>
                          <a:cxn ang="0">
                            <a:pos x="80" y="150"/>
                          </a:cxn>
                          <a:cxn ang="0">
                            <a:pos x="81" y="128"/>
                          </a:cxn>
                          <a:cxn ang="0">
                            <a:pos x="74" y="102"/>
                          </a:cxn>
                          <a:cxn ang="0">
                            <a:pos x="63" y="83"/>
                          </a:cxn>
                          <a:cxn ang="0">
                            <a:pos x="40" y="62"/>
                          </a:cxn>
                          <a:cxn ang="0">
                            <a:pos x="19" y="53"/>
                          </a:cxn>
                          <a:cxn ang="0">
                            <a:pos x="0" y="51"/>
                          </a:cxn>
                        </a:cxnLst>
                        <a:rect l="0" t="0" r="r" b="b"/>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a:effectLst>
                        <a:outerShdw dist="25400" dir="10800000" algn="ctr" rotWithShape="0">
                          <a:srgbClr val="B2B2B2"/>
                        </a:outerShdw>
                      </a:effectLst>
                    </p:spPr>
                    <p:txBody>
                      <a:bodyPr/>
                      <a:lstStyle/>
                      <a:p>
                        <a:pPr>
                          <a:defRPr/>
                        </a:pPr>
                        <a:endParaRPr lang="en-US">
                          <a:latin typeface="+mj-lt"/>
                        </a:endParaRPr>
                      </a:p>
                    </p:txBody>
                  </p:sp>
                  <p:sp>
                    <p:nvSpPr>
                      <p:cNvPr id="148" name="Freeform 38"/>
                      <p:cNvSpPr>
                        <a:spLocks/>
                      </p:cNvSpPr>
                      <p:nvPr/>
                    </p:nvSpPr>
                    <p:spPr bwMode="auto">
                      <a:xfrm>
                        <a:off x="4822" y="3171"/>
                        <a:ext cx="168" cy="158"/>
                      </a:xfrm>
                      <a:custGeom>
                        <a:avLst/>
                        <a:gdLst/>
                        <a:ahLst/>
                        <a:cxnLst>
                          <a:cxn ang="0">
                            <a:pos x="138" y="50"/>
                          </a:cxn>
                          <a:cxn ang="0">
                            <a:pos x="115" y="52"/>
                          </a:cxn>
                          <a:cxn ang="0">
                            <a:pos x="96" y="58"/>
                          </a:cxn>
                          <a:cxn ang="0">
                            <a:pos x="78" y="70"/>
                          </a:cxn>
                          <a:cxn ang="0">
                            <a:pos x="65" y="83"/>
                          </a:cxn>
                          <a:cxn ang="0">
                            <a:pos x="55" y="100"/>
                          </a:cxn>
                          <a:cxn ang="0">
                            <a:pos x="50" y="115"/>
                          </a:cxn>
                          <a:cxn ang="0">
                            <a:pos x="48" y="136"/>
                          </a:cxn>
                          <a:cxn ang="0">
                            <a:pos x="49" y="155"/>
                          </a:cxn>
                          <a:cxn ang="0">
                            <a:pos x="55" y="173"/>
                          </a:cxn>
                          <a:cxn ang="0">
                            <a:pos x="65" y="188"/>
                          </a:cxn>
                          <a:cxn ang="0">
                            <a:pos x="76" y="199"/>
                          </a:cxn>
                          <a:cxn ang="0">
                            <a:pos x="91" y="209"/>
                          </a:cxn>
                          <a:cxn ang="0">
                            <a:pos x="109" y="217"/>
                          </a:cxn>
                          <a:cxn ang="0">
                            <a:pos x="130" y="220"/>
                          </a:cxn>
                          <a:cxn ang="0">
                            <a:pos x="205" y="221"/>
                          </a:cxn>
                          <a:cxn ang="0">
                            <a:pos x="200" y="235"/>
                          </a:cxn>
                          <a:cxn ang="0">
                            <a:pos x="200" y="248"/>
                          </a:cxn>
                          <a:cxn ang="0">
                            <a:pos x="202" y="264"/>
                          </a:cxn>
                          <a:cxn ang="0">
                            <a:pos x="210" y="278"/>
                          </a:cxn>
                          <a:cxn ang="0">
                            <a:pos x="228" y="289"/>
                          </a:cxn>
                          <a:cxn ang="0">
                            <a:pos x="429" y="289"/>
                          </a:cxn>
                          <a:cxn ang="0">
                            <a:pos x="449" y="293"/>
                          </a:cxn>
                          <a:cxn ang="0">
                            <a:pos x="463" y="296"/>
                          </a:cxn>
                          <a:cxn ang="0">
                            <a:pos x="475" y="304"/>
                          </a:cxn>
                          <a:cxn ang="0">
                            <a:pos x="486" y="316"/>
                          </a:cxn>
                          <a:cxn ang="0">
                            <a:pos x="497" y="332"/>
                          </a:cxn>
                          <a:cxn ang="0">
                            <a:pos x="504" y="350"/>
                          </a:cxn>
                          <a:cxn ang="0">
                            <a:pos x="507" y="367"/>
                          </a:cxn>
                          <a:cxn ang="0">
                            <a:pos x="454" y="474"/>
                          </a:cxn>
                          <a:cxn ang="0">
                            <a:pos x="453" y="362"/>
                          </a:cxn>
                          <a:cxn ang="0">
                            <a:pos x="449" y="350"/>
                          </a:cxn>
                          <a:cxn ang="0">
                            <a:pos x="440" y="344"/>
                          </a:cxn>
                          <a:cxn ang="0">
                            <a:pos x="429" y="340"/>
                          </a:cxn>
                          <a:cxn ang="0">
                            <a:pos x="420" y="339"/>
                          </a:cxn>
                          <a:cxn ang="0">
                            <a:pos x="223" y="339"/>
                          </a:cxn>
                          <a:cxn ang="0">
                            <a:pos x="198" y="332"/>
                          </a:cxn>
                          <a:cxn ang="0">
                            <a:pos x="177" y="319"/>
                          </a:cxn>
                          <a:cxn ang="0">
                            <a:pos x="168" y="309"/>
                          </a:cxn>
                          <a:cxn ang="0">
                            <a:pos x="161" y="295"/>
                          </a:cxn>
                          <a:cxn ang="0">
                            <a:pos x="155" y="278"/>
                          </a:cxn>
                          <a:cxn ang="0">
                            <a:pos x="141" y="271"/>
                          </a:cxn>
                          <a:cxn ang="0">
                            <a:pos x="121" y="271"/>
                          </a:cxn>
                          <a:cxn ang="0">
                            <a:pos x="100" y="268"/>
                          </a:cxn>
                          <a:cxn ang="0">
                            <a:pos x="79" y="261"/>
                          </a:cxn>
                          <a:cxn ang="0">
                            <a:pos x="64" y="253"/>
                          </a:cxn>
                          <a:cxn ang="0">
                            <a:pos x="48" y="241"/>
                          </a:cxn>
                          <a:cxn ang="0">
                            <a:pos x="32" y="226"/>
                          </a:cxn>
                          <a:cxn ang="0">
                            <a:pos x="21" y="210"/>
                          </a:cxn>
                          <a:cxn ang="0">
                            <a:pos x="14" y="196"/>
                          </a:cxn>
                          <a:cxn ang="0">
                            <a:pos x="6" y="177"/>
                          </a:cxn>
                          <a:cxn ang="0">
                            <a:pos x="2" y="161"/>
                          </a:cxn>
                          <a:cxn ang="0">
                            <a:pos x="0" y="144"/>
                          </a:cxn>
                          <a:cxn ang="0">
                            <a:pos x="1" y="123"/>
                          </a:cxn>
                          <a:cxn ang="0">
                            <a:pos x="5" y="103"/>
                          </a:cxn>
                          <a:cxn ang="0">
                            <a:pos x="9" y="85"/>
                          </a:cxn>
                          <a:cxn ang="0">
                            <a:pos x="21" y="64"/>
                          </a:cxn>
                          <a:cxn ang="0">
                            <a:pos x="33" y="46"/>
                          </a:cxn>
                          <a:cxn ang="0">
                            <a:pos x="52" y="29"/>
                          </a:cxn>
                          <a:cxn ang="0">
                            <a:pos x="68" y="18"/>
                          </a:cxn>
                          <a:cxn ang="0">
                            <a:pos x="86" y="10"/>
                          </a:cxn>
                          <a:cxn ang="0">
                            <a:pos x="110" y="3"/>
                          </a:cxn>
                          <a:cxn ang="0">
                            <a:pos x="138" y="0"/>
                          </a:cxn>
                        </a:cxnLst>
                        <a:rect l="0" t="0" r="r" b="b"/>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a:effectLst>
                        <a:outerShdw dist="25400" algn="ctr" rotWithShape="0">
                          <a:srgbClr val="B2B2B2"/>
                        </a:outerShdw>
                      </a:effectLst>
                    </p:spPr>
                    <p:txBody>
                      <a:bodyPr/>
                      <a:lstStyle/>
                      <a:p>
                        <a:pPr>
                          <a:defRPr/>
                        </a:pPr>
                        <a:endParaRPr lang="en-US">
                          <a:latin typeface="+mj-lt"/>
                        </a:endParaRPr>
                      </a:p>
                    </p:txBody>
                  </p:sp>
                </p:grpSp>
              </p:grpSp>
            </p:grpSp>
          </p:grpSp>
          <p:grpSp>
            <p:nvGrpSpPr>
              <p:cNvPr id="122" name="Group 75"/>
              <p:cNvGrpSpPr>
                <a:grpSpLocks/>
              </p:cNvGrpSpPr>
              <p:nvPr/>
            </p:nvGrpSpPr>
            <p:grpSpPr bwMode="auto">
              <a:xfrm>
                <a:off x="2447" y="3339"/>
                <a:ext cx="864" cy="921"/>
                <a:chOff x="2447" y="3339"/>
                <a:chExt cx="864" cy="921"/>
              </a:xfrm>
            </p:grpSpPr>
            <p:sp>
              <p:nvSpPr>
                <p:cNvPr id="135" name="Text Box 40"/>
                <p:cNvSpPr txBox="1">
                  <a:spLocks noChangeArrowheads="1"/>
                </p:cNvSpPr>
                <p:nvPr/>
              </p:nvSpPr>
              <p:spPr bwMode="auto">
                <a:xfrm>
                  <a:off x="2447" y="4030"/>
                  <a:ext cx="864" cy="230"/>
                </a:xfrm>
                <a:prstGeom prst="rect">
                  <a:avLst/>
                </a:prstGeom>
                <a:noFill/>
                <a:ln w="12700">
                  <a:noFill/>
                  <a:miter lim="800000"/>
                  <a:headEnd/>
                  <a:tailEnd/>
                </a:ln>
              </p:spPr>
              <p:txBody>
                <a:bodyPr wrap="none" anchor="ctr" anchorCtr="1"/>
                <a:lstStyle/>
                <a:p>
                  <a:pPr eaLnBrk="0" hangingPunct="0"/>
                  <a:r>
                    <a:rPr lang="en-US" sz="1800" b="1">
                      <a:latin typeface="+mj-lt"/>
                    </a:rPr>
                    <a:t>Parking</a:t>
                  </a:r>
                </a:p>
              </p:txBody>
            </p:sp>
            <p:grpSp>
              <p:nvGrpSpPr>
                <p:cNvPr id="136" name="Group 41"/>
                <p:cNvGrpSpPr>
                  <a:grpSpLocks/>
                </p:cNvGrpSpPr>
                <p:nvPr/>
              </p:nvGrpSpPr>
              <p:grpSpPr bwMode="auto">
                <a:xfrm>
                  <a:off x="2532" y="3339"/>
                  <a:ext cx="691" cy="691"/>
                  <a:chOff x="2544" y="3017"/>
                  <a:chExt cx="681" cy="679"/>
                </a:xfrm>
              </p:grpSpPr>
              <p:sp>
                <p:nvSpPr>
                  <p:cNvPr id="137" name="AutoShape 42"/>
                  <p:cNvSpPr>
                    <a:spLocks noChangeArrowheads="1"/>
                  </p:cNvSpPr>
                  <p:nvPr/>
                </p:nvSpPr>
                <p:spPr bwMode="auto">
                  <a:xfrm>
                    <a:off x="2544" y="3017"/>
                    <a:ext cx="681" cy="679"/>
                  </a:xfrm>
                  <a:prstGeom prst="roundRect">
                    <a:avLst>
                      <a:gd name="adj" fmla="val 12440"/>
                    </a:avLst>
                  </a:prstGeom>
                  <a:solidFill>
                    <a:srgbClr val="FFFFFF"/>
                  </a:solidFill>
                  <a:ln w="25400">
                    <a:solidFill>
                      <a:srgbClr val="000000"/>
                    </a:solidFill>
                    <a:round/>
                    <a:headEnd/>
                    <a:tailEnd/>
                  </a:ln>
                </p:spPr>
                <p:txBody>
                  <a:bodyPr/>
                  <a:lstStyle/>
                  <a:p>
                    <a:endParaRPr lang="en-US">
                      <a:latin typeface="+mj-lt"/>
                    </a:endParaRPr>
                  </a:p>
                </p:txBody>
              </p:sp>
              <p:grpSp>
                <p:nvGrpSpPr>
                  <p:cNvPr id="138" name="Group 43"/>
                  <p:cNvGrpSpPr>
                    <a:grpSpLocks/>
                  </p:cNvGrpSpPr>
                  <p:nvPr/>
                </p:nvGrpSpPr>
                <p:grpSpPr bwMode="auto">
                  <a:xfrm>
                    <a:off x="2697" y="3120"/>
                    <a:ext cx="375" cy="497"/>
                    <a:chOff x="2712" y="3093"/>
                    <a:chExt cx="375" cy="497"/>
                  </a:xfrm>
                </p:grpSpPr>
                <p:sp>
                  <p:nvSpPr>
                    <p:cNvPr id="139" name="Freeform 44"/>
                    <p:cNvSpPr>
                      <a:spLocks/>
                    </p:cNvSpPr>
                    <p:nvPr/>
                  </p:nvSpPr>
                  <p:spPr bwMode="auto">
                    <a:xfrm>
                      <a:off x="2712" y="3093"/>
                      <a:ext cx="375" cy="497"/>
                    </a:xfrm>
                    <a:custGeom>
                      <a:avLst/>
                      <a:gdLst>
                        <a:gd name="T0" fmla="*/ 0 w 1503"/>
                        <a:gd name="T1" fmla="*/ 0 h 1989"/>
                        <a:gd name="T2" fmla="*/ 62 w 1503"/>
                        <a:gd name="T3" fmla="*/ 0 h 1989"/>
                        <a:gd name="T4" fmla="*/ 67 w 1503"/>
                        <a:gd name="T5" fmla="*/ 1 h 1989"/>
                        <a:gd name="T6" fmla="*/ 71 w 1503"/>
                        <a:gd name="T7" fmla="*/ 2 h 1989"/>
                        <a:gd name="T8" fmla="*/ 75 w 1503"/>
                        <a:gd name="T9" fmla="*/ 4 h 1989"/>
                        <a:gd name="T10" fmla="*/ 79 w 1503"/>
                        <a:gd name="T11" fmla="*/ 5 h 1989"/>
                        <a:gd name="T12" fmla="*/ 82 w 1503"/>
                        <a:gd name="T13" fmla="*/ 8 h 1989"/>
                        <a:gd name="T14" fmla="*/ 85 w 1503"/>
                        <a:gd name="T15" fmla="*/ 11 h 1989"/>
                        <a:gd name="T16" fmla="*/ 88 w 1503"/>
                        <a:gd name="T17" fmla="*/ 15 h 1989"/>
                        <a:gd name="T18" fmla="*/ 90 w 1503"/>
                        <a:gd name="T19" fmla="*/ 19 h 1989"/>
                        <a:gd name="T20" fmla="*/ 92 w 1503"/>
                        <a:gd name="T21" fmla="*/ 24 h 1989"/>
                        <a:gd name="T22" fmla="*/ 93 w 1503"/>
                        <a:gd name="T23" fmla="*/ 27 h 1989"/>
                        <a:gd name="T24" fmla="*/ 93 w 1503"/>
                        <a:gd name="T25" fmla="*/ 31 h 1989"/>
                        <a:gd name="T26" fmla="*/ 94 w 1503"/>
                        <a:gd name="T27" fmla="*/ 34 h 1989"/>
                        <a:gd name="T28" fmla="*/ 94 w 1503"/>
                        <a:gd name="T29" fmla="*/ 38 h 1989"/>
                        <a:gd name="T30" fmla="*/ 94 w 1503"/>
                        <a:gd name="T31" fmla="*/ 41 h 1989"/>
                        <a:gd name="T32" fmla="*/ 93 w 1503"/>
                        <a:gd name="T33" fmla="*/ 45 h 1989"/>
                        <a:gd name="T34" fmla="*/ 93 w 1503"/>
                        <a:gd name="T35" fmla="*/ 48 h 1989"/>
                        <a:gd name="T36" fmla="*/ 92 w 1503"/>
                        <a:gd name="T37" fmla="*/ 52 h 1989"/>
                        <a:gd name="T38" fmla="*/ 91 w 1503"/>
                        <a:gd name="T39" fmla="*/ 56 h 1989"/>
                        <a:gd name="T40" fmla="*/ 89 w 1503"/>
                        <a:gd name="T41" fmla="*/ 60 h 1989"/>
                        <a:gd name="T42" fmla="*/ 87 w 1503"/>
                        <a:gd name="T43" fmla="*/ 64 h 1989"/>
                        <a:gd name="T44" fmla="*/ 85 w 1503"/>
                        <a:gd name="T45" fmla="*/ 67 h 1989"/>
                        <a:gd name="T46" fmla="*/ 82 w 1503"/>
                        <a:gd name="T47" fmla="*/ 70 h 1989"/>
                        <a:gd name="T48" fmla="*/ 80 w 1503"/>
                        <a:gd name="T49" fmla="*/ 72 h 1989"/>
                        <a:gd name="T50" fmla="*/ 76 w 1503"/>
                        <a:gd name="T51" fmla="*/ 75 h 1989"/>
                        <a:gd name="T52" fmla="*/ 72 w 1503"/>
                        <a:gd name="T53" fmla="*/ 77 h 1989"/>
                        <a:gd name="T54" fmla="*/ 69 w 1503"/>
                        <a:gd name="T55" fmla="*/ 78 h 1989"/>
                        <a:gd name="T56" fmla="*/ 66 w 1503"/>
                        <a:gd name="T57" fmla="*/ 79 h 1989"/>
                        <a:gd name="T58" fmla="*/ 61 w 1503"/>
                        <a:gd name="T59" fmla="*/ 79 h 1989"/>
                        <a:gd name="T60" fmla="*/ 59 w 1503"/>
                        <a:gd name="T61" fmla="*/ 79 h 1989"/>
                        <a:gd name="T62" fmla="*/ 25 w 1503"/>
                        <a:gd name="T63" fmla="*/ 79 h 1989"/>
                        <a:gd name="T64" fmla="*/ 25 w 1503"/>
                        <a:gd name="T65" fmla="*/ 124 h 1989"/>
                        <a:gd name="T66" fmla="*/ 0 w 1503"/>
                        <a:gd name="T67" fmla="*/ 124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140" name="Freeform 45"/>
                    <p:cNvSpPr>
                      <a:spLocks/>
                    </p:cNvSpPr>
                    <p:nvPr/>
                  </p:nvSpPr>
                  <p:spPr bwMode="auto">
                    <a:xfrm>
                      <a:off x="2812" y="3175"/>
                      <a:ext cx="175" cy="142"/>
                    </a:xfrm>
                    <a:custGeom>
                      <a:avLst/>
                      <a:gdLst>
                        <a:gd name="T0" fmla="*/ 0 w 702"/>
                        <a:gd name="T1" fmla="*/ 0 h 569"/>
                        <a:gd name="T2" fmla="*/ 0 w 702"/>
                        <a:gd name="T3" fmla="*/ 35 h 569"/>
                        <a:gd name="T4" fmla="*/ 31 w 702"/>
                        <a:gd name="T5" fmla="*/ 35 h 569"/>
                        <a:gd name="T6" fmla="*/ 32 w 702"/>
                        <a:gd name="T7" fmla="*/ 35 h 569"/>
                        <a:gd name="T8" fmla="*/ 33 w 702"/>
                        <a:gd name="T9" fmla="*/ 35 h 569"/>
                        <a:gd name="T10" fmla="*/ 35 w 702"/>
                        <a:gd name="T11" fmla="*/ 35 h 569"/>
                        <a:gd name="T12" fmla="*/ 36 w 702"/>
                        <a:gd name="T13" fmla="*/ 34 h 569"/>
                        <a:gd name="T14" fmla="*/ 38 w 702"/>
                        <a:gd name="T15" fmla="*/ 33 h 569"/>
                        <a:gd name="T16" fmla="*/ 39 w 702"/>
                        <a:gd name="T17" fmla="*/ 32 h 569"/>
                        <a:gd name="T18" fmla="*/ 40 w 702"/>
                        <a:gd name="T19" fmla="*/ 30 h 569"/>
                        <a:gd name="T20" fmla="*/ 41 w 702"/>
                        <a:gd name="T21" fmla="*/ 29 h 569"/>
                        <a:gd name="T22" fmla="*/ 42 w 702"/>
                        <a:gd name="T23" fmla="*/ 27 h 569"/>
                        <a:gd name="T24" fmla="*/ 42 w 702"/>
                        <a:gd name="T25" fmla="*/ 26 h 569"/>
                        <a:gd name="T26" fmla="*/ 43 w 702"/>
                        <a:gd name="T27" fmla="*/ 24 h 569"/>
                        <a:gd name="T28" fmla="*/ 43 w 702"/>
                        <a:gd name="T29" fmla="*/ 23 h 569"/>
                        <a:gd name="T30" fmla="*/ 43 w 702"/>
                        <a:gd name="T31" fmla="*/ 21 h 569"/>
                        <a:gd name="T32" fmla="*/ 44 w 702"/>
                        <a:gd name="T33" fmla="*/ 19 h 569"/>
                        <a:gd name="T34" fmla="*/ 44 w 702"/>
                        <a:gd name="T35" fmla="*/ 18 h 569"/>
                        <a:gd name="T36" fmla="*/ 44 w 702"/>
                        <a:gd name="T37" fmla="*/ 16 h 569"/>
                        <a:gd name="T38" fmla="*/ 43 w 702"/>
                        <a:gd name="T39" fmla="*/ 14 h 569"/>
                        <a:gd name="T40" fmla="*/ 43 w 702"/>
                        <a:gd name="T41" fmla="*/ 12 h 569"/>
                        <a:gd name="T42" fmla="*/ 42 w 702"/>
                        <a:gd name="T43" fmla="*/ 11 h 569"/>
                        <a:gd name="T44" fmla="*/ 42 w 702"/>
                        <a:gd name="T45" fmla="*/ 9 h 569"/>
                        <a:gd name="T46" fmla="*/ 41 w 702"/>
                        <a:gd name="T47" fmla="*/ 8 h 569"/>
                        <a:gd name="T48" fmla="*/ 40 w 702"/>
                        <a:gd name="T49" fmla="*/ 6 h 569"/>
                        <a:gd name="T50" fmla="*/ 39 w 702"/>
                        <a:gd name="T51" fmla="*/ 5 h 569"/>
                        <a:gd name="T52" fmla="*/ 38 w 702"/>
                        <a:gd name="T53" fmla="*/ 4 h 569"/>
                        <a:gd name="T54" fmla="*/ 37 w 702"/>
                        <a:gd name="T55" fmla="*/ 3 h 569"/>
                        <a:gd name="T56" fmla="*/ 36 w 702"/>
                        <a:gd name="T57" fmla="*/ 2 h 569"/>
                        <a:gd name="T58" fmla="*/ 34 w 702"/>
                        <a:gd name="T59" fmla="*/ 1 h 569"/>
                        <a:gd name="T60" fmla="*/ 33 w 702"/>
                        <a:gd name="T61" fmla="*/ 0 h 569"/>
                        <a:gd name="T62" fmla="*/ 31 w 702"/>
                        <a:gd name="T63" fmla="*/ 0 h 569"/>
                        <a:gd name="T64" fmla="*/ 29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123" name="Group 74"/>
              <p:cNvGrpSpPr>
                <a:grpSpLocks/>
              </p:cNvGrpSpPr>
              <p:nvPr/>
            </p:nvGrpSpPr>
            <p:grpSpPr bwMode="auto">
              <a:xfrm>
                <a:off x="718" y="3339"/>
                <a:ext cx="864" cy="921"/>
                <a:chOff x="718" y="3339"/>
                <a:chExt cx="864" cy="921"/>
              </a:xfrm>
            </p:grpSpPr>
            <p:sp>
              <p:nvSpPr>
                <p:cNvPr id="124" name="Text Box 47"/>
                <p:cNvSpPr txBox="1">
                  <a:spLocks noChangeArrowheads="1"/>
                </p:cNvSpPr>
                <p:nvPr/>
              </p:nvSpPr>
              <p:spPr bwMode="auto">
                <a:xfrm>
                  <a:off x="718" y="4030"/>
                  <a:ext cx="864" cy="230"/>
                </a:xfrm>
                <a:prstGeom prst="rect">
                  <a:avLst/>
                </a:prstGeom>
                <a:noFill/>
                <a:ln w="12700">
                  <a:noFill/>
                  <a:miter lim="800000"/>
                  <a:headEnd/>
                  <a:tailEnd/>
                </a:ln>
              </p:spPr>
              <p:txBody>
                <a:bodyPr wrap="none" anchor="ctr" anchorCtr="1"/>
                <a:lstStyle/>
                <a:p>
                  <a:pPr eaLnBrk="0" hangingPunct="0"/>
                  <a:r>
                    <a:rPr lang="en-US" sz="1800" b="1">
                      <a:latin typeface="+mj-lt"/>
                    </a:rPr>
                    <a:t>Restrooms</a:t>
                  </a:r>
                </a:p>
              </p:txBody>
            </p:sp>
            <p:grpSp>
              <p:nvGrpSpPr>
                <p:cNvPr id="125" name="Group 48"/>
                <p:cNvGrpSpPr>
                  <a:grpSpLocks/>
                </p:cNvGrpSpPr>
                <p:nvPr/>
              </p:nvGrpSpPr>
              <p:grpSpPr bwMode="auto">
                <a:xfrm>
                  <a:off x="805" y="3339"/>
                  <a:ext cx="691" cy="691"/>
                  <a:chOff x="1440" y="3024"/>
                  <a:chExt cx="681" cy="679"/>
                </a:xfrm>
              </p:grpSpPr>
              <p:sp>
                <p:nvSpPr>
                  <p:cNvPr id="126" name="AutoShape 49"/>
                  <p:cNvSpPr>
                    <a:spLocks noChangeArrowheads="1"/>
                  </p:cNvSpPr>
                  <p:nvPr/>
                </p:nvSpPr>
                <p:spPr bwMode="auto">
                  <a:xfrm>
                    <a:off x="1440" y="3024"/>
                    <a:ext cx="681" cy="679"/>
                  </a:xfrm>
                  <a:prstGeom prst="roundRect">
                    <a:avLst>
                      <a:gd name="adj" fmla="val 12440"/>
                    </a:avLst>
                  </a:prstGeom>
                  <a:solidFill>
                    <a:srgbClr val="FFFFFF"/>
                  </a:solidFill>
                  <a:ln w="25400">
                    <a:solidFill>
                      <a:srgbClr val="000000"/>
                    </a:solidFill>
                    <a:round/>
                    <a:headEnd/>
                    <a:tailEnd/>
                  </a:ln>
                </p:spPr>
                <p:txBody>
                  <a:bodyPr/>
                  <a:lstStyle/>
                  <a:p>
                    <a:endParaRPr lang="en-US">
                      <a:latin typeface="+mj-lt"/>
                    </a:endParaRPr>
                  </a:p>
                </p:txBody>
              </p:sp>
              <p:grpSp>
                <p:nvGrpSpPr>
                  <p:cNvPr id="127" name="Group 50"/>
                  <p:cNvGrpSpPr>
                    <a:grpSpLocks/>
                  </p:cNvGrpSpPr>
                  <p:nvPr/>
                </p:nvGrpSpPr>
                <p:grpSpPr bwMode="auto">
                  <a:xfrm>
                    <a:off x="1505" y="3103"/>
                    <a:ext cx="559" cy="545"/>
                    <a:chOff x="625" y="3069"/>
                    <a:chExt cx="559" cy="545"/>
                  </a:xfrm>
                </p:grpSpPr>
                <p:grpSp>
                  <p:nvGrpSpPr>
                    <p:cNvPr id="128" name="Group 51"/>
                    <p:cNvGrpSpPr>
                      <a:grpSpLocks/>
                    </p:cNvGrpSpPr>
                    <p:nvPr/>
                  </p:nvGrpSpPr>
                  <p:grpSpPr bwMode="auto">
                    <a:xfrm>
                      <a:off x="625" y="3075"/>
                      <a:ext cx="209" cy="539"/>
                      <a:chOff x="625" y="3075"/>
                      <a:chExt cx="209" cy="539"/>
                    </a:xfrm>
                  </p:grpSpPr>
                  <p:sp>
                    <p:nvSpPr>
                      <p:cNvPr id="133" name="Freeform 52"/>
                      <p:cNvSpPr>
                        <a:spLocks/>
                      </p:cNvSpPr>
                      <p:nvPr/>
                    </p:nvSpPr>
                    <p:spPr bwMode="auto">
                      <a:xfrm>
                        <a:off x="625" y="3177"/>
                        <a:ext cx="209" cy="437"/>
                      </a:xfrm>
                      <a:custGeom>
                        <a:avLst/>
                        <a:gdLst>
                          <a:gd name="T0" fmla="*/ 41 w 837"/>
                          <a:gd name="T1" fmla="*/ 0 h 1747"/>
                          <a:gd name="T2" fmla="*/ 43 w 837"/>
                          <a:gd name="T3" fmla="*/ 1 h 1747"/>
                          <a:gd name="T4" fmla="*/ 45 w 837"/>
                          <a:gd name="T5" fmla="*/ 1 h 1747"/>
                          <a:gd name="T6" fmla="*/ 47 w 837"/>
                          <a:gd name="T7" fmla="*/ 2 h 1747"/>
                          <a:gd name="T8" fmla="*/ 49 w 837"/>
                          <a:gd name="T9" fmla="*/ 3 h 1747"/>
                          <a:gd name="T10" fmla="*/ 51 w 837"/>
                          <a:gd name="T11" fmla="*/ 5 h 1747"/>
                          <a:gd name="T12" fmla="*/ 52 w 837"/>
                          <a:gd name="T13" fmla="*/ 8 h 1747"/>
                          <a:gd name="T14" fmla="*/ 52 w 837"/>
                          <a:gd name="T15" fmla="*/ 50 h 1747"/>
                          <a:gd name="T16" fmla="*/ 52 w 837"/>
                          <a:gd name="T17" fmla="*/ 51 h 1747"/>
                          <a:gd name="T18" fmla="*/ 51 w 837"/>
                          <a:gd name="T19" fmla="*/ 53 h 1747"/>
                          <a:gd name="T20" fmla="*/ 49 w 837"/>
                          <a:gd name="T21" fmla="*/ 54 h 1747"/>
                          <a:gd name="T22" fmla="*/ 47 w 837"/>
                          <a:gd name="T23" fmla="*/ 54 h 1747"/>
                          <a:gd name="T24" fmla="*/ 45 w 837"/>
                          <a:gd name="T25" fmla="*/ 53 h 1747"/>
                          <a:gd name="T26" fmla="*/ 44 w 837"/>
                          <a:gd name="T27" fmla="*/ 52 h 1747"/>
                          <a:gd name="T28" fmla="*/ 43 w 837"/>
                          <a:gd name="T29" fmla="*/ 51 h 1747"/>
                          <a:gd name="T30" fmla="*/ 43 w 837"/>
                          <a:gd name="T31" fmla="*/ 50 h 1747"/>
                          <a:gd name="T32" fmla="*/ 40 w 837"/>
                          <a:gd name="T33" fmla="*/ 103 h 1747"/>
                          <a:gd name="T34" fmla="*/ 39 w 837"/>
                          <a:gd name="T35" fmla="*/ 106 h 1747"/>
                          <a:gd name="T36" fmla="*/ 38 w 837"/>
                          <a:gd name="T37" fmla="*/ 108 h 1747"/>
                          <a:gd name="T38" fmla="*/ 36 w 837"/>
                          <a:gd name="T39" fmla="*/ 109 h 1747"/>
                          <a:gd name="T40" fmla="*/ 34 w 837"/>
                          <a:gd name="T41" fmla="*/ 109 h 1747"/>
                          <a:gd name="T42" fmla="*/ 32 w 837"/>
                          <a:gd name="T43" fmla="*/ 109 h 1747"/>
                          <a:gd name="T44" fmla="*/ 30 w 837"/>
                          <a:gd name="T45" fmla="*/ 108 h 1747"/>
                          <a:gd name="T46" fmla="*/ 28 w 837"/>
                          <a:gd name="T47" fmla="*/ 106 h 1747"/>
                          <a:gd name="T48" fmla="*/ 28 w 837"/>
                          <a:gd name="T49" fmla="*/ 105 h 1747"/>
                          <a:gd name="T50" fmla="*/ 24 w 837"/>
                          <a:gd name="T51" fmla="*/ 52 h 1747"/>
                          <a:gd name="T52" fmla="*/ 24 w 837"/>
                          <a:gd name="T53" fmla="*/ 105 h 1747"/>
                          <a:gd name="T54" fmla="*/ 23 w 837"/>
                          <a:gd name="T55" fmla="*/ 107 h 1747"/>
                          <a:gd name="T56" fmla="*/ 21 w 837"/>
                          <a:gd name="T57" fmla="*/ 109 h 1747"/>
                          <a:gd name="T58" fmla="*/ 18 w 837"/>
                          <a:gd name="T59" fmla="*/ 109 h 1747"/>
                          <a:gd name="T60" fmla="*/ 16 w 837"/>
                          <a:gd name="T61" fmla="*/ 109 h 1747"/>
                          <a:gd name="T62" fmla="*/ 14 w 837"/>
                          <a:gd name="T63" fmla="*/ 108 h 1747"/>
                          <a:gd name="T64" fmla="*/ 13 w 837"/>
                          <a:gd name="T65" fmla="*/ 106 h 1747"/>
                          <a:gd name="T66" fmla="*/ 12 w 837"/>
                          <a:gd name="T67" fmla="*/ 104 h 1747"/>
                          <a:gd name="T68" fmla="*/ 9 w 837"/>
                          <a:gd name="T69" fmla="*/ 50 h 1747"/>
                          <a:gd name="T70" fmla="*/ 9 w 837"/>
                          <a:gd name="T71" fmla="*/ 51 h 1747"/>
                          <a:gd name="T72" fmla="*/ 8 w 837"/>
                          <a:gd name="T73" fmla="*/ 52 h 1747"/>
                          <a:gd name="T74" fmla="*/ 7 w 837"/>
                          <a:gd name="T75" fmla="*/ 53 h 1747"/>
                          <a:gd name="T76" fmla="*/ 6 w 837"/>
                          <a:gd name="T77" fmla="*/ 54 h 1747"/>
                          <a:gd name="T78" fmla="*/ 4 w 837"/>
                          <a:gd name="T79" fmla="*/ 54 h 1747"/>
                          <a:gd name="T80" fmla="*/ 3 w 837"/>
                          <a:gd name="T81" fmla="*/ 53 h 1747"/>
                          <a:gd name="T82" fmla="*/ 2 w 837"/>
                          <a:gd name="T83" fmla="*/ 53 h 1747"/>
                          <a:gd name="T84" fmla="*/ 1 w 837"/>
                          <a:gd name="T85" fmla="*/ 52 h 1747"/>
                          <a:gd name="T86" fmla="*/ 0 w 837"/>
                          <a:gd name="T87" fmla="*/ 51 h 1747"/>
                          <a:gd name="T88" fmla="*/ 0 w 837"/>
                          <a:gd name="T89" fmla="*/ 9 h 1747"/>
                          <a:gd name="T90" fmla="*/ 1 w 837"/>
                          <a:gd name="T91" fmla="*/ 6 h 1747"/>
                          <a:gd name="T92" fmla="*/ 3 w 837"/>
                          <a:gd name="T93" fmla="*/ 4 h 1747"/>
                          <a:gd name="T94" fmla="*/ 6 w 837"/>
                          <a:gd name="T95" fmla="*/ 1 h 1747"/>
                          <a:gd name="T96" fmla="*/ 10 w 837"/>
                          <a:gd name="T97" fmla="*/ 1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134" name="Oval 53"/>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latin typeface="+mj-lt"/>
                        </a:endParaRPr>
                      </a:p>
                    </p:txBody>
                  </p:sp>
                </p:grpSp>
                <p:grpSp>
                  <p:nvGrpSpPr>
                    <p:cNvPr id="129" name="Group 54"/>
                    <p:cNvGrpSpPr>
                      <a:grpSpLocks/>
                    </p:cNvGrpSpPr>
                    <p:nvPr/>
                  </p:nvGrpSpPr>
                  <p:grpSpPr bwMode="auto">
                    <a:xfrm>
                      <a:off x="934" y="3075"/>
                      <a:ext cx="250" cy="538"/>
                      <a:chOff x="934" y="3075"/>
                      <a:chExt cx="250" cy="538"/>
                    </a:xfrm>
                  </p:grpSpPr>
                  <p:sp>
                    <p:nvSpPr>
                      <p:cNvPr id="131" name="Freeform 55"/>
                      <p:cNvSpPr>
                        <a:spLocks/>
                      </p:cNvSpPr>
                      <p:nvPr/>
                    </p:nvSpPr>
                    <p:spPr bwMode="auto">
                      <a:xfrm>
                        <a:off x="934" y="3177"/>
                        <a:ext cx="250" cy="436"/>
                      </a:xfrm>
                      <a:custGeom>
                        <a:avLst/>
                        <a:gdLst>
                          <a:gd name="T0" fmla="*/ 46 w 1002"/>
                          <a:gd name="T1" fmla="*/ 0 h 1744"/>
                          <a:gd name="T2" fmla="*/ 48 w 1002"/>
                          <a:gd name="T3" fmla="*/ 1 h 1744"/>
                          <a:gd name="T4" fmla="*/ 50 w 1002"/>
                          <a:gd name="T5" fmla="*/ 2 h 1744"/>
                          <a:gd name="T6" fmla="*/ 52 w 1002"/>
                          <a:gd name="T7" fmla="*/ 4 h 1744"/>
                          <a:gd name="T8" fmla="*/ 53 w 1002"/>
                          <a:gd name="T9" fmla="*/ 6 h 1744"/>
                          <a:gd name="T10" fmla="*/ 54 w 1002"/>
                          <a:gd name="T11" fmla="*/ 8 h 1744"/>
                          <a:gd name="T12" fmla="*/ 62 w 1002"/>
                          <a:gd name="T13" fmla="*/ 41 h 1744"/>
                          <a:gd name="T14" fmla="*/ 62 w 1002"/>
                          <a:gd name="T15" fmla="*/ 43 h 1744"/>
                          <a:gd name="T16" fmla="*/ 61 w 1002"/>
                          <a:gd name="T17" fmla="*/ 45 h 1744"/>
                          <a:gd name="T18" fmla="*/ 60 w 1002"/>
                          <a:gd name="T19" fmla="*/ 47 h 1744"/>
                          <a:gd name="T20" fmla="*/ 58 w 1002"/>
                          <a:gd name="T21" fmla="*/ 47 h 1744"/>
                          <a:gd name="T22" fmla="*/ 56 w 1002"/>
                          <a:gd name="T23" fmla="*/ 46 h 1744"/>
                          <a:gd name="T24" fmla="*/ 54 w 1002"/>
                          <a:gd name="T25" fmla="*/ 45 h 1744"/>
                          <a:gd name="T26" fmla="*/ 53 w 1002"/>
                          <a:gd name="T27" fmla="*/ 43 h 1744"/>
                          <a:gd name="T28" fmla="*/ 57 w 1002"/>
                          <a:gd name="T29" fmla="*/ 68 h 1744"/>
                          <a:gd name="T30" fmla="*/ 45 w 1002"/>
                          <a:gd name="T31" fmla="*/ 105 h 1744"/>
                          <a:gd name="T32" fmla="*/ 44 w 1002"/>
                          <a:gd name="T33" fmla="*/ 107 h 1744"/>
                          <a:gd name="T34" fmla="*/ 43 w 1002"/>
                          <a:gd name="T35" fmla="*/ 108 h 1744"/>
                          <a:gd name="T36" fmla="*/ 41 w 1002"/>
                          <a:gd name="T37" fmla="*/ 109 h 1744"/>
                          <a:gd name="T38" fmla="*/ 39 w 1002"/>
                          <a:gd name="T39" fmla="*/ 109 h 1744"/>
                          <a:gd name="T40" fmla="*/ 37 w 1002"/>
                          <a:gd name="T41" fmla="*/ 108 h 1744"/>
                          <a:gd name="T42" fmla="*/ 35 w 1002"/>
                          <a:gd name="T43" fmla="*/ 107 h 1744"/>
                          <a:gd name="T44" fmla="*/ 35 w 1002"/>
                          <a:gd name="T45" fmla="*/ 106 h 1744"/>
                          <a:gd name="T46" fmla="*/ 34 w 1002"/>
                          <a:gd name="T47" fmla="*/ 104 h 1744"/>
                          <a:gd name="T48" fmla="*/ 29 w 1002"/>
                          <a:gd name="T49" fmla="*/ 104 h 1744"/>
                          <a:gd name="T50" fmla="*/ 28 w 1002"/>
                          <a:gd name="T51" fmla="*/ 106 h 1744"/>
                          <a:gd name="T52" fmla="*/ 27 w 1002"/>
                          <a:gd name="T53" fmla="*/ 107 h 1744"/>
                          <a:gd name="T54" fmla="*/ 25 w 1002"/>
                          <a:gd name="T55" fmla="*/ 109 h 1744"/>
                          <a:gd name="T56" fmla="*/ 23 w 1002"/>
                          <a:gd name="T57" fmla="*/ 109 h 1744"/>
                          <a:gd name="T58" fmla="*/ 21 w 1002"/>
                          <a:gd name="T59" fmla="*/ 109 h 1744"/>
                          <a:gd name="T60" fmla="*/ 20 w 1002"/>
                          <a:gd name="T61" fmla="*/ 108 h 1744"/>
                          <a:gd name="T62" fmla="*/ 18 w 1002"/>
                          <a:gd name="T63" fmla="*/ 107 h 1744"/>
                          <a:gd name="T64" fmla="*/ 17 w 1002"/>
                          <a:gd name="T65" fmla="*/ 105 h 1744"/>
                          <a:gd name="T66" fmla="*/ 17 w 1002"/>
                          <a:gd name="T67" fmla="*/ 68 h 1744"/>
                          <a:gd name="T68" fmla="*/ 17 w 1002"/>
                          <a:gd name="T69" fmla="*/ 15 h 1744"/>
                          <a:gd name="T70" fmla="*/ 8 w 1002"/>
                          <a:gd name="T71" fmla="*/ 45 h 1744"/>
                          <a:gd name="T72" fmla="*/ 7 w 1002"/>
                          <a:gd name="T73" fmla="*/ 47 h 1744"/>
                          <a:gd name="T74" fmla="*/ 5 w 1002"/>
                          <a:gd name="T75" fmla="*/ 48 h 1744"/>
                          <a:gd name="T76" fmla="*/ 3 w 1002"/>
                          <a:gd name="T77" fmla="*/ 47 h 1744"/>
                          <a:gd name="T78" fmla="*/ 1 w 1002"/>
                          <a:gd name="T79" fmla="*/ 46 h 1744"/>
                          <a:gd name="T80" fmla="*/ 0 w 1002"/>
                          <a:gd name="T81" fmla="*/ 45 h 1744"/>
                          <a:gd name="T82" fmla="*/ 0 w 1002"/>
                          <a:gd name="T83" fmla="*/ 43 h 1744"/>
                          <a:gd name="T84" fmla="*/ 9 w 1002"/>
                          <a:gd name="T85" fmla="*/ 9 h 1744"/>
                          <a:gd name="T86" fmla="*/ 9 w 1002"/>
                          <a:gd name="T87" fmla="*/ 7 h 1744"/>
                          <a:gd name="T88" fmla="*/ 10 w 1002"/>
                          <a:gd name="T89" fmla="*/ 5 h 1744"/>
                          <a:gd name="T90" fmla="*/ 11 w 1002"/>
                          <a:gd name="T91" fmla="*/ 3 h 1744"/>
                          <a:gd name="T92" fmla="*/ 13 w 1002"/>
                          <a:gd name="T93" fmla="*/ 2 h 1744"/>
                          <a:gd name="T94" fmla="*/ 15 w 1002"/>
                          <a:gd name="T95" fmla="*/ 1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132" name="Oval 56"/>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latin typeface="+mj-lt"/>
                        </a:endParaRPr>
                      </a:p>
                    </p:txBody>
                  </p:sp>
                </p:grpSp>
                <p:sp>
                  <p:nvSpPr>
                    <p:cNvPr id="130" name="Rectangle 57"/>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latin typeface="+mj-lt"/>
                      </a:endParaRPr>
                    </a:p>
                  </p:txBody>
                </p:sp>
              </p:grpSp>
            </p:grpSp>
          </p:grpSp>
        </p:grpSp>
        <p:grpSp>
          <p:nvGrpSpPr>
            <p:cNvPr id="70" name="Group 73"/>
            <p:cNvGrpSpPr>
              <a:grpSpLocks/>
            </p:cNvGrpSpPr>
            <p:nvPr/>
          </p:nvGrpSpPr>
          <p:grpSpPr bwMode="auto">
            <a:xfrm>
              <a:off x="717" y="2125"/>
              <a:ext cx="4327" cy="923"/>
              <a:chOff x="717" y="2151"/>
              <a:chExt cx="4327" cy="923"/>
            </a:xfrm>
          </p:grpSpPr>
          <p:grpSp>
            <p:nvGrpSpPr>
              <p:cNvPr id="102" name="Group 70"/>
              <p:cNvGrpSpPr>
                <a:grpSpLocks/>
              </p:cNvGrpSpPr>
              <p:nvPr/>
            </p:nvGrpSpPr>
            <p:grpSpPr bwMode="auto">
              <a:xfrm>
                <a:off x="717" y="2151"/>
                <a:ext cx="864" cy="923"/>
                <a:chOff x="717" y="2151"/>
                <a:chExt cx="864" cy="923"/>
              </a:xfrm>
            </p:grpSpPr>
            <p:sp>
              <p:nvSpPr>
                <p:cNvPr id="114" name="Text Box 8"/>
                <p:cNvSpPr txBox="1">
                  <a:spLocks noChangeArrowheads="1"/>
                </p:cNvSpPr>
                <p:nvPr/>
              </p:nvSpPr>
              <p:spPr bwMode="auto">
                <a:xfrm>
                  <a:off x="717" y="2844"/>
                  <a:ext cx="864" cy="230"/>
                </a:xfrm>
                <a:prstGeom prst="rect">
                  <a:avLst/>
                </a:prstGeom>
                <a:noFill/>
                <a:ln w="12700">
                  <a:noFill/>
                  <a:miter lim="800000"/>
                  <a:headEnd/>
                  <a:tailEnd/>
                </a:ln>
              </p:spPr>
              <p:txBody>
                <a:bodyPr wrap="none" anchor="ctr" anchorCtr="1"/>
                <a:lstStyle/>
                <a:p>
                  <a:pPr eaLnBrk="0" hangingPunct="0"/>
                  <a:r>
                    <a:rPr lang="en-US" sz="1800" b="1">
                      <a:latin typeface="+mj-lt"/>
                    </a:rPr>
                    <a:t>Messages</a:t>
                  </a:r>
                </a:p>
              </p:txBody>
            </p:sp>
            <p:grpSp>
              <p:nvGrpSpPr>
                <p:cNvPr id="115" name="Group 9"/>
                <p:cNvGrpSpPr>
                  <a:grpSpLocks/>
                </p:cNvGrpSpPr>
                <p:nvPr/>
              </p:nvGrpSpPr>
              <p:grpSpPr bwMode="auto">
                <a:xfrm>
                  <a:off x="805" y="2151"/>
                  <a:ext cx="691" cy="691"/>
                  <a:chOff x="567" y="1891"/>
                  <a:chExt cx="681" cy="679"/>
                </a:xfrm>
              </p:grpSpPr>
              <p:sp>
                <p:nvSpPr>
                  <p:cNvPr id="116" name="AutoShape 10"/>
                  <p:cNvSpPr>
                    <a:spLocks noChangeArrowheads="1"/>
                  </p:cNvSpPr>
                  <p:nvPr/>
                </p:nvSpPr>
                <p:spPr bwMode="auto">
                  <a:xfrm>
                    <a:off x="567" y="1891"/>
                    <a:ext cx="681" cy="679"/>
                  </a:xfrm>
                  <a:prstGeom prst="roundRect">
                    <a:avLst>
                      <a:gd name="adj" fmla="val 12440"/>
                    </a:avLst>
                  </a:prstGeom>
                  <a:solidFill>
                    <a:srgbClr val="FFFFFF"/>
                  </a:solidFill>
                  <a:ln w="25400">
                    <a:solidFill>
                      <a:srgbClr val="000000"/>
                    </a:solidFill>
                    <a:round/>
                    <a:headEnd/>
                    <a:tailEnd/>
                  </a:ln>
                </p:spPr>
                <p:txBody>
                  <a:bodyPr/>
                  <a:lstStyle/>
                  <a:p>
                    <a:endParaRPr lang="en-US">
                      <a:latin typeface="+mj-lt"/>
                    </a:endParaRPr>
                  </a:p>
                </p:txBody>
              </p:sp>
              <p:grpSp>
                <p:nvGrpSpPr>
                  <p:cNvPr id="117" name="Group 11"/>
                  <p:cNvGrpSpPr>
                    <a:grpSpLocks/>
                  </p:cNvGrpSpPr>
                  <p:nvPr/>
                </p:nvGrpSpPr>
                <p:grpSpPr bwMode="auto">
                  <a:xfrm>
                    <a:off x="658" y="2064"/>
                    <a:ext cx="494" cy="366"/>
                    <a:chOff x="1581" y="2706"/>
                    <a:chExt cx="494" cy="366"/>
                  </a:xfrm>
                </p:grpSpPr>
                <p:sp>
                  <p:nvSpPr>
                    <p:cNvPr id="118" name="Rectangle 12"/>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latin typeface="+mj-lt"/>
                      </a:endParaRPr>
                    </a:p>
                  </p:txBody>
                </p:sp>
                <p:sp>
                  <p:nvSpPr>
                    <p:cNvPr id="119" name="Rectangle 13"/>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latin typeface="+mj-lt"/>
                      </a:endParaRPr>
                    </a:p>
                  </p:txBody>
                </p:sp>
                <p:sp>
                  <p:nvSpPr>
                    <p:cNvPr id="120" name="Freeform 14"/>
                    <p:cNvSpPr>
                      <a:spLocks/>
                    </p:cNvSpPr>
                    <p:nvPr/>
                  </p:nvSpPr>
                  <p:spPr bwMode="auto">
                    <a:xfrm>
                      <a:off x="1609" y="2733"/>
                      <a:ext cx="438" cy="311"/>
                    </a:xfrm>
                    <a:custGeom>
                      <a:avLst/>
                      <a:gdLst>
                        <a:gd name="T0" fmla="*/ 7 w 1755"/>
                        <a:gd name="T1" fmla="*/ 0 h 1242"/>
                        <a:gd name="T2" fmla="*/ 46 w 1755"/>
                        <a:gd name="T3" fmla="*/ 39 h 1242"/>
                        <a:gd name="T4" fmla="*/ 47 w 1755"/>
                        <a:gd name="T5" fmla="*/ 41 h 1242"/>
                        <a:gd name="T6" fmla="*/ 49 w 1755"/>
                        <a:gd name="T7" fmla="*/ 42 h 1242"/>
                        <a:gd name="T8" fmla="*/ 50 w 1755"/>
                        <a:gd name="T9" fmla="*/ 43 h 1242"/>
                        <a:gd name="T10" fmla="*/ 51 w 1755"/>
                        <a:gd name="T11" fmla="*/ 43 h 1242"/>
                        <a:gd name="T12" fmla="*/ 53 w 1755"/>
                        <a:gd name="T13" fmla="*/ 44 h 1242"/>
                        <a:gd name="T14" fmla="*/ 55 w 1755"/>
                        <a:gd name="T15" fmla="*/ 44 h 1242"/>
                        <a:gd name="T16" fmla="*/ 56 w 1755"/>
                        <a:gd name="T17" fmla="*/ 44 h 1242"/>
                        <a:gd name="T18" fmla="*/ 58 w 1755"/>
                        <a:gd name="T19" fmla="*/ 43 h 1242"/>
                        <a:gd name="T20" fmla="*/ 59 w 1755"/>
                        <a:gd name="T21" fmla="*/ 43 h 1242"/>
                        <a:gd name="T22" fmla="*/ 61 w 1755"/>
                        <a:gd name="T23" fmla="*/ 42 h 1242"/>
                        <a:gd name="T24" fmla="*/ 62 w 1755"/>
                        <a:gd name="T25" fmla="*/ 40 h 1242"/>
                        <a:gd name="T26" fmla="*/ 63 w 1755"/>
                        <a:gd name="T27" fmla="*/ 39 h 1242"/>
                        <a:gd name="T28" fmla="*/ 102 w 1755"/>
                        <a:gd name="T29" fmla="*/ 0 h 1242"/>
                        <a:gd name="T30" fmla="*/ 109 w 1755"/>
                        <a:gd name="T31" fmla="*/ 0 h 1242"/>
                        <a:gd name="T32" fmla="*/ 109 w 1755"/>
                        <a:gd name="T33" fmla="*/ 7 h 1242"/>
                        <a:gd name="T34" fmla="*/ 78 w 1755"/>
                        <a:gd name="T35" fmla="*/ 39 h 1242"/>
                        <a:gd name="T36" fmla="*/ 109 w 1755"/>
                        <a:gd name="T37" fmla="*/ 71 h 1242"/>
                        <a:gd name="T38" fmla="*/ 109 w 1755"/>
                        <a:gd name="T39" fmla="*/ 78 h 1242"/>
                        <a:gd name="T40" fmla="*/ 102 w 1755"/>
                        <a:gd name="T41" fmla="*/ 78 h 1242"/>
                        <a:gd name="T42" fmla="*/ 70 w 1755"/>
                        <a:gd name="T43" fmla="*/ 46 h 1242"/>
                        <a:gd name="T44" fmla="*/ 69 w 1755"/>
                        <a:gd name="T45" fmla="*/ 48 h 1242"/>
                        <a:gd name="T46" fmla="*/ 67 w 1755"/>
                        <a:gd name="T47" fmla="*/ 49 h 1242"/>
                        <a:gd name="T48" fmla="*/ 66 w 1755"/>
                        <a:gd name="T49" fmla="*/ 50 h 1242"/>
                        <a:gd name="T50" fmla="*/ 64 w 1755"/>
                        <a:gd name="T51" fmla="*/ 52 h 1242"/>
                        <a:gd name="T52" fmla="*/ 62 w 1755"/>
                        <a:gd name="T53" fmla="*/ 53 h 1242"/>
                        <a:gd name="T54" fmla="*/ 60 w 1755"/>
                        <a:gd name="T55" fmla="*/ 54 h 1242"/>
                        <a:gd name="T56" fmla="*/ 57 w 1755"/>
                        <a:gd name="T57" fmla="*/ 54 h 1242"/>
                        <a:gd name="T58" fmla="*/ 55 w 1755"/>
                        <a:gd name="T59" fmla="*/ 54 h 1242"/>
                        <a:gd name="T60" fmla="*/ 52 w 1755"/>
                        <a:gd name="T61" fmla="*/ 54 h 1242"/>
                        <a:gd name="T62" fmla="*/ 50 w 1755"/>
                        <a:gd name="T63" fmla="*/ 54 h 1242"/>
                        <a:gd name="T64" fmla="*/ 48 w 1755"/>
                        <a:gd name="T65" fmla="*/ 53 h 1242"/>
                        <a:gd name="T66" fmla="*/ 46 w 1755"/>
                        <a:gd name="T67" fmla="*/ 52 h 1242"/>
                        <a:gd name="T68" fmla="*/ 44 w 1755"/>
                        <a:gd name="T69" fmla="*/ 51 h 1242"/>
                        <a:gd name="T70" fmla="*/ 42 w 1755"/>
                        <a:gd name="T71" fmla="*/ 49 h 1242"/>
                        <a:gd name="T72" fmla="*/ 41 w 1755"/>
                        <a:gd name="T73" fmla="*/ 48 h 1242"/>
                        <a:gd name="T74" fmla="*/ 39 w 1755"/>
                        <a:gd name="T75" fmla="*/ 46 h 1242"/>
                        <a:gd name="T76" fmla="*/ 7 w 1755"/>
                        <a:gd name="T77" fmla="*/ 78 h 1242"/>
                        <a:gd name="T78" fmla="*/ 0 w 1755"/>
                        <a:gd name="T79" fmla="*/ 78 h 1242"/>
                        <a:gd name="T80" fmla="*/ 0 w 1755"/>
                        <a:gd name="T81" fmla="*/ 71 h 1242"/>
                        <a:gd name="T82" fmla="*/ 32 w 1755"/>
                        <a:gd name="T83" fmla="*/ 39 h 1242"/>
                        <a:gd name="T84" fmla="*/ 0 w 1755"/>
                        <a:gd name="T85" fmla="*/ 7 h 1242"/>
                        <a:gd name="T86" fmla="*/ 0 w 1755"/>
                        <a:gd name="T87" fmla="*/ 0 h 1242"/>
                        <a:gd name="T88" fmla="*/ 7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chemeClr val="tx1"/>
                    </a:solidFill>
                    <a:ln w="9525">
                      <a:noFill/>
                      <a:round/>
                      <a:headEnd/>
                      <a:tailEnd/>
                    </a:ln>
                  </p:spPr>
                  <p:txBody>
                    <a:bodyPr/>
                    <a:lstStyle/>
                    <a:p>
                      <a:endParaRPr lang="en-US">
                        <a:latin typeface="+mj-lt"/>
                      </a:endParaRPr>
                    </a:p>
                  </p:txBody>
                </p:sp>
              </p:grpSp>
            </p:grpSp>
          </p:grpSp>
          <p:grpSp>
            <p:nvGrpSpPr>
              <p:cNvPr id="103" name="Group 71"/>
              <p:cNvGrpSpPr>
                <a:grpSpLocks/>
              </p:cNvGrpSpPr>
              <p:nvPr/>
            </p:nvGrpSpPr>
            <p:grpSpPr bwMode="auto">
              <a:xfrm>
                <a:off x="2447" y="2151"/>
                <a:ext cx="864" cy="923"/>
                <a:chOff x="2447" y="2151"/>
                <a:chExt cx="864" cy="923"/>
              </a:xfrm>
            </p:grpSpPr>
            <p:sp>
              <p:nvSpPr>
                <p:cNvPr id="107" name="Text Box 16"/>
                <p:cNvSpPr txBox="1">
                  <a:spLocks noChangeArrowheads="1"/>
                </p:cNvSpPr>
                <p:nvPr/>
              </p:nvSpPr>
              <p:spPr bwMode="auto">
                <a:xfrm>
                  <a:off x="2447" y="2844"/>
                  <a:ext cx="864" cy="230"/>
                </a:xfrm>
                <a:prstGeom prst="rect">
                  <a:avLst/>
                </a:prstGeom>
                <a:noFill/>
                <a:ln w="12700">
                  <a:noFill/>
                  <a:miter lim="800000"/>
                  <a:headEnd/>
                  <a:tailEnd/>
                </a:ln>
              </p:spPr>
              <p:txBody>
                <a:bodyPr wrap="none" anchor="ctr" anchorCtr="1"/>
                <a:lstStyle/>
                <a:p>
                  <a:pPr eaLnBrk="0" hangingPunct="0"/>
                  <a:r>
                    <a:rPr lang="en-US" sz="1800" b="1">
                      <a:latin typeface="+mj-lt"/>
                    </a:rPr>
                    <a:t>Breaks</a:t>
                  </a:r>
                </a:p>
              </p:txBody>
            </p:sp>
            <p:grpSp>
              <p:nvGrpSpPr>
                <p:cNvPr id="108" name="Group 61"/>
                <p:cNvGrpSpPr>
                  <a:grpSpLocks/>
                </p:cNvGrpSpPr>
                <p:nvPr/>
              </p:nvGrpSpPr>
              <p:grpSpPr bwMode="auto">
                <a:xfrm>
                  <a:off x="2533" y="2151"/>
                  <a:ext cx="691" cy="691"/>
                  <a:chOff x="2479" y="2162"/>
                  <a:chExt cx="639" cy="628"/>
                </a:xfrm>
              </p:grpSpPr>
              <p:sp>
                <p:nvSpPr>
                  <p:cNvPr id="109" name="AutoShape 18"/>
                  <p:cNvSpPr>
                    <a:spLocks noChangeArrowheads="1"/>
                  </p:cNvSpPr>
                  <p:nvPr/>
                </p:nvSpPr>
                <p:spPr bwMode="auto">
                  <a:xfrm>
                    <a:off x="2479" y="2162"/>
                    <a:ext cx="639" cy="628"/>
                  </a:xfrm>
                  <a:prstGeom prst="roundRect">
                    <a:avLst>
                      <a:gd name="adj" fmla="val 12440"/>
                    </a:avLst>
                  </a:prstGeom>
                  <a:solidFill>
                    <a:srgbClr val="FFFFFF"/>
                  </a:solidFill>
                  <a:ln w="25400">
                    <a:solidFill>
                      <a:srgbClr val="000000"/>
                    </a:solidFill>
                    <a:round/>
                    <a:headEnd/>
                    <a:tailEnd/>
                  </a:ln>
                </p:spPr>
                <p:txBody>
                  <a:bodyPr/>
                  <a:lstStyle/>
                  <a:p>
                    <a:endParaRPr lang="en-US">
                      <a:latin typeface="+mj-lt"/>
                    </a:endParaRPr>
                  </a:p>
                </p:txBody>
              </p:sp>
              <p:grpSp>
                <p:nvGrpSpPr>
                  <p:cNvPr id="110" name="Group 60"/>
                  <p:cNvGrpSpPr>
                    <a:grpSpLocks/>
                  </p:cNvGrpSpPr>
                  <p:nvPr/>
                </p:nvGrpSpPr>
                <p:grpSpPr bwMode="auto">
                  <a:xfrm>
                    <a:off x="2554" y="2340"/>
                    <a:ext cx="474" cy="272"/>
                    <a:chOff x="2554" y="2340"/>
                    <a:chExt cx="474" cy="272"/>
                  </a:xfrm>
                </p:grpSpPr>
                <p:sp>
                  <p:nvSpPr>
                    <p:cNvPr id="111" name="Freeform 22"/>
                    <p:cNvSpPr>
                      <a:spLocks/>
                    </p:cNvSpPr>
                    <p:nvPr/>
                  </p:nvSpPr>
                  <p:spPr bwMode="auto">
                    <a:xfrm>
                      <a:off x="2658" y="2340"/>
                      <a:ext cx="264" cy="214"/>
                    </a:xfrm>
                    <a:custGeom>
                      <a:avLst/>
                      <a:gdLst/>
                      <a:ahLst/>
                      <a:cxnLst>
                        <a:cxn ang="0">
                          <a:pos x="0" y="0"/>
                        </a:cxn>
                        <a:cxn ang="0">
                          <a:pos x="1132" y="0"/>
                        </a:cxn>
                        <a:cxn ang="0">
                          <a:pos x="1132" y="835"/>
                        </a:cxn>
                        <a:cxn ang="0">
                          <a:pos x="1131" y="849"/>
                        </a:cxn>
                        <a:cxn ang="0">
                          <a:pos x="1127" y="862"/>
                        </a:cxn>
                        <a:cxn ang="0">
                          <a:pos x="1124" y="874"/>
                        </a:cxn>
                        <a:cxn ang="0">
                          <a:pos x="1119" y="887"/>
                        </a:cxn>
                        <a:cxn ang="0">
                          <a:pos x="1110" y="899"/>
                        </a:cxn>
                        <a:cxn ang="0">
                          <a:pos x="1101" y="908"/>
                        </a:cxn>
                        <a:cxn ang="0">
                          <a:pos x="1090" y="917"/>
                        </a:cxn>
                        <a:cxn ang="0">
                          <a:pos x="1078" y="923"/>
                        </a:cxn>
                        <a:cxn ang="0">
                          <a:pos x="1065" y="930"/>
                        </a:cxn>
                        <a:cxn ang="0">
                          <a:pos x="1052" y="932"/>
                        </a:cxn>
                        <a:cxn ang="0">
                          <a:pos x="1041" y="935"/>
                        </a:cxn>
                        <a:cxn ang="0">
                          <a:pos x="1033" y="935"/>
                        </a:cxn>
                        <a:cxn ang="0">
                          <a:pos x="99" y="935"/>
                        </a:cxn>
                        <a:cxn ang="0">
                          <a:pos x="88" y="933"/>
                        </a:cxn>
                        <a:cxn ang="0">
                          <a:pos x="80" y="932"/>
                        </a:cxn>
                        <a:cxn ang="0">
                          <a:pos x="72" y="930"/>
                        </a:cxn>
                        <a:cxn ang="0">
                          <a:pos x="60" y="924"/>
                        </a:cxn>
                        <a:cxn ang="0">
                          <a:pos x="49" y="921"/>
                        </a:cxn>
                        <a:cxn ang="0">
                          <a:pos x="40" y="913"/>
                        </a:cxn>
                        <a:cxn ang="0">
                          <a:pos x="31" y="907"/>
                        </a:cxn>
                        <a:cxn ang="0">
                          <a:pos x="24" y="899"/>
                        </a:cxn>
                        <a:cxn ang="0">
                          <a:pos x="20" y="894"/>
                        </a:cxn>
                        <a:cxn ang="0">
                          <a:pos x="14" y="887"/>
                        </a:cxn>
                        <a:cxn ang="0">
                          <a:pos x="9" y="878"/>
                        </a:cxn>
                        <a:cxn ang="0">
                          <a:pos x="5" y="872"/>
                        </a:cxn>
                        <a:cxn ang="0">
                          <a:pos x="2" y="862"/>
                        </a:cxn>
                        <a:cxn ang="0">
                          <a:pos x="1" y="853"/>
                        </a:cxn>
                        <a:cxn ang="0">
                          <a:pos x="0" y="844"/>
                        </a:cxn>
                        <a:cxn ang="0">
                          <a:pos x="0" y="835"/>
                        </a:cxn>
                        <a:cxn ang="0">
                          <a:pos x="0" y="0"/>
                        </a:cxn>
                      </a:cxnLst>
                      <a:rect l="0" t="0" r="r" b="b"/>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chemeClr val="bg1"/>
                    </a:solidFill>
                    <a:ln w="25400">
                      <a:solidFill>
                        <a:schemeClr val="tx1"/>
                      </a:solidFill>
                      <a:round/>
                      <a:headEnd/>
                      <a:tailEnd/>
                    </a:ln>
                    <a:effectLst>
                      <a:outerShdw dist="35921" dir="2700000" algn="ctr" rotWithShape="0">
                        <a:srgbClr val="B2B2B2"/>
                      </a:outerShdw>
                    </a:effectLst>
                  </p:spPr>
                  <p:txBody>
                    <a:bodyPr/>
                    <a:lstStyle/>
                    <a:p>
                      <a:pPr>
                        <a:defRPr/>
                      </a:pPr>
                      <a:endParaRPr lang="en-US">
                        <a:latin typeface="+mj-lt"/>
                      </a:endParaRPr>
                    </a:p>
                  </p:txBody>
                </p:sp>
                <p:sp>
                  <p:nvSpPr>
                    <p:cNvPr id="112" name="Freeform 23"/>
                    <p:cNvSpPr>
                      <a:spLocks/>
                    </p:cNvSpPr>
                    <p:nvPr/>
                  </p:nvSpPr>
                  <p:spPr bwMode="auto">
                    <a:xfrm>
                      <a:off x="2928" y="2340"/>
                      <a:ext cx="85" cy="159"/>
                    </a:xfrm>
                    <a:custGeom>
                      <a:avLst/>
                      <a:gdLst/>
                      <a:ahLst/>
                      <a:cxnLst>
                        <a:cxn ang="0">
                          <a:pos x="41" y="3"/>
                        </a:cxn>
                        <a:cxn ang="0">
                          <a:pos x="124" y="18"/>
                        </a:cxn>
                        <a:cxn ang="0">
                          <a:pos x="182" y="43"/>
                        </a:cxn>
                        <a:cxn ang="0">
                          <a:pos x="237" y="82"/>
                        </a:cxn>
                        <a:cxn ang="0">
                          <a:pos x="286" y="129"/>
                        </a:cxn>
                        <a:cxn ang="0">
                          <a:pos x="324" y="184"/>
                        </a:cxn>
                        <a:cxn ang="0">
                          <a:pos x="350" y="248"/>
                        </a:cxn>
                        <a:cxn ang="0">
                          <a:pos x="364" y="325"/>
                        </a:cxn>
                        <a:cxn ang="0">
                          <a:pos x="362" y="379"/>
                        </a:cxn>
                        <a:cxn ang="0">
                          <a:pos x="354" y="414"/>
                        </a:cxn>
                        <a:cxn ang="0">
                          <a:pos x="345" y="450"/>
                        </a:cxn>
                        <a:cxn ang="0">
                          <a:pos x="333" y="484"/>
                        </a:cxn>
                        <a:cxn ang="0">
                          <a:pos x="316" y="514"/>
                        </a:cxn>
                        <a:cxn ang="0">
                          <a:pos x="296" y="545"/>
                        </a:cxn>
                        <a:cxn ang="0">
                          <a:pos x="275" y="575"/>
                        </a:cxn>
                        <a:cxn ang="0">
                          <a:pos x="247" y="602"/>
                        </a:cxn>
                        <a:cxn ang="0">
                          <a:pos x="217" y="627"/>
                        </a:cxn>
                        <a:cxn ang="0">
                          <a:pos x="179" y="648"/>
                        </a:cxn>
                        <a:cxn ang="0">
                          <a:pos x="146" y="663"/>
                        </a:cxn>
                        <a:cxn ang="0">
                          <a:pos x="105" y="677"/>
                        </a:cxn>
                        <a:cxn ang="0">
                          <a:pos x="62" y="685"/>
                        </a:cxn>
                        <a:cxn ang="0">
                          <a:pos x="21" y="689"/>
                        </a:cxn>
                        <a:cxn ang="0">
                          <a:pos x="0" y="541"/>
                        </a:cxn>
                        <a:cxn ang="0">
                          <a:pos x="28" y="541"/>
                        </a:cxn>
                        <a:cxn ang="0">
                          <a:pos x="61" y="536"/>
                        </a:cxn>
                        <a:cxn ang="0">
                          <a:pos x="92" y="526"/>
                        </a:cxn>
                        <a:cxn ang="0">
                          <a:pos x="125" y="510"/>
                        </a:cxn>
                        <a:cxn ang="0">
                          <a:pos x="150" y="490"/>
                        </a:cxn>
                        <a:cxn ang="0">
                          <a:pos x="172" y="466"/>
                        </a:cxn>
                        <a:cxn ang="0">
                          <a:pos x="188" y="443"/>
                        </a:cxn>
                        <a:cxn ang="0">
                          <a:pos x="199" y="418"/>
                        </a:cxn>
                        <a:cxn ang="0">
                          <a:pos x="209" y="388"/>
                        </a:cxn>
                        <a:cxn ang="0">
                          <a:pos x="213" y="356"/>
                        </a:cxn>
                        <a:cxn ang="0">
                          <a:pos x="212" y="314"/>
                        </a:cxn>
                        <a:cxn ang="0">
                          <a:pos x="203" y="278"/>
                        </a:cxn>
                        <a:cxn ang="0">
                          <a:pos x="188" y="248"/>
                        </a:cxn>
                        <a:cxn ang="0">
                          <a:pos x="168" y="219"/>
                        </a:cxn>
                        <a:cxn ang="0">
                          <a:pos x="145" y="197"/>
                        </a:cxn>
                        <a:cxn ang="0">
                          <a:pos x="110" y="171"/>
                        </a:cxn>
                        <a:cxn ang="0">
                          <a:pos x="66" y="154"/>
                        </a:cxn>
                        <a:cxn ang="0">
                          <a:pos x="0" y="146"/>
                        </a:cxn>
                      </a:cxnLst>
                      <a:rect l="0" t="0" r="r" b="b"/>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chemeClr val="bg1"/>
                    </a:solidFill>
                    <a:ln w="25400">
                      <a:solidFill>
                        <a:schemeClr val="tx1"/>
                      </a:solidFill>
                      <a:round/>
                      <a:headEnd/>
                      <a:tailEnd/>
                    </a:ln>
                    <a:effectLst>
                      <a:outerShdw dist="35921" dir="2700000" algn="ctr" rotWithShape="0">
                        <a:srgbClr val="B2B2B2"/>
                      </a:outerShdw>
                    </a:effectLst>
                  </p:spPr>
                  <p:txBody>
                    <a:bodyPr/>
                    <a:lstStyle/>
                    <a:p>
                      <a:pPr>
                        <a:defRPr/>
                      </a:pPr>
                      <a:endParaRPr lang="en-US">
                        <a:latin typeface="+mj-lt"/>
                      </a:endParaRPr>
                    </a:p>
                  </p:txBody>
                </p:sp>
                <p:sp>
                  <p:nvSpPr>
                    <p:cNvPr id="113" name="Freeform 20"/>
                    <p:cNvSpPr>
                      <a:spLocks/>
                    </p:cNvSpPr>
                    <p:nvPr/>
                  </p:nvSpPr>
                  <p:spPr bwMode="auto">
                    <a:xfrm>
                      <a:off x="2554" y="2567"/>
                      <a:ext cx="474" cy="45"/>
                    </a:xfrm>
                    <a:custGeom>
                      <a:avLst/>
                      <a:gdLst/>
                      <a:ahLst/>
                      <a:cxnLst>
                        <a:cxn ang="0">
                          <a:pos x="0" y="0"/>
                        </a:cxn>
                        <a:cxn ang="0">
                          <a:pos x="2021" y="0"/>
                        </a:cxn>
                        <a:cxn ang="0">
                          <a:pos x="2021" y="98"/>
                        </a:cxn>
                        <a:cxn ang="0">
                          <a:pos x="2018" y="108"/>
                        </a:cxn>
                        <a:cxn ang="0">
                          <a:pos x="2014" y="119"/>
                        </a:cxn>
                        <a:cxn ang="0">
                          <a:pos x="2012" y="131"/>
                        </a:cxn>
                        <a:cxn ang="0">
                          <a:pos x="2003" y="142"/>
                        </a:cxn>
                        <a:cxn ang="0">
                          <a:pos x="1993" y="152"/>
                        </a:cxn>
                        <a:cxn ang="0">
                          <a:pos x="1983" y="162"/>
                        </a:cxn>
                        <a:cxn ang="0">
                          <a:pos x="1970" y="171"/>
                        </a:cxn>
                        <a:cxn ang="0">
                          <a:pos x="1958" y="177"/>
                        </a:cxn>
                        <a:cxn ang="0">
                          <a:pos x="1944" y="182"/>
                        </a:cxn>
                        <a:cxn ang="0">
                          <a:pos x="1926" y="188"/>
                        </a:cxn>
                        <a:cxn ang="0">
                          <a:pos x="1914" y="191"/>
                        </a:cxn>
                        <a:cxn ang="0">
                          <a:pos x="1900" y="193"/>
                        </a:cxn>
                        <a:cxn ang="0">
                          <a:pos x="1886" y="195"/>
                        </a:cxn>
                        <a:cxn ang="0">
                          <a:pos x="1873" y="196"/>
                        </a:cxn>
                        <a:cxn ang="0">
                          <a:pos x="147" y="196"/>
                        </a:cxn>
                        <a:cxn ang="0">
                          <a:pos x="127" y="195"/>
                        </a:cxn>
                        <a:cxn ang="0">
                          <a:pos x="112" y="193"/>
                        </a:cxn>
                        <a:cxn ang="0">
                          <a:pos x="97" y="191"/>
                        </a:cxn>
                        <a:cxn ang="0">
                          <a:pos x="83" y="186"/>
                        </a:cxn>
                        <a:cxn ang="0">
                          <a:pos x="70" y="181"/>
                        </a:cxn>
                        <a:cxn ang="0">
                          <a:pos x="56" y="175"/>
                        </a:cxn>
                        <a:cxn ang="0">
                          <a:pos x="42" y="167"/>
                        </a:cxn>
                        <a:cxn ang="0">
                          <a:pos x="30" y="157"/>
                        </a:cxn>
                        <a:cxn ang="0">
                          <a:pos x="19" y="147"/>
                        </a:cxn>
                        <a:cxn ang="0">
                          <a:pos x="10" y="137"/>
                        </a:cxn>
                        <a:cxn ang="0">
                          <a:pos x="5" y="124"/>
                        </a:cxn>
                        <a:cxn ang="0">
                          <a:pos x="1" y="112"/>
                        </a:cxn>
                        <a:cxn ang="0">
                          <a:pos x="0" y="98"/>
                        </a:cxn>
                        <a:cxn ang="0">
                          <a:pos x="0" y="0"/>
                        </a:cxn>
                      </a:cxnLst>
                      <a:rect l="0" t="0" r="r" b="b"/>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chemeClr val="bg1"/>
                    </a:solidFill>
                    <a:ln w="25400">
                      <a:solidFill>
                        <a:schemeClr val="tx1"/>
                      </a:solidFill>
                      <a:round/>
                      <a:headEnd/>
                      <a:tailEnd/>
                    </a:ln>
                    <a:effectLst>
                      <a:outerShdw dist="35921" dir="2700000" algn="ctr" rotWithShape="0">
                        <a:srgbClr val="B2B2B2"/>
                      </a:outerShdw>
                    </a:effectLst>
                  </p:spPr>
                  <p:txBody>
                    <a:bodyPr/>
                    <a:lstStyle/>
                    <a:p>
                      <a:pPr>
                        <a:defRPr/>
                      </a:pPr>
                      <a:endParaRPr lang="en-US">
                        <a:latin typeface="+mj-lt"/>
                      </a:endParaRPr>
                    </a:p>
                  </p:txBody>
                </p:sp>
              </p:grpSp>
            </p:grpSp>
          </p:grpSp>
          <p:grpSp>
            <p:nvGrpSpPr>
              <p:cNvPr id="104" name="Group 72"/>
              <p:cNvGrpSpPr>
                <a:grpSpLocks/>
              </p:cNvGrpSpPr>
              <p:nvPr/>
            </p:nvGrpSpPr>
            <p:grpSpPr bwMode="auto">
              <a:xfrm>
                <a:off x="4170" y="2258"/>
                <a:ext cx="874" cy="816"/>
                <a:chOff x="4170" y="2258"/>
                <a:chExt cx="874" cy="816"/>
              </a:xfrm>
            </p:grpSpPr>
            <p:sp>
              <p:nvSpPr>
                <p:cNvPr id="105" name="Rectangle 6"/>
                <p:cNvSpPr>
                  <a:spLocks noChangeArrowheads="1"/>
                </p:cNvSpPr>
                <p:nvPr/>
              </p:nvSpPr>
              <p:spPr bwMode="auto">
                <a:xfrm>
                  <a:off x="4170" y="2258"/>
                  <a:ext cx="874" cy="489"/>
                </a:xfrm>
                <a:prstGeom prst="rect">
                  <a:avLst/>
                </a:prstGeom>
                <a:solidFill>
                  <a:schemeClr val="bg1"/>
                </a:solidFill>
                <a:ln w="25400">
                  <a:solidFill>
                    <a:schemeClr val="tx1"/>
                  </a:solidFill>
                  <a:miter lim="800000"/>
                  <a:headEnd/>
                  <a:tailEnd/>
                </a:ln>
              </p:spPr>
              <p:txBody>
                <a:bodyPr wrap="none" lIns="45720" anchor="ctr"/>
                <a:lstStyle/>
                <a:p>
                  <a:pPr eaLnBrk="0" hangingPunct="0"/>
                  <a:r>
                    <a:rPr lang="en-US" sz="4400" b="1">
                      <a:solidFill>
                        <a:srgbClr val="FF3300"/>
                      </a:solidFill>
                      <a:latin typeface="+mj-lt"/>
                    </a:rPr>
                    <a:t>EXIT</a:t>
                  </a:r>
                </a:p>
              </p:txBody>
            </p:sp>
            <p:sp>
              <p:nvSpPr>
                <p:cNvPr id="106" name="Text Box 63"/>
                <p:cNvSpPr txBox="1">
                  <a:spLocks noChangeArrowheads="1"/>
                </p:cNvSpPr>
                <p:nvPr/>
              </p:nvSpPr>
              <p:spPr bwMode="auto">
                <a:xfrm>
                  <a:off x="4175" y="2844"/>
                  <a:ext cx="864" cy="230"/>
                </a:xfrm>
                <a:prstGeom prst="rect">
                  <a:avLst/>
                </a:prstGeom>
                <a:noFill/>
                <a:ln w="12700">
                  <a:noFill/>
                  <a:miter lim="800000"/>
                  <a:headEnd/>
                  <a:tailEnd/>
                </a:ln>
              </p:spPr>
              <p:txBody>
                <a:bodyPr wrap="none" anchor="ctr" anchorCtr="1"/>
                <a:lstStyle/>
                <a:p>
                  <a:pPr eaLnBrk="0" hangingPunct="0"/>
                  <a:r>
                    <a:rPr lang="en-US" sz="1800" b="1">
                      <a:latin typeface="+mj-lt"/>
                    </a:rPr>
                    <a:t>Exits</a:t>
                  </a:r>
                </a:p>
              </p:txBody>
            </p:sp>
          </p:grpSp>
        </p:grpSp>
        <p:grpSp>
          <p:nvGrpSpPr>
            <p:cNvPr id="71" name="Group 57"/>
            <p:cNvGrpSpPr>
              <a:grpSpLocks/>
            </p:cNvGrpSpPr>
            <p:nvPr/>
          </p:nvGrpSpPr>
          <p:grpSpPr bwMode="auto">
            <a:xfrm>
              <a:off x="718" y="979"/>
              <a:ext cx="4320" cy="966"/>
              <a:chOff x="718" y="979"/>
              <a:chExt cx="4320" cy="966"/>
            </a:xfrm>
          </p:grpSpPr>
          <p:grpSp>
            <p:nvGrpSpPr>
              <p:cNvPr id="72" name="Group 68"/>
              <p:cNvGrpSpPr>
                <a:grpSpLocks/>
              </p:cNvGrpSpPr>
              <p:nvPr/>
            </p:nvGrpSpPr>
            <p:grpSpPr bwMode="auto">
              <a:xfrm>
                <a:off x="4174" y="1024"/>
                <a:ext cx="864" cy="921"/>
                <a:chOff x="4174" y="1231"/>
                <a:chExt cx="864" cy="921"/>
              </a:xfrm>
            </p:grpSpPr>
            <p:sp>
              <p:nvSpPr>
                <p:cNvPr id="98" name="Text Box 25"/>
                <p:cNvSpPr txBox="1">
                  <a:spLocks noChangeArrowheads="1"/>
                </p:cNvSpPr>
                <p:nvPr/>
              </p:nvSpPr>
              <p:spPr bwMode="auto">
                <a:xfrm>
                  <a:off x="4174" y="1922"/>
                  <a:ext cx="864" cy="230"/>
                </a:xfrm>
                <a:prstGeom prst="rect">
                  <a:avLst/>
                </a:prstGeom>
                <a:noFill/>
                <a:ln w="12700">
                  <a:noFill/>
                  <a:miter lim="800000"/>
                  <a:headEnd/>
                  <a:tailEnd/>
                </a:ln>
              </p:spPr>
              <p:txBody>
                <a:bodyPr wrap="none" anchor="ctr" anchorCtr="1"/>
                <a:lstStyle/>
                <a:p>
                  <a:pPr eaLnBrk="0" hangingPunct="0"/>
                  <a:r>
                    <a:rPr lang="en-US" sz="1800" b="1">
                      <a:latin typeface="+mj-lt"/>
                    </a:rPr>
                    <a:t>Emergency</a:t>
                  </a:r>
                </a:p>
              </p:txBody>
            </p:sp>
            <p:grpSp>
              <p:nvGrpSpPr>
                <p:cNvPr id="99" name="Group 26"/>
                <p:cNvGrpSpPr>
                  <a:grpSpLocks/>
                </p:cNvGrpSpPr>
                <p:nvPr/>
              </p:nvGrpSpPr>
              <p:grpSpPr bwMode="auto">
                <a:xfrm>
                  <a:off x="4260" y="1231"/>
                  <a:ext cx="691" cy="691"/>
                  <a:chOff x="3639" y="768"/>
                  <a:chExt cx="681" cy="679"/>
                </a:xfrm>
              </p:grpSpPr>
              <p:sp>
                <p:nvSpPr>
                  <p:cNvPr id="100" name="AutoShape 27"/>
                  <p:cNvSpPr>
                    <a:spLocks noChangeArrowheads="1"/>
                  </p:cNvSpPr>
                  <p:nvPr/>
                </p:nvSpPr>
                <p:spPr bwMode="auto">
                  <a:xfrm>
                    <a:off x="3639" y="768"/>
                    <a:ext cx="681" cy="679"/>
                  </a:xfrm>
                  <a:prstGeom prst="roundRect">
                    <a:avLst>
                      <a:gd name="adj" fmla="val 12440"/>
                    </a:avLst>
                  </a:prstGeom>
                  <a:solidFill>
                    <a:srgbClr val="FFFFFF"/>
                  </a:solidFill>
                  <a:ln w="25400">
                    <a:solidFill>
                      <a:srgbClr val="000000"/>
                    </a:solidFill>
                    <a:round/>
                    <a:headEnd/>
                    <a:tailEnd/>
                  </a:ln>
                </p:spPr>
                <p:txBody>
                  <a:bodyPr/>
                  <a:lstStyle/>
                  <a:p>
                    <a:endParaRPr lang="en-US">
                      <a:latin typeface="+mj-lt"/>
                    </a:endParaRPr>
                  </a:p>
                </p:txBody>
              </p:sp>
              <p:sp>
                <p:nvSpPr>
                  <p:cNvPr id="101" name="Freeform 28"/>
                  <p:cNvSpPr>
                    <a:spLocks/>
                  </p:cNvSpPr>
                  <p:nvPr/>
                </p:nvSpPr>
                <p:spPr bwMode="auto">
                  <a:xfrm>
                    <a:off x="3696" y="816"/>
                    <a:ext cx="573" cy="573"/>
                  </a:xfrm>
                  <a:custGeom>
                    <a:avLst/>
                    <a:gdLst>
                      <a:gd name="T0" fmla="*/ 48 w 2290"/>
                      <a:gd name="T1" fmla="*/ 0 h 2290"/>
                      <a:gd name="T2" fmla="*/ 96 w 2290"/>
                      <a:gd name="T3" fmla="*/ 0 h 2290"/>
                      <a:gd name="T4" fmla="*/ 96 w 2290"/>
                      <a:gd name="T5" fmla="*/ 48 h 2290"/>
                      <a:gd name="T6" fmla="*/ 143 w 2290"/>
                      <a:gd name="T7" fmla="*/ 48 h 2290"/>
                      <a:gd name="T8" fmla="*/ 143 w 2290"/>
                      <a:gd name="T9" fmla="*/ 96 h 2290"/>
                      <a:gd name="T10" fmla="*/ 96 w 2290"/>
                      <a:gd name="T11" fmla="*/ 96 h 2290"/>
                      <a:gd name="T12" fmla="*/ 96 w 2290"/>
                      <a:gd name="T13" fmla="*/ 143 h 2290"/>
                      <a:gd name="T14" fmla="*/ 48 w 2290"/>
                      <a:gd name="T15" fmla="*/ 143 h 2290"/>
                      <a:gd name="T16" fmla="*/ 48 w 2290"/>
                      <a:gd name="T17" fmla="*/ 96 h 2290"/>
                      <a:gd name="T18" fmla="*/ 0 w 2290"/>
                      <a:gd name="T19" fmla="*/ 96 h 2290"/>
                      <a:gd name="T20" fmla="*/ 0 w 2290"/>
                      <a:gd name="T21" fmla="*/ 48 h 2290"/>
                      <a:gd name="T22" fmla="*/ 48 w 2290"/>
                      <a:gd name="T23" fmla="*/ 48 h 2290"/>
                      <a:gd name="T24" fmla="*/ 48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FF0000"/>
                  </a:solidFill>
                  <a:ln w="3175">
                    <a:solidFill>
                      <a:schemeClr val="tx1"/>
                    </a:solidFill>
                    <a:round/>
                    <a:headEnd/>
                    <a:tailEnd/>
                  </a:ln>
                </p:spPr>
                <p:txBody>
                  <a:bodyPr/>
                  <a:lstStyle/>
                  <a:p>
                    <a:endParaRPr lang="en-US">
                      <a:latin typeface="+mj-lt"/>
                    </a:endParaRPr>
                  </a:p>
                </p:txBody>
              </p:sp>
            </p:grpSp>
          </p:grpSp>
          <p:grpSp>
            <p:nvGrpSpPr>
              <p:cNvPr id="73" name="Group 67"/>
              <p:cNvGrpSpPr>
                <a:grpSpLocks/>
              </p:cNvGrpSpPr>
              <p:nvPr/>
            </p:nvGrpSpPr>
            <p:grpSpPr bwMode="auto">
              <a:xfrm>
                <a:off x="2446" y="979"/>
                <a:ext cx="864" cy="966"/>
                <a:chOff x="2446" y="1186"/>
                <a:chExt cx="864" cy="966"/>
              </a:xfrm>
            </p:grpSpPr>
            <p:sp>
              <p:nvSpPr>
                <p:cNvPr id="96" name="Text Box 5"/>
                <p:cNvSpPr txBox="1">
                  <a:spLocks noChangeArrowheads="1"/>
                </p:cNvSpPr>
                <p:nvPr/>
              </p:nvSpPr>
              <p:spPr bwMode="auto">
                <a:xfrm>
                  <a:off x="2446" y="1922"/>
                  <a:ext cx="864" cy="230"/>
                </a:xfrm>
                <a:prstGeom prst="rect">
                  <a:avLst/>
                </a:prstGeom>
                <a:noFill/>
                <a:ln w="12700">
                  <a:noFill/>
                  <a:miter lim="800000"/>
                  <a:headEnd/>
                  <a:tailEnd/>
                </a:ln>
              </p:spPr>
              <p:txBody>
                <a:bodyPr wrap="none" anchor="ctr" anchorCtr="1"/>
                <a:lstStyle/>
                <a:p>
                  <a:pPr eaLnBrk="0" hangingPunct="0"/>
                  <a:r>
                    <a:rPr lang="en-US" sz="1800" b="1">
                      <a:latin typeface="+mj-lt"/>
                    </a:rPr>
                    <a:t>Class Hours</a:t>
                  </a:r>
                </a:p>
              </p:txBody>
            </p:sp>
            <p:pic>
              <p:nvPicPr>
                <p:cNvPr id="97" name="Picture 59" descr="Clock"/>
                <p:cNvPicPr>
                  <a:picLocks noChangeAspect="1" noChangeArrowheads="1"/>
                </p:cNvPicPr>
                <p:nvPr/>
              </p:nvPicPr>
              <p:blipFill>
                <a:blip r:embed="rId2"/>
                <a:srcRect/>
                <a:stretch>
                  <a:fillRect/>
                </a:stretch>
              </p:blipFill>
              <p:spPr bwMode="auto">
                <a:xfrm>
                  <a:off x="2485" y="1186"/>
                  <a:ext cx="788" cy="789"/>
                </a:xfrm>
                <a:prstGeom prst="rect">
                  <a:avLst/>
                </a:prstGeom>
                <a:noFill/>
                <a:ln w="9525">
                  <a:noFill/>
                  <a:miter lim="800000"/>
                  <a:headEnd/>
                  <a:tailEnd/>
                </a:ln>
              </p:spPr>
            </p:pic>
          </p:grpSp>
          <p:grpSp>
            <p:nvGrpSpPr>
              <p:cNvPr id="74" name="Group 66"/>
              <p:cNvGrpSpPr>
                <a:grpSpLocks/>
              </p:cNvGrpSpPr>
              <p:nvPr/>
            </p:nvGrpSpPr>
            <p:grpSpPr bwMode="auto">
              <a:xfrm>
                <a:off x="718" y="1002"/>
                <a:ext cx="864" cy="943"/>
                <a:chOff x="718" y="1002"/>
                <a:chExt cx="864" cy="943"/>
              </a:xfrm>
            </p:grpSpPr>
            <p:sp>
              <p:nvSpPr>
                <p:cNvPr id="75" name="Text Box 4"/>
                <p:cNvSpPr txBox="1">
                  <a:spLocks noChangeArrowheads="1"/>
                </p:cNvSpPr>
                <p:nvPr/>
              </p:nvSpPr>
              <p:spPr bwMode="auto">
                <a:xfrm>
                  <a:off x="718" y="1715"/>
                  <a:ext cx="864" cy="230"/>
                </a:xfrm>
                <a:prstGeom prst="rect">
                  <a:avLst/>
                </a:prstGeom>
                <a:noFill/>
                <a:ln w="12700">
                  <a:noFill/>
                  <a:miter lim="800000"/>
                  <a:headEnd/>
                  <a:tailEnd/>
                </a:ln>
              </p:spPr>
              <p:txBody>
                <a:bodyPr wrap="none" anchor="ctr" anchorCtr="1"/>
                <a:lstStyle/>
                <a:p>
                  <a:pPr eaLnBrk="0" hangingPunct="0"/>
                  <a:r>
                    <a:rPr lang="en-US" sz="1800" b="1">
                      <a:latin typeface="+mj-lt"/>
                    </a:rPr>
                    <a:t>Phone/Fax</a:t>
                  </a:r>
                </a:p>
              </p:txBody>
            </p:sp>
            <p:grpSp>
              <p:nvGrpSpPr>
                <p:cNvPr id="76" name="Group 68"/>
                <p:cNvGrpSpPr>
                  <a:grpSpLocks/>
                </p:cNvGrpSpPr>
                <p:nvPr/>
              </p:nvGrpSpPr>
              <p:grpSpPr bwMode="auto">
                <a:xfrm>
                  <a:off x="767" y="1002"/>
                  <a:ext cx="765" cy="736"/>
                  <a:chOff x="767" y="1002"/>
                  <a:chExt cx="765" cy="736"/>
                </a:xfrm>
              </p:grpSpPr>
              <p:sp>
                <p:nvSpPr>
                  <p:cNvPr id="77" name="AutoShape 69"/>
                  <p:cNvSpPr>
                    <a:spLocks noChangeAspect="1" noChangeArrowheads="1" noTextEdit="1"/>
                  </p:cNvSpPr>
                  <p:nvPr/>
                </p:nvSpPr>
                <p:spPr bwMode="auto">
                  <a:xfrm>
                    <a:off x="767" y="1002"/>
                    <a:ext cx="765" cy="736"/>
                  </a:xfrm>
                  <a:prstGeom prst="rect">
                    <a:avLst/>
                  </a:prstGeom>
                  <a:noFill/>
                  <a:ln w="9525">
                    <a:noFill/>
                    <a:miter lim="800000"/>
                    <a:headEnd/>
                    <a:tailEnd/>
                  </a:ln>
                </p:spPr>
                <p:txBody>
                  <a:bodyPr/>
                  <a:lstStyle/>
                  <a:p>
                    <a:endParaRPr lang="en-US">
                      <a:latin typeface="+mj-lt"/>
                    </a:endParaRPr>
                  </a:p>
                </p:txBody>
              </p:sp>
              <p:grpSp>
                <p:nvGrpSpPr>
                  <p:cNvPr id="78" name="Group 70"/>
                  <p:cNvGrpSpPr>
                    <a:grpSpLocks/>
                  </p:cNvGrpSpPr>
                  <p:nvPr/>
                </p:nvGrpSpPr>
                <p:grpSpPr bwMode="auto">
                  <a:xfrm>
                    <a:off x="793" y="1026"/>
                    <a:ext cx="715" cy="689"/>
                    <a:chOff x="793" y="1026"/>
                    <a:chExt cx="715" cy="689"/>
                  </a:xfrm>
                </p:grpSpPr>
                <p:sp>
                  <p:nvSpPr>
                    <p:cNvPr id="79" name="Oval 71"/>
                    <p:cNvSpPr>
                      <a:spLocks noChangeArrowheads="1"/>
                    </p:cNvSpPr>
                    <p:nvPr/>
                  </p:nvSpPr>
                  <p:spPr bwMode="auto">
                    <a:xfrm>
                      <a:off x="793" y="1026"/>
                      <a:ext cx="715" cy="689"/>
                    </a:xfrm>
                    <a:prstGeom prst="ellipse">
                      <a:avLst/>
                    </a:prstGeom>
                    <a:solidFill>
                      <a:srgbClr val="D7E2F1"/>
                    </a:solidFill>
                    <a:ln w="25400">
                      <a:solidFill>
                        <a:srgbClr val="000000"/>
                      </a:solidFill>
                      <a:round/>
                      <a:headEnd/>
                      <a:tailEnd/>
                    </a:ln>
                  </p:spPr>
                  <p:txBody>
                    <a:bodyPr/>
                    <a:lstStyle/>
                    <a:p>
                      <a:endParaRPr lang="en-US">
                        <a:latin typeface="+mj-lt"/>
                      </a:endParaRPr>
                    </a:p>
                  </p:txBody>
                </p:sp>
                <p:grpSp>
                  <p:nvGrpSpPr>
                    <p:cNvPr id="80" name="Group 72"/>
                    <p:cNvGrpSpPr>
                      <a:grpSpLocks/>
                    </p:cNvGrpSpPr>
                    <p:nvPr/>
                  </p:nvGrpSpPr>
                  <p:grpSpPr bwMode="auto">
                    <a:xfrm>
                      <a:off x="870" y="1180"/>
                      <a:ext cx="560" cy="381"/>
                      <a:chOff x="870" y="1180"/>
                      <a:chExt cx="560" cy="381"/>
                    </a:xfrm>
                  </p:grpSpPr>
                  <p:grpSp>
                    <p:nvGrpSpPr>
                      <p:cNvPr id="81" name="Group 73"/>
                      <p:cNvGrpSpPr>
                        <a:grpSpLocks/>
                      </p:cNvGrpSpPr>
                      <p:nvPr/>
                    </p:nvGrpSpPr>
                    <p:grpSpPr bwMode="auto">
                      <a:xfrm>
                        <a:off x="870" y="1180"/>
                        <a:ext cx="560" cy="178"/>
                        <a:chOff x="870" y="1180"/>
                        <a:chExt cx="560" cy="178"/>
                      </a:xfrm>
                    </p:grpSpPr>
                    <p:sp>
                      <p:nvSpPr>
                        <p:cNvPr id="93" name="Freeform 74"/>
                        <p:cNvSpPr>
                          <a:spLocks/>
                        </p:cNvSpPr>
                        <p:nvPr/>
                      </p:nvSpPr>
                      <p:spPr bwMode="auto">
                        <a:xfrm>
                          <a:off x="929" y="1180"/>
                          <a:ext cx="444" cy="94"/>
                        </a:xfrm>
                        <a:custGeom>
                          <a:avLst/>
                          <a:gdLst/>
                          <a:ahLst/>
                          <a:cxnLst>
                            <a:cxn ang="0">
                              <a:pos x="1468" y="262"/>
                            </a:cxn>
                            <a:cxn ang="0">
                              <a:pos x="737" y="1"/>
                            </a:cxn>
                            <a:cxn ang="0">
                              <a:pos x="0" y="279"/>
                            </a:cxn>
                            <a:cxn ang="0">
                              <a:pos x="738" y="318"/>
                            </a:cxn>
                            <a:cxn ang="0">
                              <a:pos x="1468" y="262"/>
                            </a:cxn>
                          </a:cxnLst>
                          <a:rect l="0" t="0" r="r" b="b"/>
                          <a:pathLst>
                            <a:path w="1468" h="318">
                              <a:moveTo>
                                <a:pt x="1468" y="262"/>
                              </a:moveTo>
                              <a:cubicBezTo>
                                <a:pt x="1405" y="111"/>
                                <a:pt x="1097" y="1"/>
                                <a:pt x="737" y="1"/>
                              </a:cubicBezTo>
                              <a:cubicBezTo>
                                <a:pt x="362" y="0"/>
                                <a:pt x="45" y="120"/>
                                <a:pt x="0" y="279"/>
                              </a:cubicBezTo>
                              <a:lnTo>
                                <a:pt x="738" y="318"/>
                              </a:lnTo>
                              <a:lnTo>
                                <a:pt x="1468" y="262"/>
                              </a:lnTo>
                              <a:close/>
                            </a:path>
                          </a:pathLst>
                        </a:custGeom>
                        <a:solidFill>
                          <a:schemeClr val="tx1"/>
                        </a:solidFill>
                        <a:ln w="3175">
                          <a:solidFill>
                            <a:srgbClr val="000000"/>
                          </a:solidFill>
                          <a:prstDash val="solid"/>
                          <a:round/>
                          <a:headEnd/>
                          <a:tailEnd/>
                        </a:ln>
                        <a:effectLst>
                          <a:outerShdw dist="35921" dir="2700000" algn="ctr" rotWithShape="0">
                            <a:schemeClr val="tx2"/>
                          </a:outerShdw>
                        </a:effectLst>
                      </p:spPr>
                      <p:txBody>
                        <a:bodyPr/>
                        <a:lstStyle/>
                        <a:p>
                          <a:pPr>
                            <a:defRPr/>
                          </a:pPr>
                          <a:endParaRPr lang="en-US">
                            <a:latin typeface="+mj-lt"/>
                          </a:endParaRPr>
                        </a:p>
                      </p:txBody>
                    </p:sp>
                    <p:sp>
                      <p:nvSpPr>
                        <p:cNvPr id="94" name="Freeform 75"/>
                        <p:cNvSpPr>
                          <a:spLocks/>
                        </p:cNvSpPr>
                        <p:nvPr/>
                      </p:nvSpPr>
                      <p:spPr bwMode="auto">
                        <a:xfrm>
                          <a:off x="1253" y="1214"/>
                          <a:ext cx="177" cy="144"/>
                        </a:xfrm>
                        <a:custGeom>
                          <a:avLst/>
                          <a:gdLst/>
                          <a:ahLst/>
                          <a:cxnLst>
                            <a:cxn ang="0">
                              <a:pos x="446" y="481"/>
                            </a:cxn>
                            <a:cxn ang="0">
                              <a:pos x="588" y="283"/>
                            </a:cxn>
                            <a:cxn ang="0">
                              <a:pos x="221" y="0"/>
                            </a:cxn>
                            <a:cxn ang="0">
                              <a:pos x="0" y="283"/>
                            </a:cxn>
                            <a:cxn ang="0">
                              <a:pos x="446" y="481"/>
                            </a:cxn>
                          </a:cxnLst>
                          <a:rect l="0" t="0" r="r" b="b"/>
                          <a:pathLst>
                            <a:path w="588" h="481">
                              <a:moveTo>
                                <a:pt x="446" y="481"/>
                              </a:moveTo>
                              <a:cubicBezTo>
                                <a:pt x="537" y="426"/>
                                <a:pt x="588" y="355"/>
                                <a:pt x="588" y="283"/>
                              </a:cubicBezTo>
                              <a:cubicBezTo>
                                <a:pt x="588" y="158"/>
                                <a:pt x="443" y="47"/>
                                <a:pt x="221" y="0"/>
                              </a:cubicBezTo>
                              <a:lnTo>
                                <a:pt x="0" y="283"/>
                              </a:lnTo>
                              <a:lnTo>
                                <a:pt x="446" y="481"/>
                              </a:lnTo>
                              <a:close/>
                            </a:path>
                          </a:pathLst>
                        </a:custGeom>
                        <a:solidFill>
                          <a:schemeClr val="tx1"/>
                        </a:solidFill>
                        <a:ln w="3175">
                          <a:solidFill>
                            <a:srgbClr val="000000"/>
                          </a:solidFill>
                          <a:prstDash val="solid"/>
                          <a:round/>
                          <a:headEnd/>
                          <a:tailEnd/>
                        </a:ln>
                        <a:effectLst>
                          <a:outerShdw dist="35921" dir="2700000" algn="ctr" rotWithShape="0">
                            <a:schemeClr val="tx2"/>
                          </a:outerShdw>
                        </a:effectLst>
                      </p:spPr>
                      <p:txBody>
                        <a:bodyPr/>
                        <a:lstStyle/>
                        <a:p>
                          <a:pPr>
                            <a:defRPr/>
                          </a:pPr>
                          <a:endParaRPr lang="en-US">
                            <a:latin typeface="+mj-lt"/>
                          </a:endParaRPr>
                        </a:p>
                      </p:txBody>
                    </p:sp>
                    <p:sp>
                      <p:nvSpPr>
                        <p:cNvPr id="95" name="Freeform 76"/>
                        <p:cNvSpPr>
                          <a:spLocks/>
                        </p:cNvSpPr>
                        <p:nvPr/>
                      </p:nvSpPr>
                      <p:spPr bwMode="auto">
                        <a:xfrm>
                          <a:off x="870" y="1214"/>
                          <a:ext cx="178" cy="143"/>
                        </a:xfrm>
                        <a:custGeom>
                          <a:avLst/>
                          <a:gdLst/>
                          <a:ahLst/>
                          <a:cxnLst>
                            <a:cxn ang="0">
                              <a:pos x="365" y="0"/>
                            </a:cxn>
                            <a:cxn ang="0">
                              <a:pos x="1" y="282"/>
                            </a:cxn>
                            <a:cxn ang="0">
                              <a:pos x="142" y="481"/>
                            </a:cxn>
                            <a:cxn ang="0">
                              <a:pos x="589" y="283"/>
                            </a:cxn>
                            <a:cxn ang="0">
                              <a:pos x="365" y="0"/>
                            </a:cxn>
                          </a:cxnLst>
                          <a:rect l="0" t="0" r="r" b="b"/>
                          <a:pathLst>
                            <a:path w="589" h="481">
                              <a:moveTo>
                                <a:pt x="365" y="0"/>
                              </a:moveTo>
                              <a:cubicBezTo>
                                <a:pt x="144" y="48"/>
                                <a:pt x="1" y="159"/>
                                <a:pt x="1" y="282"/>
                              </a:cubicBezTo>
                              <a:cubicBezTo>
                                <a:pt x="0" y="355"/>
                                <a:pt x="51" y="426"/>
                                <a:pt x="142" y="481"/>
                              </a:cubicBezTo>
                              <a:lnTo>
                                <a:pt x="589" y="283"/>
                              </a:lnTo>
                              <a:lnTo>
                                <a:pt x="365" y="0"/>
                              </a:lnTo>
                              <a:close/>
                            </a:path>
                          </a:pathLst>
                        </a:custGeom>
                        <a:solidFill>
                          <a:schemeClr val="tx1"/>
                        </a:solidFill>
                        <a:ln w="3175">
                          <a:solidFill>
                            <a:srgbClr val="000000"/>
                          </a:solidFill>
                          <a:prstDash val="solid"/>
                          <a:round/>
                          <a:headEnd/>
                          <a:tailEnd/>
                        </a:ln>
                        <a:effectLst>
                          <a:outerShdw dist="35921" dir="2700000" algn="ctr" rotWithShape="0">
                            <a:schemeClr val="tx2"/>
                          </a:outerShdw>
                        </a:effectLst>
                      </p:spPr>
                      <p:txBody>
                        <a:bodyPr/>
                        <a:lstStyle/>
                        <a:p>
                          <a:pPr>
                            <a:defRPr/>
                          </a:pPr>
                          <a:endParaRPr lang="en-US">
                            <a:latin typeface="+mj-lt"/>
                          </a:endParaRPr>
                        </a:p>
                      </p:txBody>
                    </p:sp>
                  </p:grpSp>
                  <p:grpSp>
                    <p:nvGrpSpPr>
                      <p:cNvPr id="82" name="Group 77"/>
                      <p:cNvGrpSpPr>
                        <a:grpSpLocks/>
                      </p:cNvGrpSpPr>
                      <p:nvPr/>
                    </p:nvGrpSpPr>
                    <p:grpSpPr bwMode="auto">
                      <a:xfrm>
                        <a:off x="955" y="1264"/>
                        <a:ext cx="389" cy="297"/>
                        <a:chOff x="955" y="1264"/>
                        <a:chExt cx="389" cy="297"/>
                      </a:xfrm>
                    </p:grpSpPr>
                    <p:grpSp>
                      <p:nvGrpSpPr>
                        <p:cNvPr id="88" name="Group 78"/>
                        <p:cNvGrpSpPr>
                          <a:grpSpLocks/>
                        </p:cNvGrpSpPr>
                        <p:nvPr/>
                      </p:nvGrpSpPr>
                      <p:grpSpPr bwMode="auto">
                        <a:xfrm>
                          <a:off x="1066" y="1264"/>
                          <a:ext cx="165" cy="27"/>
                          <a:chOff x="1066" y="1264"/>
                          <a:chExt cx="165" cy="27"/>
                        </a:xfrm>
                      </p:grpSpPr>
                      <p:sp>
                        <p:nvSpPr>
                          <p:cNvPr id="91" name="AutoShape 79"/>
                          <p:cNvSpPr>
                            <a:spLocks noChangeArrowheads="1"/>
                          </p:cNvSpPr>
                          <p:nvPr/>
                        </p:nvSpPr>
                        <p:spPr bwMode="auto">
                          <a:xfrm>
                            <a:off x="1207" y="1264"/>
                            <a:ext cx="24" cy="27"/>
                          </a:xfrm>
                          <a:prstGeom prst="roundRect">
                            <a:avLst>
                              <a:gd name="adj" fmla="val 84704"/>
                            </a:avLst>
                          </a:prstGeom>
                          <a:solidFill>
                            <a:srgbClr val="000000"/>
                          </a:solidFill>
                          <a:ln w="3175">
                            <a:solidFill>
                              <a:srgbClr val="000000"/>
                            </a:solidFill>
                            <a:round/>
                            <a:headEnd/>
                            <a:tailEnd/>
                          </a:ln>
                        </p:spPr>
                        <p:txBody>
                          <a:bodyPr/>
                          <a:lstStyle/>
                          <a:p>
                            <a:endParaRPr lang="en-US">
                              <a:latin typeface="+mj-lt"/>
                            </a:endParaRPr>
                          </a:p>
                        </p:txBody>
                      </p:sp>
                      <p:sp>
                        <p:nvSpPr>
                          <p:cNvPr id="92" name="AutoShape 80"/>
                          <p:cNvSpPr>
                            <a:spLocks noChangeArrowheads="1"/>
                          </p:cNvSpPr>
                          <p:nvPr/>
                        </p:nvSpPr>
                        <p:spPr bwMode="auto">
                          <a:xfrm>
                            <a:off x="1066" y="1266"/>
                            <a:ext cx="27" cy="25"/>
                          </a:xfrm>
                          <a:prstGeom prst="roundRect">
                            <a:avLst>
                              <a:gd name="adj" fmla="val 78259"/>
                            </a:avLst>
                          </a:prstGeom>
                          <a:solidFill>
                            <a:srgbClr val="000000"/>
                          </a:solidFill>
                          <a:ln w="3175">
                            <a:solidFill>
                              <a:srgbClr val="000000"/>
                            </a:solidFill>
                            <a:round/>
                            <a:headEnd/>
                            <a:tailEnd/>
                          </a:ln>
                        </p:spPr>
                        <p:txBody>
                          <a:bodyPr/>
                          <a:lstStyle/>
                          <a:p>
                            <a:endParaRPr lang="en-US">
                              <a:latin typeface="+mj-lt"/>
                            </a:endParaRPr>
                          </a:p>
                        </p:txBody>
                      </p:sp>
                    </p:grpSp>
                    <p:sp>
                      <p:nvSpPr>
                        <p:cNvPr id="89" name="Freeform 81"/>
                        <p:cNvSpPr>
                          <a:spLocks/>
                        </p:cNvSpPr>
                        <p:nvPr/>
                      </p:nvSpPr>
                      <p:spPr bwMode="auto">
                        <a:xfrm>
                          <a:off x="962" y="1282"/>
                          <a:ext cx="375" cy="121"/>
                        </a:xfrm>
                        <a:custGeom>
                          <a:avLst/>
                          <a:gdLst>
                            <a:gd name="T0" fmla="*/ 347 w 1502"/>
                            <a:gd name="T1" fmla="*/ 0 h 484"/>
                            <a:gd name="T2" fmla="*/ 1154 w 1502"/>
                            <a:gd name="T3" fmla="*/ 0 h 484"/>
                            <a:gd name="T4" fmla="*/ 1502 w 1502"/>
                            <a:gd name="T5" fmla="*/ 484 h 484"/>
                            <a:gd name="T6" fmla="*/ 0 w 1502"/>
                            <a:gd name="T7" fmla="*/ 483 h 484"/>
                            <a:gd name="T8" fmla="*/ 347 w 1502"/>
                            <a:gd name="T9" fmla="*/ 0 h 484"/>
                            <a:gd name="T10" fmla="*/ 0 60000 65536"/>
                            <a:gd name="T11" fmla="*/ 0 60000 65536"/>
                            <a:gd name="T12" fmla="*/ 0 60000 65536"/>
                            <a:gd name="T13" fmla="*/ 0 60000 65536"/>
                            <a:gd name="T14" fmla="*/ 0 60000 65536"/>
                            <a:gd name="T15" fmla="*/ 0 w 1502"/>
                            <a:gd name="T16" fmla="*/ 0 h 484"/>
                            <a:gd name="T17" fmla="*/ 1502 w 1502"/>
                            <a:gd name="T18" fmla="*/ 484 h 484"/>
                          </a:gdLst>
                          <a:ahLst/>
                          <a:cxnLst>
                            <a:cxn ang="T10">
                              <a:pos x="T0" y="T1"/>
                            </a:cxn>
                            <a:cxn ang="T11">
                              <a:pos x="T2" y="T3"/>
                            </a:cxn>
                            <a:cxn ang="T12">
                              <a:pos x="T4" y="T5"/>
                            </a:cxn>
                            <a:cxn ang="T13">
                              <a:pos x="T6" y="T7"/>
                            </a:cxn>
                            <a:cxn ang="T14">
                              <a:pos x="T8" y="T9"/>
                            </a:cxn>
                          </a:cxnLst>
                          <a:rect l="T15" t="T16" r="T17" b="T18"/>
                          <a:pathLst>
                            <a:path w="1502" h="484">
                              <a:moveTo>
                                <a:pt x="347" y="0"/>
                              </a:moveTo>
                              <a:lnTo>
                                <a:pt x="1154" y="0"/>
                              </a:lnTo>
                              <a:lnTo>
                                <a:pt x="1502" y="484"/>
                              </a:lnTo>
                              <a:lnTo>
                                <a:pt x="0" y="483"/>
                              </a:lnTo>
                              <a:lnTo>
                                <a:pt x="347" y="0"/>
                              </a:lnTo>
                              <a:close/>
                            </a:path>
                          </a:pathLst>
                        </a:custGeom>
                        <a:solidFill>
                          <a:srgbClr val="000000"/>
                        </a:solidFill>
                        <a:ln w="3175">
                          <a:solidFill>
                            <a:srgbClr val="000000"/>
                          </a:solidFill>
                          <a:round/>
                          <a:headEnd/>
                          <a:tailEnd/>
                        </a:ln>
                      </p:spPr>
                      <p:txBody>
                        <a:bodyPr/>
                        <a:lstStyle/>
                        <a:p>
                          <a:endParaRPr lang="en-US">
                            <a:latin typeface="+mj-lt"/>
                          </a:endParaRPr>
                        </a:p>
                      </p:txBody>
                    </p:sp>
                    <p:sp>
                      <p:nvSpPr>
                        <p:cNvPr id="90" name="AutoShape 82"/>
                        <p:cNvSpPr>
                          <a:spLocks noChangeArrowheads="1"/>
                        </p:cNvSpPr>
                        <p:nvPr/>
                      </p:nvSpPr>
                      <p:spPr bwMode="auto">
                        <a:xfrm>
                          <a:off x="955" y="1396"/>
                          <a:ext cx="389" cy="165"/>
                        </a:xfrm>
                        <a:prstGeom prst="roundRect">
                          <a:avLst>
                            <a:gd name="adj" fmla="val 12833"/>
                          </a:avLst>
                        </a:prstGeom>
                        <a:solidFill>
                          <a:srgbClr val="000000"/>
                        </a:solidFill>
                        <a:ln w="3175">
                          <a:solidFill>
                            <a:srgbClr val="000000"/>
                          </a:solidFill>
                          <a:round/>
                          <a:headEnd/>
                          <a:tailEnd/>
                        </a:ln>
                        <a:effectLst>
                          <a:outerShdw dist="35921" dir="2700000" algn="ctr" rotWithShape="0">
                            <a:schemeClr val="tx2"/>
                          </a:outerShdw>
                        </a:effectLst>
                      </p:spPr>
                      <p:txBody>
                        <a:bodyPr/>
                        <a:lstStyle/>
                        <a:p>
                          <a:pPr>
                            <a:defRPr/>
                          </a:pPr>
                          <a:endParaRPr lang="en-US">
                            <a:latin typeface="+mj-lt"/>
                          </a:endParaRPr>
                        </a:p>
                      </p:txBody>
                    </p:sp>
                  </p:grpSp>
                  <p:grpSp>
                    <p:nvGrpSpPr>
                      <p:cNvPr id="83" name="Group 83"/>
                      <p:cNvGrpSpPr>
                        <a:grpSpLocks/>
                      </p:cNvGrpSpPr>
                      <p:nvPr/>
                    </p:nvGrpSpPr>
                    <p:grpSpPr bwMode="auto">
                      <a:xfrm>
                        <a:off x="1057" y="1288"/>
                        <a:ext cx="190" cy="163"/>
                        <a:chOff x="1057" y="1288"/>
                        <a:chExt cx="190" cy="163"/>
                      </a:xfrm>
                    </p:grpSpPr>
                    <p:sp>
                      <p:nvSpPr>
                        <p:cNvPr id="84" name="Freeform 84"/>
                        <p:cNvSpPr>
                          <a:spLocks/>
                        </p:cNvSpPr>
                        <p:nvPr/>
                      </p:nvSpPr>
                      <p:spPr bwMode="auto">
                        <a:xfrm>
                          <a:off x="1058" y="1288"/>
                          <a:ext cx="189" cy="162"/>
                        </a:xfrm>
                        <a:custGeom>
                          <a:avLst/>
                          <a:gdLst>
                            <a:gd name="T0" fmla="*/ 152 w 758"/>
                            <a:gd name="T1" fmla="*/ 0 h 652"/>
                            <a:gd name="T2" fmla="*/ 0 w 758"/>
                            <a:gd name="T3" fmla="*/ 652 h 652"/>
                            <a:gd name="T4" fmla="*/ 758 w 758"/>
                            <a:gd name="T5" fmla="*/ 652 h 652"/>
                            <a:gd name="T6" fmla="*/ 595 w 758"/>
                            <a:gd name="T7" fmla="*/ 0 h 652"/>
                            <a:gd name="T8" fmla="*/ 152 w 758"/>
                            <a:gd name="T9" fmla="*/ 0 h 652"/>
                            <a:gd name="T10" fmla="*/ 0 60000 65536"/>
                            <a:gd name="T11" fmla="*/ 0 60000 65536"/>
                            <a:gd name="T12" fmla="*/ 0 60000 65536"/>
                            <a:gd name="T13" fmla="*/ 0 60000 65536"/>
                            <a:gd name="T14" fmla="*/ 0 60000 65536"/>
                            <a:gd name="T15" fmla="*/ 0 w 758"/>
                            <a:gd name="T16" fmla="*/ 0 h 652"/>
                            <a:gd name="T17" fmla="*/ 758 w 758"/>
                            <a:gd name="T18" fmla="*/ 652 h 652"/>
                          </a:gdLst>
                          <a:ahLst/>
                          <a:cxnLst>
                            <a:cxn ang="T10">
                              <a:pos x="T0" y="T1"/>
                            </a:cxn>
                            <a:cxn ang="T11">
                              <a:pos x="T2" y="T3"/>
                            </a:cxn>
                            <a:cxn ang="T12">
                              <a:pos x="T4" y="T5"/>
                            </a:cxn>
                            <a:cxn ang="T13">
                              <a:pos x="T6" y="T7"/>
                            </a:cxn>
                            <a:cxn ang="T14">
                              <a:pos x="T8" y="T9"/>
                            </a:cxn>
                          </a:cxnLst>
                          <a:rect l="T15" t="T16" r="T17" b="T18"/>
                          <a:pathLst>
                            <a:path w="758" h="652">
                              <a:moveTo>
                                <a:pt x="152" y="0"/>
                              </a:moveTo>
                              <a:lnTo>
                                <a:pt x="0" y="652"/>
                              </a:lnTo>
                              <a:lnTo>
                                <a:pt x="758" y="652"/>
                              </a:lnTo>
                              <a:lnTo>
                                <a:pt x="595" y="0"/>
                              </a:lnTo>
                              <a:lnTo>
                                <a:pt x="152" y="0"/>
                              </a:lnTo>
                              <a:close/>
                            </a:path>
                          </a:pathLst>
                        </a:custGeom>
                        <a:solidFill>
                          <a:srgbClr val="FFFFFF"/>
                        </a:solidFill>
                        <a:ln w="15875">
                          <a:solidFill>
                            <a:srgbClr val="000000"/>
                          </a:solidFill>
                          <a:round/>
                          <a:headEnd/>
                          <a:tailEnd/>
                        </a:ln>
                      </p:spPr>
                      <p:txBody>
                        <a:bodyPr/>
                        <a:lstStyle/>
                        <a:p>
                          <a:endParaRPr lang="en-US">
                            <a:latin typeface="+mj-lt"/>
                          </a:endParaRPr>
                        </a:p>
                      </p:txBody>
                    </p:sp>
                    <p:sp>
                      <p:nvSpPr>
                        <p:cNvPr id="85" name="Freeform 85"/>
                        <p:cNvSpPr>
                          <a:spLocks/>
                        </p:cNvSpPr>
                        <p:nvPr/>
                      </p:nvSpPr>
                      <p:spPr bwMode="auto">
                        <a:xfrm>
                          <a:off x="1057" y="1288"/>
                          <a:ext cx="74" cy="163"/>
                        </a:xfrm>
                        <a:custGeom>
                          <a:avLst/>
                          <a:gdLst>
                            <a:gd name="T0" fmla="*/ 153 w 295"/>
                            <a:gd name="T1" fmla="*/ 0 h 651"/>
                            <a:gd name="T2" fmla="*/ 0 w 295"/>
                            <a:gd name="T3" fmla="*/ 648 h 651"/>
                            <a:gd name="T4" fmla="*/ 253 w 295"/>
                            <a:gd name="T5" fmla="*/ 651 h 651"/>
                            <a:gd name="T6" fmla="*/ 295 w 295"/>
                            <a:gd name="T7" fmla="*/ 0 h 651"/>
                            <a:gd name="T8" fmla="*/ 153 w 295"/>
                            <a:gd name="T9" fmla="*/ 0 h 651"/>
                            <a:gd name="T10" fmla="*/ 0 60000 65536"/>
                            <a:gd name="T11" fmla="*/ 0 60000 65536"/>
                            <a:gd name="T12" fmla="*/ 0 60000 65536"/>
                            <a:gd name="T13" fmla="*/ 0 60000 65536"/>
                            <a:gd name="T14" fmla="*/ 0 60000 65536"/>
                            <a:gd name="T15" fmla="*/ 0 w 295"/>
                            <a:gd name="T16" fmla="*/ 0 h 651"/>
                            <a:gd name="T17" fmla="*/ 295 w 295"/>
                            <a:gd name="T18" fmla="*/ 651 h 651"/>
                          </a:gdLst>
                          <a:ahLst/>
                          <a:cxnLst>
                            <a:cxn ang="T10">
                              <a:pos x="T0" y="T1"/>
                            </a:cxn>
                            <a:cxn ang="T11">
                              <a:pos x="T2" y="T3"/>
                            </a:cxn>
                            <a:cxn ang="T12">
                              <a:pos x="T4" y="T5"/>
                            </a:cxn>
                            <a:cxn ang="T13">
                              <a:pos x="T6" y="T7"/>
                            </a:cxn>
                            <a:cxn ang="T14">
                              <a:pos x="T8" y="T9"/>
                            </a:cxn>
                          </a:cxnLst>
                          <a:rect l="T15" t="T16" r="T17" b="T18"/>
                          <a:pathLst>
                            <a:path w="295" h="651">
                              <a:moveTo>
                                <a:pt x="153" y="0"/>
                              </a:moveTo>
                              <a:lnTo>
                                <a:pt x="0" y="648"/>
                              </a:lnTo>
                              <a:lnTo>
                                <a:pt x="253" y="651"/>
                              </a:lnTo>
                              <a:lnTo>
                                <a:pt x="295" y="0"/>
                              </a:lnTo>
                              <a:lnTo>
                                <a:pt x="153" y="0"/>
                              </a:lnTo>
                              <a:close/>
                            </a:path>
                          </a:pathLst>
                        </a:custGeom>
                        <a:solidFill>
                          <a:srgbClr val="FFFFFF"/>
                        </a:solidFill>
                        <a:ln w="15875">
                          <a:solidFill>
                            <a:srgbClr val="000000"/>
                          </a:solidFill>
                          <a:round/>
                          <a:headEnd/>
                          <a:tailEnd/>
                        </a:ln>
                      </p:spPr>
                      <p:txBody>
                        <a:bodyPr/>
                        <a:lstStyle/>
                        <a:p>
                          <a:endParaRPr lang="en-US">
                            <a:latin typeface="+mj-lt"/>
                          </a:endParaRPr>
                        </a:p>
                      </p:txBody>
                    </p:sp>
                    <p:sp>
                      <p:nvSpPr>
                        <p:cNvPr id="86" name="Freeform 86"/>
                        <p:cNvSpPr>
                          <a:spLocks/>
                        </p:cNvSpPr>
                        <p:nvPr/>
                      </p:nvSpPr>
                      <p:spPr bwMode="auto">
                        <a:xfrm>
                          <a:off x="1170" y="1289"/>
                          <a:ext cx="77" cy="162"/>
                        </a:xfrm>
                        <a:custGeom>
                          <a:avLst/>
                          <a:gdLst/>
                          <a:ahLst/>
                          <a:cxnLst>
                            <a:cxn ang="0">
                              <a:pos x="150" y="0"/>
                            </a:cxn>
                            <a:cxn ang="0">
                              <a:pos x="305" y="647"/>
                            </a:cxn>
                            <a:cxn ang="0">
                              <a:pos x="43" y="648"/>
                            </a:cxn>
                            <a:cxn ang="0">
                              <a:pos x="0" y="0"/>
                            </a:cxn>
                            <a:cxn ang="0">
                              <a:pos x="150" y="0"/>
                            </a:cxn>
                          </a:cxnLst>
                          <a:rect l="0" t="0" r="r" b="b"/>
                          <a:pathLst>
                            <a:path w="305" h="648">
                              <a:moveTo>
                                <a:pt x="150" y="0"/>
                              </a:moveTo>
                              <a:lnTo>
                                <a:pt x="305" y="647"/>
                              </a:lnTo>
                              <a:lnTo>
                                <a:pt x="43" y="648"/>
                              </a:lnTo>
                              <a:lnTo>
                                <a:pt x="0" y="0"/>
                              </a:lnTo>
                              <a:lnTo>
                                <a:pt x="150" y="0"/>
                              </a:lnTo>
                              <a:close/>
                            </a:path>
                          </a:pathLst>
                        </a:custGeom>
                        <a:solidFill>
                          <a:srgbClr val="FFFFFF"/>
                        </a:solidFill>
                        <a:ln w="15875">
                          <a:solidFill>
                            <a:srgbClr val="000000"/>
                          </a:solidFill>
                          <a:prstDash val="solid"/>
                          <a:round/>
                          <a:headEnd/>
                          <a:tailEnd/>
                        </a:ln>
                        <a:effectLst>
                          <a:outerShdw dist="35921" dir="2700000" algn="ctr" rotWithShape="0">
                            <a:schemeClr val="tx2"/>
                          </a:outerShdw>
                        </a:effectLst>
                      </p:spPr>
                      <p:txBody>
                        <a:bodyPr/>
                        <a:lstStyle/>
                        <a:p>
                          <a:pPr>
                            <a:defRPr/>
                          </a:pPr>
                          <a:endParaRPr lang="en-US">
                            <a:latin typeface="+mj-lt"/>
                          </a:endParaRPr>
                        </a:p>
                      </p:txBody>
                    </p:sp>
                    <p:sp>
                      <p:nvSpPr>
                        <p:cNvPr id="87" name="Freeform 87"/>
                        <p:cNvSpPr>
                          <a:spLocks/>
                        </p:cNvSpPr>
                        <p:nvPr/>
                      </p:nvSpPr>
                      <p:spPr bwMode="auto">
                        <a:xfrm>
                          <a:off x="1073" y="1331"/>
                          <a:ext cx="158" cy="53"/>
                        </a:xfrm>
                        <a:custGeom>
                          <a:avLst/>
                          <a:gdLst>
                            <a:gd name="T0" fmla="*/ 50 w 631"/>
                            <a:gd name="T1" fmla="*/ 2 h 213"/>
                            <a:gd name="T2" fmla="*/ 0 w 631"/>
                            <a:gd name="T3" fmla="*/ 213 h 213"/>
                            <a:gd name="T4" fmla="*/ 631 w 631"/>
                            <a:gd name="T5" fmla="*/ 213 h 213"/>
                            <a:gd name="T6" fmla="*/ 581 w 631"/>
                            <a:gd name="T7" fmla="*/ 0 h 213"/>
                            <a:gd name="T8" fmla="*/ 50 w 631"/>
                            <a:gd name="T9" fmla="*/ 2 h 213"/>
                            <a:gd name="T10" fmla="*/ 0 60000 65536"/>
                            <a:gd name="T11" fmla="*/ 0 60000 65536"/>
                            <a:gd name="T12" fmla="*/ 0 60000 65536"/>
                            <a:gd name="T13" fmla="*/ 0 60000 65536"/>
                            <a:gd name="T14" fmla="*/ 0 60000 65536"/>
                            <a:gd name="T15" fmla="*/ 0 w 631"/>
                            <a:gd name="T16" fmla="*/ 0 h 213"/>
                            <a:gd name="T17" fmla="*/ 631 w 631"/>
                            <a:gd name="T18" fmla="*/ 213 h 213"/>
                          </a:gdLst>
                          <a:ahLst/>
                          <a:cxnLst>
                            <a:cxn ang="T10">
                              <a:pos x="T0" y="T1"/>
                            </a:cxn>
                            <a:cxn ang="T11">
                              <a:pos x="T2" y="T3"/>
                            </a:cxn>
                            <a:cxn ang="T12">
                              <a:pos x="T4" y="T5"/>
                            </a:cxn>
                            <a:cxn ang="T13">
                              <a:pos x="T6" y="T7"/>
                            </a:cxn>
                            <a:cxn ang="T14">
                              <a:pos x="T8" y="T9"/>
                            </a:cxn>
                          </a:cxnLst>
                          <a:rect l="T15" t="T16" r="T17" b="T18"/>
                          <a:pathLst>
                            <a:path w="631" h="213">
                              <a:moveTo>
                                <a:pt x="50" y="2"/>
                              </a:moveTo>
                              <a:lnTo>
                                <a:pt x="0" y="213"/>
                              </a:lnTo>
                              <a:lnTo>
                                <a:pt x="631" y="213"/>
                              </a:lnTo>
                              <a:lnTo>
                                <a:pt x="581" y="0"/>
                              </a:lnTo>
                              <a:lnTo>
                                <a:pt x="50" y="2"/>
                              </a:lnTo>
                            </a:path>
                          </a:pathLst>
                        </a:custGeom>
                        <a:noFill/>
                        <a:ln w="15875">
                          <a:solidFill>
                            <a:srgbClr val="000000"/>
                          </a:solidFill>
                          <a:round/>
                          <a:headEnd/>
                          <a:tailEnd/>
                        </a:ln>
                      </p:spPr>
                      <p:txBody>
                        <a:bodyPr/>
                        <a:lstStyle/>
                        <a:p>
                          <a:endParaRPr lang="en-US">
                            <a:latin typeface="+mj-lt"/>
                          </a:endParaRPr>
                        </a:p>
                      </p:txBody>
                    </p:sp>
                  </p:grpSp>
                </p:grpSp>
              </p:grpSp>
            </p:grpSp>
          </p:grpSp>
        </p:gr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3"/>
          <p:cNvSpPr>
            <a:spLocks noGrp="1" noChangeArrowheads="1"/>
          </p:cNvSpPr>
          <p:nvPr>
            <p:ph idx="1"/>
          </p:nvPr>
        </p:nvSpPr>
        <p:spPr/>
        <p:txBody>
          <a:bodyPr/>
          <a:lstStyle/>
          <a:p>
            <a:pPr>
              <a:buFont typeface="Wingdings" pitchFamily="2" charset="2"/>
              <a:buChar char="ü"/>
            </a:pPr>
            <a:r>
              <a:rPr lang="en-US" b="1" dirty="0" smtClean="0"/>
              <a:t>Introduction to Product Change Control</a:t>
            </a:r>
          </a:p>
          <a:p>
            <a:r>
              <a:rPr lang="en-US" dirty="0" smtClean="0"/>
              <a:t>Business Considerations</a:t>
            </a:r>
          </a:p>
          <a:p>
            <a:r>
              <a:rPr lang="en-US" dirty="0" smtClean="0"/>
              <a:t>Set up Product Change Control</a:t>
            </a:r>
          </a:p>
          <a:p>
            <a:r>
              <a:rPr lang="en-US" dirty="0" smtClean="0"/>
              <a:t>Process Product Change Orders</a:t>
            </a:r>
          </a:p>
          <a:p>
            <a:r>
              <a:rPr lang="en-US" dirty="0" smtClean="0"/>
              <a:t>Process Product Change Requests</a:t>
            </a:r>
          </a:p>
        </p:txBody>
      </p:sp>
      <p:sp>
        <p:nvSpPr>
          <p:cNvPr id="25603" name="Rectangle 2"/>
          <p:cNvSpPr>
            <a:spLocks noGrp="1" noChangeArrowheads="1"/>
          </p:cNvSpPr>
          <p:nvPr>
            <p:ph type="title"/>
          </p:nvPr>
        </p:nvSpPr>
        <p:spPr/>
        <p:txBody>
          <a:bodyPr/>
          <a:lstStyle/>
          <a:p>
            <a:r>
              <a:rPr lang="en-US" smtClean="0"/>
              <a:t>Course Overview</a:t>
            </a:r>
            <a:endParaRPr lang="en-US" smtClean="0"/>
          </a:p>
        </p:txBody>
      </p:sp>
      <p:sp>
        <p:nvSpPr>
          <p:cNvPr id="25602" name="Footer Placeholder 3"/>
          <p:cNvSpPr>
            <a:spLocks noGrp="1"/>
          </p:cNvSpPr>
          <p:nvPr>
            <p:ph type="ftr" sz="quarter" idx="10"/>
          </p:nvPr>
        </p:nvSpPr>
        <p:spPr/>
        <p:txBody>
          <a:bodyPr/>
          <a:lstStyle/>
          <a:p>
            <a:r>
              <a:rPr lang="en-US" smtClean="0"/>
              <a:t>PCC-IN-200</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3"/>
          <p:cNvSpPr>
            <a:spLocks noGrp="1" noChangeArrowheads="1"/>
          </p:cNvSpPr>
          <p:nvPr>
            <p:ph idx="1"/>
          </p:nvPr>
        </p:nvSpPr>
        <p:spPr/>
        <p:txBody>
          <a:bodyPr/>
          <a:lstStyle/>
          <a:p>
            <a:pPr eaLnBrk="1" hangingPunct="1"/>
            <a:r>
              <a:rPr lang="en-US" smtClean="0"/>
              <a:t>Introduction to Product Change Control</a:t>
            </a:r>
          </a:p>
          <a:p>
            <a:pPr eaLnBrk="1" hangingPunct="1"/>
            <a:r>
              <a:rPr lang="en-US" smtClean="0"/>
              <a:t>Business Considerations</a:t>
            </a:r>
          </a:p>
          <a:p>
            <a:pPr eaLnBrk="1" hangingPunct="1"/>
            <a:r>
              <a:rPr lang="en-US" smtClean="0"/>
              <a:t>Set up Product Change Control</a:t>
            </a:r>
          </a:p>
          <a:p>
            <a:pPr eaLnBrk="1" hangingPunct="1"/>
            <a:r>
              <a:rPr lang="en-US" smtClean="0"/>
              <a:t>Process Product Change Orders</a:t>
            </a:r>
          </a:p>
          <a:p>
            <a:pPr eaLnBrk="1" hangingPunct="1"/>
            <a:r>
              <a:rPr lang="en-US" smtClean="0"/>
              <a:t>Process Product Change Requests</a:t>
            </a:r>
          </a:p>
          <a:p>
            <a:pPr eaLnBrk="1" hangingPunct="1"/>
            <a:endParaRPr lang="en-US" smtClean="0"/>
          </a:p>
        </p:txBody>
      </p:sp>
      <p:sp>
        <p:nvSpPr>
          <p:cNvPr id="9219" name="Rectangle 2"/>
          <p:cNvSpPr>
            <a:spLocks noGrp="1" noChangeArrowheads="1"/>
          </p:cNvSpPr>
          <p:nvPr>
            <p:ph type="title"/>
          </p:nvPr>
        </p:nvSpPr>
        <p:spPr/>
        <p:txBody>
          <a:bodyPr/>
          <a:lstStyle/>
          <a:p>
            <a:pPr eaLnBrk="1" hangingPunct="1"/>
            <a:r>
              <a:rPr lang="en-US" smtClean="0"/>
              <a:t>Course Overview</a:t>
            </a:r>
          </a:p>
        </p:txBody>
      </p:sp>
      <p:sp>
        <p:nvSpPr>
          <p:cNvPr id="9218" name="Footer Placeholder 3"/>
          <p:cNvSpPr>
            <a:spLocks noGrp="1"/>
          </p:cNvSpPr>
          <p:nvPr>
            <p:ph type="ftr" sz="quarter" idx="10"/>
          </p:nvPr>
        </p:nvSpPr>
        <p:spPr>
          <a:noFill/>
        </p:spPr>
        <p:txBody>
          <a:bodyPr/>
          <a:lstStyle/>
          <a:p>
            <a:r>
              <a:rPr lang="en-US" smtClean="0"/>
              <a:t>PCC-IN-030</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idx="1"/>
          </p:nvPr>
        </p:nvSpPr>
        <p:spPr>
          <a:xfrm>
            <a:off x="457200" y="891610"/>
            <a:ext cx="8229600" cy="1613465"/>
          </a:xfrm>
        </p:spPr>
        <p:txBody>
          <a:bodyPr/>
          <a:lstStyle/>
          <a:p>
            <a:pPr eaLnBrk="1" hangingPunct="1"/>
            <a:r>
              <a:rPr lang="en-US" dirty="0" smtClean="0">
                <a:latin typeface="+mj-lt"/>
              </a:rPr>
              <a:t>Control and Monitor Changes</a:t>
            </a:r>
          </a:p>
          <a:p>
            <a:pPr eaLnBrk="1" hangingPunct="1"/>
            <a:r>
              <a:rPr lang="en-US" dirty="0" smtClean="0">
                <a:latin typeface="+mj-lt"/>
              </a:rPr>
              <a:t>Contents of Structure</a:t>
            </a:r>
          </a:p>
          <a:p>
            <a:pPr eaLnBrk="1" hangingPunct="1"/>
            <a:r>
              <a:rPr lang="en-US" dirty="0" smtClean="0">
                <a:latin typeface="+mj-lt"/>
              </a:rPr>
              <a:t>Production/Routing of </a:t>
            </a:r>
            <a:r>
              <a:rPr lang="en-US" dirty="0" smtClean="0">
                <a:latin typeface="+mj-lt"/>
              </a:rPr>
              <a:t>Structure</a:t>
            </a:r>
            <a:endParaRPr lang="en-US" dirty="0" smtClean="0">
              <a:latin typeface="+mj-lt"/>
            </a:endParaRPr>
          </a:p>
        </p:txBody>
      </p:sp>
      <p:sp>
        <p:nvSpPr>
          <p:cNvPr id="10243" name="Rectangle 2"/>
          <p:cNvSpPr>
            <a:spLocks noGrp="1" noChangeArrowheads="1"/>
          </p:cNvSpPr>
          <p:nvPr>
            <p:ph type="title"/>
          </p:nvPr>
        </p:nvSpPr>
        <p:spPr/>
        <p:txBody>
          <a:bodyPr/>
          <a:lstStyle/>
          <a:p>
            <a:pPr eaLnBrk="1" hangingPunct="1"/>
            <a:r>
              <a:rPr lang="en-US" dirty="0" smtClean="0">
                <a:latin typeface="+mj-lt"/>
              </a:rPr>
              <a:t>Overview of Business Need</a:t>
            </a:r>
          </a:p>
        </p:txBody>
      </p:sp>
      <p:sp>
        <p:nvSpPr>
          <p:cNvPr id="10242" name="Footer Placeholder 3"/>
          <p:cNvSpPr>
            <a:spLocks noGrp="1"/>
          </p:cNvSpPr>
          <p:nvPr>
            <p:ph type="ftr" sz="quarter" idx="10"/>
          </p:nvPr>
        </p:nvSpPr>
        <p:spPr>
          <a:noFill/>
        </p:spPr>
        <p:txBody>
          <a:bodyPr/>
          <a:lstStyle/>
          <a:p>
            <a:r>
              <a:rPr lang="en-US" dirty="0" smtClean="0">
                <a:latin typeface="+mj-lt"/>
              </a:rPr>
              <a:t>PCC-IN-040</a:t>
            </a:r>
            <a:endParaRPr lang="en-US" dirty="0">
              <a:latin typeface="+mj-lt"/>
            </a:endParaRPr>
          </a:p>
        </p:txBody>
      </p:sp>
      <p:pic>
        <p:nvPicPr>
          <p:cNvPr id="10245" name="Picture 5"/>
          <p:cNvPicPr>
            <a:picLocks noChangeAspect="1" noChangeArrowheads="1"/>
          </p:cNvPicPr>
          <p:nvPr/>
        </p:nvPicPr>
        <p:blipFill>
          <a:blip r:embed="rId2" cstate="print"/>
          <a:srcRect/>
          <a:stretch>
            <a:fillRect/>
          </a:stretch>
        </p:blipFill>
        <p:spPr bwMode="auto">
          <a:xfrm>
            <a:off x="2047875" y="3230563"/>
            <a:ext cx="4876800" cy="2071687"/>
          </a:xfrm>
          <a:prstGeom prst="rect">
            <a:avLst/>
          </a:prstGeom>
          <a:noFill/>
          <a:ln w="38100">
            <a:noFill/>
            <a:miter lim="800000"/>
            <a:headEnd/>
            <a:tailEnd/>
          </a:ln>
        </p:spPr>
      </p:pic>
      <p:sp>
        <p:nvSpPr>
          <p:cNvPr id="10246" name="Rectangle 6"/>
          <p:cNvSpPr>
            <a:spLocks noChangeArrowheads="1"/>
          </p:cNvSpPr>
          <p:nvPr/>
        </p:nvSpPr>
        <p:spPr bwMode="auto">
          <a:xfrm>
            <a:off x="6042025" y="4349750"/>
            <a:ext cx="2105025" cy="536575"/>
          </a:xfrm>
          <a:prstGeom prst="rect">
            <a:avLst/>
          </a:prstGeom>
          <a:solidFill>
            <a:schemeClr val="bg1"/>
          </a:solidFill>
          <a:ln w="12700" cap="rnd">
            <a:solidFill>
              <a:srgbClr val="5A87C6"/>
            </a:solidFill>
            <a:miter lim="800000"/>
            <a:headEnd/>
            <a:tailEnd/>
          </a:ln>
          <a:effectLst>
            <a:outerShdw blurRad="50800" dist="38100" dir="2700000" algn="tl" rotWithShape="0">
              <a:prstClr val="black">
                <a:alpha val="40000"/>
              </a:prstClr>
            </a:outerShdw>
          </a:effectLst>
        </p:spPr>
        <p:txBody>
          <a:bodyPr anchor="ctr" anchorCtr="1"/>
          <a:lstStyle/>
          <a:p>
            <a:r>
              <a:rPr lang="en-US" dirty="0">
                <a:solidFill>
                  <a:srgbClr val="000000"/>
                </a:solidFill>
                <a:latin typeface="+mj-lt"/>
              </a:rPr>
              <a:t>Manufacturing</a:t>
            </a:r>
          </a:p>
        </p:txBody>
      </p:sp>
      <p:sp>
        <p:nvSpPr>
          <p:cNvPr id="10247" name="Rectangle 7"/>
          <p:cNvSpPr>
            <a:spLocks noChangeArrowheads="1"/>
          </p:cNvSpPr>
          <p:nvPr/>
        </p:nvSpPr>
        <p:spPr bwMode="auto">
          <a:xfrm>
            <a:off x="5783263" y="5459413"/>
            <a:ext cx="2436812" cy="404812"/>
          </a:xfrm>
          <a:prstGeom prst="rect">
            <a:avLst/>
          </a:prstGeom>
          <a:solidFill>
            <a:schemeClr val="bg1"/>
          </a:solidFill>
          <a:ln w="12700" cap="rnd">
            <a:solidFill>
              <a:srgbClr val="5A87C6"/>
            </a:solidFill>
            <a:miter lim="800000"/>
            <a:headEnd/>
            <a:tailEnd/>
          </a:ln>
          <a:effectLst>
            <a:outerShdw blurRad="50800" dist="38100" dir="2700000" algn="tl" rotWithShape="0">
              <a:prstClr val="black">
                <a:alpha val="40000"/>
              </a:prstClr>
            </a:outerShdw>
          </a:effectLst>
        </p:spPr>
        <p:txBody>
          <a:bodyPr/>
          <a:lstStyle/>
          <a:p>
            <a:r>
              <a:rPr lang="en-US">
                <a:solidFill>
                  <a:srgbClr val="000000"/>
                </a:solidFill>
                <a:latin typeface="+mj-lt"/>
              </a:rPr>
              <a:t> Implementation</a:t>
            </a:r>
            <a:endParaRPr lang="en-US">
              <a:latin typeface="+mj-lt"/>
            </a:endParaRPr>
          </a:p>
          <a:p>
            <a:endParaRPr lang="en-US">
              <a:latin typeface="+mj-lt"/>
            </a:endParaRPr>
          </a:p>
        </p:txBody>
      </p:sp>
      <p:sp>
        <p:nvSpPr>
          <p:cNvPr id="10248" name="Rectangle 8"/>
          <p:cNvSpPr>
            <a:spLocks noChangeArrowheads="1"/>
          </p:cNvSpPr>
          <p:nvPr/>
        </p:nvSpPr>
        <p:spPr bwMode="auto">
          <a:xfrm>
            <a:off x="908050" y="4421188"/>
            <a:ext cx="2000250" cy="685800"/>
          </a:xfrm>
          <a:prstGeom prst="rect">
            <a:avLst/>
          </a:prstGeom>
          <a:solidFill>
            <a:schemeClr val="bg1"/>
          </a:solidFill>
          <a:ln w="12700" cap="rnd">
            <a:solidFill>
              <a:srgbClr val="5A87C6"/>
            </a:solidFill>
            <a:miter lim="800000"/>
            <a:headEnd/>
            <a:tailEnd/>
          </a:ln>
          <a:effectLst>
            <a:outerShdw blurRad="50800" dist="38100" dir="2700000" algn="tl" rotWithShape="0">
              <a:prstClr val="black">
                <a:alpha val="40000"/>
              </a:prstClr>
            </a:outerShdw>
          </a:effectLst>
        </p:spPr>
        <p:txBody>
          <a:bodyPr anchor="ctr" anchorCtr="1"/>
          <a:lstStyle/>
          <a:p>
            <a:pPr>
              <a:lnSpc>
                <a:spcPct val="90000"/>
              </a:lnSpc>
            </a:pPr>
            <a:r>
              <a:rPr lang="en-US" dirty="0">
                <a:latin typeface="+mj-lt"/>
              </a:rPr>
              <a:t>Planning/ Engineering</a:t>
            </a:r>
          </a:p>
        </p:txBody>
      </p:sp>
      <p:sp>
        <p:nvSpPr>
          <p:cNvPr id="10253" name="Rectangle 31"/>
          <p:cNvSpPr>
            <a:spLocks noChangeArrowheads="1"/>
          </p:cNvSpPr>
          <p:nvPr/>
        </p:nvSpPr>
        <p:spPr bwMode="auto">
          <a:xfrm>
            <a:off x="3171825" y="3794125"/>
            <a:ext cx="133350" cy="180975"/>
          </a:xfrm>
          <a:prstGeom prst="rect">
            <a:avLst/>
          </a:prstGeom>
          <a:noFill/>
          <a:ln w="38100">
            <a:noFill/>
            <a:miter lim="800000"/>
            <a:headEnd/>
            <a:tailEnd/>
          </a:ln>
        </p:spPr>
        <p:txBody>
          <a:bodyPr wrap="none" anchor="ctr"/>
          <a:lstStyle/>
          <a:p>
            <a:endParaRPr lang="en-US">
              <a:latin typeface="+mj-lt"/>
            </a:endParaRPr>
          </a:p>
        </p:txBody>
      </p:sp>
      <p:sp>
        <p:nvSpPr>
          <p:cNvPr id="10254" name="Rectangle 32"/>
          <p:cNvSpPr>
            <a:spLocks noChangeArrowheads="1"/>
          </p:cNvSpPr>
          <p:nvPr/>
        </p:nvSpPr>
        <p:spPr bwMode="auto">
          <a:xfrm>
            <a:off x="4248150" y="3073400"/>
            <a:ext cx="133350" cy="180975"/>
          </a:xfrm>
          <a:prstGeom prst="rect">
            <a:avLst/>
          </a:prstGeom>
          <a:noFill/>
          <a:ln w="38100">
            <a:noFill/>
            <a:miter lim="800000"/>
            <a:headEnd/>
            <a:tailEnd/>
          </a:ln>
        </p:spPr>
        <p:txBody>
          <a:bodyPr wrap="none" anchor="ctr"/>
          <a:lstStyle/>
          <a:p>
            <a:endParaRPr lang="en-US">
              <a:latin typeface="+mj-lt"/>
            </a:endParaRPr>
          </a:p>
        </p:txBody>
      </p:sp>
      <p:sp>
        <p:nvSpPr>
          <p:cNvPr id="10255" name="Rectangle 33"/>
          <p:cNvSpPr>
            <a:spLocks noChangeArrowheads="1"/>
          </p:cNvSpPr>
          <p:nvPr/>
        </p:nvSpPr>
        <p:spPr bwMode="auto">
          <a:xfrm>
            <a:off x="6981825" y="3105150"/>
            <a:ext cx="133350" cy="179388"/>
          </a:xfrm>
          <a:prstGeom prst="rect">
            <a:avLst/>
          </a:prstGeom>
          <a:noFill/>
          <a:ln w="38100">
            <a:noFill/>
            <a:miter lim="800000"/>
            <a:headEnd/>
            <a:tailEnd/>
          </a:ln>
        </p:spPr>
        <p:txBody>
          <a:bodyPr wrap="none" anchor="ctr"/>
          <a:lstStyle/>
          <a:p>
            <a:endParaRPr lang="en-US">
              <a:latin typeface="+mj-lt"/>
            </a:endParaRPr>
          </a:p>
        </p:txBody>
      </p:sp>
      <p:cxnSp>
        <p:nvCxnSpPr>
          <p:cNvPr id="10259" name="AutoShape 37"/>
          <p:cNvCxnSpPr>
            <a:cxnSpLocks noChangeShapeType="1"/>
            <a:stCxn id="49" idx="3"/>
            <a:endCxn id="10246" idx="0"/>
          </p:cNvCxnSpPr>
          <p:nvPr/>
        </p:nvCxnSpPr>
        <p:spPr bwMode="auto">
          <a:xfrm rot="5400000">
            <a:off x="6954044" y="3874294"/>
            <a:ext cx="615950" cy="334962"/>
          </a:xfrm>
          <a:prstGeom prst="bentConnector3">
            <a:avLst>
              <a:gd name="adj1" fmla="val 50000"/>
            </a:avLst>
          </a:prstGeom>
          <a:noFill/>
          <a:ln w="38100">
            <a:solidFill>
              <a:srgbClr val="FF0000"/>
            </a:solidFill>
            <a:miter lim="800000"/>
            <a:headEnd/>
            <a:tailEnd type="triangle" w="med" len="med"/>
          </a:ln>
        </p:spPr>
      </p:cxnSp>
      <p:cxnSp>
        <p:nvCxnSpPr>
          <p:cNvPr id="10260" name="AutoShape 38"/>
          <p:cNvCxnSpPr>
            <a:cxnSpLocks noChangeShapeType="1"/>
            <a:stCxn id="10246" idx="2"/>
            <a:endCxn id="10247" idx="0"/>
          </p:cNvCxnSpPr>
          <p:nvPr/>
        </p:nvCxnSpPr>
        <p:spPr bwMode="auto">
          <a:xfrm rot="5400000">
            <a:off x="6773070" y="5126831"/>
            <a:ext cx="550862" cy="92075"/>
          </a:xfrm>
          <a:prstGeom prst="bentConnector3">
            <a:avLst>
              <a:gd name="adj1" fmla="val 49880"/>
            </a:avLst>
          </a:prstGeom>
          <a:noFill/>
          <a:ln w="38100">
            <a:solidFill>
              <a:srgbClr val="FF0000"/>
            </a:solidFill>
            <a:miter lim="800000"/>
            <a:headEnd/>
            <a:tailEnd type="triangle" w="med" len="med"/>
          </a:ln>
        </p:spPr>
      </p:cxnSp>
      <p:grpSp>
        <p:nvGrpSpPr>
          <p:cNvPr id="46" name="Group 45"/>
          <p:cNvGrpSpPr/>
          <p:nvPr/>
        </p:nvGrpSpPr>
        <p:grpSpPr>
          <a:xfrm>
            <a:off x="4781550" y="5610225"/>
            <a:ext cx="704850" cy="485775"/>
            <a:chOff x="666750" y="5610225"/>
            <a:chExt cx="704850" cy="485775"/>
          </a:xfrm>
        </p:grpSpPr>
        <p:sp>
          <p:nvSpPr>
            <p:cNvPr id="44" name="Can 43"/>
            <p:cNvSpPr/>
            <p:nvPr/>
          </p:nvSpPr>
          <p:spPr>
            <a:xfrm>
              <a:off x="666750" y="5610225"/>
              <a:ext cx="533400" cy="333375"/>
            </a:xfrm>
            <a:prstGeom prst="can">
              <a:avLst/>
            </a:prstGeom>
            <a:solidFill>
              <a:schemeClr val="accent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Can 44"/>
            <p:cNvSpPr/>
            <p:nvPr/>
          </p:nvSpPr>
          <p:spPr>
            <a:xfrm>
              <a:off x="838200" y="5762625"/>
              <a:ext cx="533400" cy="333375"/>
            </a:xfrm>
            <a:prstGeom prst="can">
              <a:avLst/>
            </a:prstGeom>
            <a:solidFill>
              <a:schemeClr val="accent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47" name="Cube 46"/>
          <p:cNvSpPr/>
          <p:nvPr/>
        </p:nvSpPr>
        <p:spPr>
          <a:xfrm>
            <a:off x="3124200" y="3514725"/>
            <a:ext cx="731520" cy="731520"/>
          </a:xfrm>
          <a:prstGeom prst="cube">
            <a:avLst>
              <a:gd name="adj" fmla="val 12500"/>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lIns="0" tIns="0" rIns="0" rtlCol="0" anchor="ctr"/>
          <a:lstStyle/>
          <a:p>
            <a:r>
              <a:rPr lang="en-US" i="1" dirty="0" smtClean="0">
                <a:solidFill>
                  <a:schemeClr val="accent6"/>
                </a:solidFill>
              </a:rPr>
              <a:t>PCR</a:t>
            </a:r>
            <a:endParaRPr lang="en-US" dirty="0" smtClean="0">
              <a:solidFill>
                <a:schemeClr val="accent6"/>
              </a:solidFill>
            </a:endParaRPr>
          </a:p>
        </p:txBody>
      </p:sp>
      <p:sp>
        <p:nvSpPr>
          <p:cNvPr id="48" name="Cube 47"/>
          <p:cNvSpPr/>
          <p:nvPr/>
        </p:nvSpPr>
        <p:spPr>
          <a:xfrm>
            <a:off x="4257675" y="2590800"/>
            <a:ext cx="1143000" cy="1143000"/>
          </a:xfrm>
          <a:prstGeom prst="cub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lIns="0" tIns="0" rIns="0" rtlCol="0" anchor="ctr"/>
          <a:lstStyle/>
          <a:p>
            <a:r>
              <a:rPr lang="en-US" i="1" dirty="0" smtClean="0">
                <a:solidFill>
                  <a:schemeClr val="bg1"/>
                </a:solidFill>
              </a:rPr>
              <a:t>PCO</a:t>
            </a:r>
            <a:endParaRPr lang="en-US" dirty="0" smtClean="0">
              <a:solidFill>
                <a:schemeClr val="bg1"/>
              </a:solidFill>
            </a:endParaRPr>
          </a:p>
        </p:txBody>
      </p:sp>
      <p:sp>
        <p:nvSpPr>
          <p:cNvPr id="49" name="Cube 48"/>
          <p:cNvSpPr/>
          <p:nvPr/>
        </p:nvSpPr>
        <p:spPr>
          <a:xfrm>
            <a:off x="7000875" y="2590800"/>
            <a:ext cx="1143000" cy="1143000"/>
          </a:xfrm>
          <a:prstGeom prst="cub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lIns="0" tIns="0" rIns="0" rtlCol="0" anchor="ctr"/>
          <a:lstStyle/>
          <a:p>
            <a:r>
              <a:rPr lang="en-US" i="1" dirty="0" smtClean="0">
                <a:solidFill>
                  <a:schemeClr val="bg1"/>
                </a:solidFill>
              </a:rPr>
              <a:t>PCO</a:t>
            </a:r>
          </a:p>
          <a:p>
            <a:r>
              <a:rPr lang="en-US" sz="1200" i="1" dirty="0" smtClean="0">
                <a:solidFill>
                  <a:schemeClr val="bg1"/>
                </a:solidFill>
              </a:rPr>
              <a:t>Approved</a:t>
            </a:r>
            <a:endParaRPr lang="en-US" sz="2400" dirty="0" smtClean="0">
              <a:solidFill>
                <a:schemeClr val="bg1"/>
              </a:solidFill>
            </a:endParaRPr>
          </a:p>
        </p:txBody>
      </p:sp>
      <p:cxnSp>
        <p:nvCxnSpPr>
          <p:cNvPr id="10256" name="AutoShape 34"/>
          <p:cNvCxnSpPr>
            <a:cxnSpLocks noChangeShapeType="1"/>
            <a:stCxn id="10248" idx="0"/>
            <a:endCxn id="47" idx="2"/>
          </p:cNvCxnSpPr>
          <p:nvPr/>
        </p:nvCxnSpPr>
        <p:spPr bwMode="auto">
          <a:xfrm rot="5400000" flipH="1" flipV="1">
            <a:off x="2268696" y="3565685"/>
            <a:ext cx="494983" cy="1216025"/>
          </a:xfrm>
          <a:prstGeom prst="bentConnector2">
            <a:avLst/>
          </a:prstGeom>
          <a:noFill/>
          <a:ln w="38100">
            <a:solidFill>
              <a:srgbClr val="FF0000"/>
            </a:solidFill>
            <a:miter lim="800000"/>
            <a:headEnd/>
            <a:tailEnd type="triangle" w="med" len="med"/>
          </a:ln>
        </p:spPr>
      </p:cxnSp>
      <p:cxnSp>
        <p:nvCxnSpPr>
          <p:cNvPr id="10257" name="AutoShape 35"/>
          <p:cNvCxnSpPr>
            <a:cxnSpLocks noChangeShapeType="1"/>
            <a:stCxn id="47" idx="0"/>
            <a:endCxn id="48" idx="2"/>
          </p:cNvCxnSpPr>
          <p:nvPr/>
        </p:nvCxnSpPr>
        <p:spPr bwMode="auto">
          <a:xfrm rot="5400000" flipH="1" flipV="1">
            <a:off x="3791902" y="3048953"/>
            <a:ext cx="209550" cy="721995"/>
          </a:xfrm>
          <a:prstGeom prst="bentConnector2">
            <a:avLst/>
          </a:prstGeom>
          <a:noFill/>
          <a:ln w="38100">
            <a:solidFill>
              <a:srgbClr val="FF0000"/>
            </a:solidFill>
            <a:miter lim="800000"/>
            <a:headEnd/>
            <a:tailEnd type="triangle" w="med" len="med"/>
          </a:ln>
        </p:spPr>
      </p:cxnSp>
      <p:cxnSp>
        <p:nvCxnSpPr>
          <p:cNvPr id="10258" name="AutoShape 36"/>
          <p:cNvCxnSpPr>
            <a:cxnSpLocks noChangeShapeType="1"/>
            <a:stCxn id="48" idx="4"/>
            <a:endCxn id="49" idx="2"/>
          </p:cNvCxnSpPr>
          <p:nvPr/>
        </p:nvCxnSpPr>
        <p:spPr bwMode="auto">
          <a:xfrm>
            <a:off x="5114925" y="3305175"/>
            <a:ext cx="1885950" cy="1588"/>
          </a:xfrm>
          <a:prstGeom prst="bentConnector3">
            <a:avLst>
              <a:gd name="adj1" fmla="val 50000"/>
            </a:avLst>
          </a:prstGeom>
          <a:noFill/>
          <a:ln w="38100">
            <a:solidFill>
              <a:srgbClr val="FF0000"/>
            </a:solidFill>
            <a:miter lim="800000"/>
            <a:headEnd/>
            <a:tailEnd type="triangle" w="med" len="med"/>
          </a:ln>
        </p:spPr>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3"/>
          <p:cNvSpPr>
            <a:spLocks noGrp="1" noChangeArrowheads="1"/>
          </p:cNvSpPr>
          <p:nvPr>
            <p:ph idx="1"/>
          </p:nvPr>
        </p:nvSpPr>
        <p:spPr/>
        <p:txBody>
          <a:bodyPr/>
          <a:lstStyle/>
          <a:p>
            <a:pPr eaLnBrk="1" hangingPunct="1"/>
            <a:r>
              <a:rPr lang="en-US" smtClean="0"/>
              <a:t>Requires:</a:t>
            </a:r>
          </a:p>
          <a:p>
            <a:pPr lvl="1" eaLnBrk="1" hangingPunct="1"/>
            <a:r>
              <a:rPr lang="en-US" smtClean="0"/>
              <a:t>Close teamwork</a:t>
            </a:r>
          </a:p>
          <a:p>
            <a:pPr lvl="1" eaLnBrk="1" hangingPunct="1"/>
            <a:r>
              <a:rPr lang="en-US" smtClean="0"/>
              <a:t>Input from many groups, including customers</a:t>
            </a:r>
          </a:p>
          <a:p>
            <a:pPr lvl="1" eaLnBrk="1" hangingPunct="1"/>
            <a:r>
              <a:rPr lang="en-US" smtClean="0"/>
              <a:t>Careful monitoring of the process</a:t>
            </a:r>
          </a:p>
          <a:p>
            <a:pPr eaLnBrk="1" hangingPunct="1"/>
            <a:r>
              <a:rPr lang="en-US" smtClean="0"/>
              <a:t>Groups include:</a:t>
            </a:r>
          </a:p>
          <a:p>
            <a:pPr lvl="1" eaLnBrk="1" hangingPunct="1"/>
            <a:r>
              <a:rPr lang="en-US" smtClean="0"/>
              <a:t>Engineering and Planning Groups</a:t>
            </a:r>
          </a:p>
          <a:p>
            <a:pPr lvl="1" eaLnBrk="1" hangingPunct="1"/>
            <a:r>
              <a:rPr lang="en-US" smtClean="0"/>
              <a:t>Approval Groups</a:t>
            </a:r>
          </a:p>
          <a:p>
            <a:pPr eaLnBrk="1" hangingPunct="1"/>
            <a:endParaRPr lang="en-US" smtClean="0"/>
          </a:p>
        </p:txBody>
      </p:sp>
      <p:sp>
        <p:nvSpPr>
          <p:cNvPr id="11267" name="Rectangle 2"/>
          <p:cNvSpPr>
            <a:spLocks noGrp="1" noChangeArrowheads="1"/>
          </p:cNvSpPr>
          <p:nvPr>
            <p:ph type="title"/>
          </p:nvPr>
        </p:nvSpPr>
        <p:spPr/>
        <p:txBody>
          <a:bodyPr/>
          <a:lstStyle/>
          <a:p>
            <a:pPr eaLnBrk="1" hangingPunct="1"/>
            <a:r>
              <a:rPr lang="en-US" smtClean="0"/>
              <a:t>Product Change Control</a:t>
            </a:r>
          </a:p>
        </p:txBody>
      </p:sp>
      <p:sp>
        <p:nvSpPr>
          <p:cNvPr id="11266" name="Footer Placeholder 3"/>
          <p:cNvSpPr>
            <a:spLocks noGrp="1"/>
          </p:cNvSpPr>
          <p:nvPr>
            <p:ph type="ftr" sz="quarter" idx="10"/>
          </p:nvPr>
        </p:nvSpPr>
        <p:spPr>
          <a:noFill/>
        </p:spPr>
        <p:txBody>
          <a:bodyPr/>
          <a:lstStyle/>
          <a:p>
            <a:r>
              <a:rPr lang="en-US" smtClean="0"/>
              <a:t>PCC-IN-050</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3"/>
          <p:cNvSpPr>
            <a:spLocks noGrp="1" noChangeArrowheads="1"/>
          </p:cNvSpPr>
          <p:nvPr>
            <p:ph idx="1"/>
          </p:nvPr>
        </p:nvSpPr>
        <p:spPr/>
        <p:txBody>
          <a:bodyPr/>
          <a:lstStyle/>
          <a:p>
            <a:pPr eaLnBrk="1" hangingPunct="1"/>
            <a:r>
              <a:rPr lang="en-US" smtClean="0"/>
              <a:t>Framework for Change Management Control over:</a:t>
            </a:r>
          </a:p>
          <a:p>
            <a:pPr lvl="1" eaLnBrk="1" hangingPunct="1"/>
            <a:r>
              <a:rPr lang="en-US" smtClean="0"/>
              <a:t>Item Engineering Data</a:t>
            </a:r>
          </a:p>
          <a:p>
            <a:pPr lvl="1" eaLnBrk="1" hangingPunct="1"/>
            <a:r>
              <a:rPr lang="en-US" smtClean="0"/>
              <a:t>Product Structures</a:t>
            </a:r>
          </a:p>
          <a:p>
            <a:pPr lvl="1" eaLnBrk="1" hangingPunct="1"/>
            <a:r>
              <a:rPr lang="en-US" smtClean="0"/>
              <a:t>Routings</a:t>
            </a:r>
          </a:p>
          <a:p>
            <a:pPr lvl="1" eaLnBrk="1" hangingPunct="1"/>
            <a:r>
              <a:rPr lang="en-US" smtClean="0"/>
              <a:t>Formulas</a:t>
            </a:r>
          </a:p>
          <a:p>
            <a:pPr lvl="1" eaLnBrk="1" hangingPunct="1"/>
            <a:r>
              <a:rPr lang="en-US" smtClean="0"/>
              <a:t>Processes</a:t>
            </a:r>
          </a:p>
          <a:p>
            <a:pPr lvl="1" eaLnBrk="1" hangingPunct="1"/>
            <a:r>
              <a:rPr lang="en-US" smtClean="0"/>
              <a:t>Specifications</a:t>
            </a:r>
          </a:p>
          <a:p>
            <a:pPr eaLnBrk="1" hangingPunct="1"/>
            <a:endParaRPr lang="en-US" smtClean="0"/>
          </a:p>
        </p:txBody>
      </p:sp>
      <p:sp>
        <p:nvSpPr>
          <p:cNvPr id="12291" name="Rectangle 2"/>
          <p:cNvSpPr>
            <a:spLocks noGrp="1" noChangeArrowheads="1"/>
          </p:cNvSpPr>
          <p:nvPr>
            <p:ph type="title"/>
          </p:nvPr>
        </p:nvSpPr>
        <p:spPr/>
        <p:txBody>
          <a:bodyPr/>
          <a:lstStyle/>
          <a:p>
            <a:pPr eaLnBrk="1" hangingPunct="1"/>
            <a:r>
              <a:rPr lang="en-US" smtClean="0"/>
              <a:t>PCC Solution Offers</a:t>
            </a:r>
          </a:p>
        </p:txBody>
      </p:sp>
      <p:sp>
        <p:nvSpPr>
          <p:cNvPr id="12290" name="Footer Placeholder 3"/>
          <p:cNvSpPr>
            <a:spLocks noGrp="1"/>
          </p:cNvSpPr>
          <p:nvPr>
            <p:ph type="ftr" sz="quarter" idx="10"/>
          </p:nvPr>
        </p:nvSpPr>
        <p:spPr>
          <a:noFill/>
        </p:spPr>
        <p:txBody>
          <a:bodyPr/>
          <a:lstStyle/>
          <a:p>
            <a:r>
              <a:rPr lang="en-US" smtClean="0"/>
              <a:t>PCC-IN-060</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3"/>
          <p:cNvSpPr>
            <a:spLocks noGrp="1" noChangeArrowheads="1"/>
          </p:cNvSpPr>
          <p:nvPr>
            <p:ph idx="1"/>
          </p:nvPr>
        </p:nvSpPr>
        <p:spPr/>
        <p:txBody>
          <a:bodyPr/>
          <a:lstStyle/>
          <a:p>
            <a:pPr eaLnBrk="1" hangingPunct="1"/>
            <a:r>
              <a:rPr lang="en-US" smtClean="0"/>
              <a:t>Does Not Automatically Control:</a:t>
            </a:r>
          </a:p>
          <a:p>
            <a:pPr lvl="1" eaLnBrk="1" hangingPunct="1"/>
            <a:r>
              <a:rPr lang="en-US" smtClean="0"/>
              <a:t>Item-Site Data (Maintained Locally)</a:t>
            </a:r>
          </a:p>
          <a:p>
            <a:pPr lvl="1" eaLnBrk="1" hangingPunct="1"/>
            <a:r>
              <a:rPr lang="en-US" smtClean="0"/>
              <a:t>Alternate Routings</a:t>
            </a:r>
          </a:p>
          <a:p>
            <a:pPr lvl="1" eaLnBrk="1" hangingPunct="1"/>
            <a:r>
              <a:rPr lang="en-US" smtClean="0"/>
              <a:t>Co/By-Product Structures</a:t>
            </a:r>
          </a:p>
        </p:txBody>
      </p:sp>
      <p:sp>
        <p:nvSpPr>
          <p:cNvPr id="13315" name="Rectangle 2"/>
          <p:cNvSpPr>
            <a:spLocks noGrp="1" noChangeArrowheads="1"/>
          </p:cNvSpPr>
          <p:nvPr>
            <p:ph type="title"/>
          </p:nvPr>
        </p:nvSpPr>
        <p:spPr/>
        <p:txBody>
          <a:bodyPr/>
          <a:lstStyle/>
          <a:p>
            <a:pPr eaLnBrk="1" hangingPunct="1"/>
            <a:r>
              <a:rPr lang="en-US" smtClean="0"/>
              <a:t>PCC Limitations</a:t>
            </a:r>
          </a:p>
        </p:txBody>
      </p:sp>
      <p:sp>
        <p:nvSpPr>
          <p:cNvPr id="13314" name="Footer Placeholder 3"/>
          <p:cNvSpPr>
            <a:spLocks noGrp="1"/>
          </p:cNvSpPr>
          <p:nvPr>
            <p:ph type="ftr" sz="quarter" idx="10"/>
          </p:nvPr>
        </p:nvSpPr>
        <p:spPr>
          <a:noFill/>
        </p:spPr>
        <p:txBody>
          <a:bodyPr/>
          <a:lstStyle/>
          <a:p>
            <a:r>
              <a:rPr lang="en-US" smtClean="0"/>
              <a:t>PCC-IN-070</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3"/>
          <p:cNvSpPr>
            <a:spLocks noGrp="1" noChangeArrowheads="1"/>
          </p:cNvSpPr>
          <p:nvPr>
            <p:ph idx="1"/>
          </p:nvPr>
        </p:nvSpPr>
        <p:spPr/>
        <p:txBody>
          <a:bodyPr/>
          <a:lstStyle/>
          <a:p>
            <a:pPr eaLnBrk="1" hangingPunct="1"/>
            <a:r>
              <a:rPr lang="en-US" smtClean="0"/>
              <a:t>Requests for Changes</a:t>
            </a:r>
          </a:p>
          <a:p>
            <a:pPr eaLnBrk="1" hangingPunct="1"/>
            <a:r>
              <a:rPr lang="en-US" smtClean="0"/>
              <a:t>Planned Changes</a:t>
            </a:r>
          </a:p>
          <a:p>
            <a:pPr eaLnBrk="1" hangingPunct="1"/>
            <a:r>
              <a:rPr lang="en-US" smtClean="0"/>
              <a:t>Actual Change Implementation</a:t>
            </a:r>
          </a:p>
          <a:p>
            <a:pPr eaLnBrk="1" hangingPunct="1"/>
            <a:endParaRPr lang="en-US" smtClean="0"/>
          </a:p>
          <a:p>
            <a:pPr eaLnBrk="1" hangingPunct="1"/>
            <a:endParaRPr lang="en-US" smtClean="0"/>
          </a:p>
          <a:p>
            <a:pPr eaLnBrk="1" hangingPunct="1"/>
            <a:endParaRPr lang="en-US" smtClean="0"/>
          </a:p>
        </p:txBody>
      </p:sp>
      <p:sp>
        <p:nvSpPr>
          <p:cNvPr id="14339" name="Rectangle 2"/>
          <p:cNvSpPr>
            <a:spLocks noGrp="1" noChangeArrowheads="1"/>
          </p:cNvSpPr>
          <p:nvPr>
            <p:ph type="title"/>
          </p:nvPr>
        </p:nvSpPr>
        <p:spPr/>
        <p:txBody>
          <a:bodyPr/>
          <a:lstStyle/>
          <a:p>
            <a:pPr eaLnBrk="1" hangingPunct="1"/>
            <a:r>
              <a:rPr lang="en-US" smtClean="0"/>
              <a:t>PCC Milestone Events</a:t>
            </a:r>
          </a:p>
        </p:txBody>
      </p:sp>
      <p:sp>
        <p:nvSpPr>
          <p:cNvPr id="14338" name="Footer Placeholder 3"/>
          <p:cNvSpPr>
            <a:spLocks noGrp="1"/>
          </p:cNvSpPr>
          <p:nvPr>
            <p:ph type="ftr" sz="quarter" idx="10"/>
          </p:nvPr>
        </p:nvSpPr>
        <p:spPr>
          <a:noFill/>
        </p:spPr>
        <p:txBody>
          <a:bodyPr/>
          <a:lstStyle/>
          <a:p>
            <a:r>
              <a:rPr lang="en-US" smtClean="0"/>
              <a:t>PCC-IN-080</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3"/>
          <p:cNvSpPr>
            <a:spLocks noGrp="1" noChangeArrowheads="1"/>
          </p:cNvSpPr>
          <p:nvPr>
            <p:ph idx="1"/>
          </p:nvPr>
        </p:nvSpPr>
        <p:spPr/>
        <p:txBody>
          <a:bodyPr/>
          <a:lstStyle/>
          <a:p>
            <a:pPr eaLnBrk="1" hangingPunct="1"/>
            <a:r>
              <a:rPr lang="en-US" smtClean="0"/>
              <a:t>Key Considerations</a:t>
            </a:r>
          </a:p>
          <a:p>
            <a:pPr lvl="1" eaLnBrk="1" hangingPunct="1"/>
            <a:r>
              <a:rPr lang="en-US" smtClean="0"/>
              <a:t>Ensure Accurate Notification of Changes</a:t>
            </a:r>
          </a:p>
          <a:p>
            <a:pPr lvl="1" eaLnBrk="1" hangingPunct="1"/>
            <a:r>
              <a:rPr lang="en-US" smtClean="0"/>
              <a:t>Secure Authorization to Make Changes</a:t>
            </a:r>
          </a:p>
          <a:p>
            <a:pPr lvl="1" eaLnBrk="1" hangingPunct="1"/>
            <a:r>
              <a:rPr lang="en-US" smtClean="0"/>
              <a:t>Facilitate Group Communication of Change Requests</a:t>
            </a:r>
          </a:p>
          <a:p>
            <a:pPr eaLnBrk="1" hangingPunct="1"/>
            <a:endParaRPr lang="en-US" smtClean="0"/>
          </a:p>
        </p:txBody>
      </p:sp>
      <p:sp>
        <p:nvSpPr>
          <p:cNvPr id="15363" name="Rectangle 2"/>
          <p:cNvSpPr>
            <a:spLocks noGrp="1" noChangeArrowheads="1"/>
          </p:cNvSpPr>
          <p:nvPr>
            <p:ph type="title"/>
          </p:nvPr>
        </p:nvSpPr>
        <p:spPr/>
        <p:txBody>
          <a:bodyPr/>
          <a:lstStyle/>
          <a:p>
            <a:pPr eaLnBrk="1" hangingPunct="1"/>
            <a:r>
              <a:rPr lang="en-US" smtClean="0"/>
              <a:t>Requests for Changes</a:t>
            </a:r>
          </a:p>
        </p:txBody>
      </p:sp>
      <p:sp>
        <p:nvSpPr>
          <p:cNvPr id="15362" name="Footer Placeholder 3"/>
          <p:cNvSpPr>
            <a:spLocks noGrp="1"/>
          </p:cNvSpPr>
          <p:nvPr>
            <p:ph type="ftr" sz="quarter" idx="10"/>
          </p:nvPr>
        </p:nvSpPr>
        <p:spPr>
          <a:noFill/>
        </p:spPr>
        <p:txBody>
          <a:bodyPr/>
          <a:lstStyle/>
          <a:p>
            <a:r>
              <a:rPr lang="en-US" smtClean="0"/>
              <a:t>PCC-IN-090</a:t>
            </a:r>
            <a:endParaRPr lang="en-US" dirty="0"/>
          </a:p>
        </p:txBody>
      </p:sp>
    </p:spTree>
  </p:cSld>
  <p:clrMapOvr>
    <a:masterClrMapping/>
  </p:clrMapOvr>
</p:sld>
</file>

<file path=ppt/theme/theme1.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00"/>
        </a:solidFill>
        <a:ln w="38100" cap="flat" cmpd="sng" algn="ctr">
          <a:solidFill>
            <a:schemeClr val="accent2"/>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FFFF00"/>
        </a:solidFill>
        <a:ln w="38100" cap="flat" cmpd="sng" algn="ctr">
          <a:solidFill>
            <a:schemeClr val="accent2"/>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00"/>
        </a:solidFill>
        <a:ln w="38100" cap="flat" cmpd="sng" algn="ctr">
          <a:solidFill>
            <a:schemeClr val="accent2"/>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FFFF00"/>
        </a:solidFill>
        <a:ln w="38100" cap="flat" cmpd="sng" algn="ctr">
          <a:solidFill>
            <a:schemeClr val="accent2"/>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6788</TotalTime>
  <Words>724</Words>
  <Application>Microsoft Office PowerPoint</Application>
  <PresentationFormat>On-screen Show (4:3)</PresentationFormat>
  <Paragraphs>194</Paragraphs>
  <Slides>20</Slides>
  <Notes>0</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20</vt:i4>
      </vt:variant>
    </vt:vector>
  </HeadingPairs>
  <TitlesOfParts>
    <vt:vector size="30" baseType="lpstr">
      <vt:lpstr>Arial</vt:lpstr>
      <vt:lpstr>Century Gothic</vt:lpstr>
      <vt:lpstr>Lucida Grande</vt:lpstr>
      <vt:lpstr>Wingdings</vt:lpstr>
      <vt:lpstr>Webdings</vt:lpstr>
      <vt:lpstr>Times New Roman</vt:lpstr>
      <vt:lpstr>Tahoma</vt:lpstr>
      <vt:lpstr>Custom Design</vt:lpstr>
      <vt:lpstr>1_EX06PP_template</vt:lpstr>
      <vt:lpstr>QAD 2010 Template</vt:lpstr>
      <vt:lpstr>Slide 1</vt:lpstr>
      <vt:lpstr>Facilities</vt:lpstr>
      <vt:lpstr>Course Overview</vt:lpstr>
      <vt:lpstr>Overview of Business Need</vt:lpstr>
      <vt:lpstr>Product Change Control</vt:lpstr>
      <vt:lpstr>PCC Solution Offers</vt:lpstr>
      <vt:lpstr>PCC Limitations</vt:lpstr>
      <vt:lpstr>PCC Milestone Events</vt:lpstr>
      <vt:lpstr>Requests for Changes</vt:lpstr>
      <vt:lpstr>Plan Changes</vt:lpstr>
      <vt:lpstr>Actual Change Implementation</vt:lpstr>
      <vt:lpstr>Product Change Terminology</vt:lpstr>
      <vt:lpstr>Product Change Documents</vt:lpstr>
      <vt:lpstr>Product Change Requests</vt:lpstr>
      <vt:lpstr>Product Change Orders</vt:lpstr>
      <vt:lpstr>Product Change Order</vt:lpstr>
      <vt:lpstr>Slide 17</vt:lpstr>
      <vt:lpstr>Slide 18</vt:lpstr>
      <vt:lpstr>Course Objectives</vt:lpstr>
      <vt:lpstr>Course Overview</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Sales Orders Management</dc:title>
  <dc:creator>John Morelli</dc:creator>
  <cp:lastModifiedBy>njm</cp:lastModifiedBy>
  <cp:revision>272</cp:revision>
  <cp:lastPrinted>1998-10-27T23:21:02Z</cp:lastPrinted>
  <dcterms:created xsi:type="dcterms:W3CDTF">1998-02-18T21:36:34Z</dcterms:created>
  <dcterms:modified xsi:type="dcterms:W3CDTF">2011-02-15T23:41:17Z</dcterms:modified>
</cp:coreProperties>
</file>