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4" r:id="rId1"/>
    <p:sldMasterId id="2147483684" r:id="rId2"/>
  </p:sldMasterIdLst>
  <p:notesMasterIdLst>
    <p:notesMasterId r:id="rId12"/>
  </p:notesMasterIdLst>
  <p:handoutMasterIdLst>
    <p:handoutMasterId r:id="rId13"/>
  </p:handoutMasterIdLst>
  <p:sldIdLst>
    <p:sldId id="270" r:id="rId3"/>
    <p:sldId id="257" r:id="rId4"/>
    <p:sldId id="258" r:id="rId5"/>
    <p:sldId id="261" r:id="rId6"/>
    <p:sldId id="267" r:id="rId7"/>
    <p:sldId id="268" r:id="rId8"/>
    <p:sldId id="269" r:id="rId9"/>
    <p:sldId id="266" r:id="rId10"/>
    <p:sldId id="264" r:id="rId11"/>
  </p:sldIdLst>
  <p:sldSz cx="9144000" cy="6858000" type="screen4x3"/>
  <p:notesSz cx="6991350" cy="9282113"/>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FF99"/>
    <a:srgbClr val="00CCFF"/>
    <a:srgbClr val="33CC33"/>
    <a:srgbClr val="B3FFB3"/>
    <a:srgbClr val="FF9900"/>
    <a:srgbClr val="FFFF99"/>
    <a:srgbClr val="66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autoAdjust="0"/>
  </p:normalViewPr>
  <p:slideViewPr>
    <p:cSldViewPr snapToGrid="0">
      <p:cViewPr varScale="1">
        <p:scale>
          <a:sx n="101" d="100"/>
          <a:sy n="101" d="100"/>
        </p:scale>
        <p:origin x="-258" y="-90"/>
      </p:cViewPr>
      <p:guideLst>
        <p:guide orient="horz" pos="2168"/>
        <p:guide orient="horz" pos="4228"/>
        <p:guide pos="2874"/>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0" d="100"/>
          <a:sy n="70" d="100"/>
        </p:scale>
        <p:origin x="-1536" y="-96"/>
      </p:cViewPr>
      <p:guideLst>
        <p:guide orient="horz" pos="2923"/>
        <p:guide pos="2202"/>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028950" cy="463550"/>
          </a:xfrm>
          <a:prstGeom prst="rect">
            <a:avLst/>
          </a:prstGeom>
          <a:noFill/>
          <a:ln w="38100">
            <a:noFill/>
            <a:miter lim="800000"/>
            <a:headEnd/>
            <a:tailEnd/>
          </a:ln>
          <a:effectLst/>
        </p:spPr>
        <p:txBody>
          <a:bodyPr vert="horz" wrap="square" lIns="92977" tIns="46490" rIns="92977" bIns="46490" numCol="1" anchor="t" anchorCtr="0" compatLnSpc="1">
            <a:prstTxWarp prst="textNoShape">
              <a:avLst/>
            </a:prstTxWarp>
          </a:bodyPr>
          <a:lstStyle>
            <a:lvl1pPr algn="l" defTabSz="930275" eaLnBrk="0" hangingPunct="0">
              <a:defRPr sz="1200" smtClean="0">
                <a:latin typeface="Arial" charset="0"/>
              </a:defRPr>
            </a:lvl1pPr>
          </a:lstStyle>
          <a:p>
            <a:pPr>
              <a:defRPr/>
            </a:pPr>
            <a:endParaRPr lang="en-US"/>
          </a:p>
        </p:txBody>
      </p:sp>
      <p:sp>
        <p:nvSpPr>
          <p:cNvPr id="41987" name="Rectangle 3"/>
          <p:cNvSpPr>
            <a:spLocks noGrp="1" noChangeArrowheads="1"/>
          </p:cNvSpPr>
          <p:nvPr>
            <p:ph type="dt" sz="quarter" idx="1"/>
          </p:nvPr>
        </p:nvSpPr>
        <p:spPr bwMode="auto">
          <a:xfrm>
            <a:off x="3962400" y="0"/>
            <a:ext cx="3028950" cy="463550"/>
          </a:xfrm>
          <a:prstGeom prst="rect">
            <a:avLst/>
          </a:prstGeom>
          <a:noFill/>
          <a:ln w="38100">
            <a:noFill/>
            <a:miter lim="800000"/>
            <a:headEnd/>
            <a:tailEnd/>
          </a:ln>
          <a:effectLst/>
        </p:spPr>
        <p:txBody>
          <a:bodyPr vert="horz" wrap="square" lIns="92977" tIns="46490" rIns="92977" bIns="46490" numCol="1" anchor="t" anchorCtr="0" compatLnSpc="1">
            <a:prstTxWarp prst="textNoShape">
              <a:avLst/>
            </a:prstTxWarp>
          </a:bodyPr>
          <a:lstStyle>
            <a:lvl1pPr algn="r" defTabSz="930275" eaLnBrk="0" hangingPunct="0">
              <a:defRPr sz="1200" smtClean="0">
                <a:latin typeface="Arial" charset="0"/>
              </a:defRPr>
            </a:lvl1pPr>
          </a:lstStyle>
          <a:p>
            <a:pPr>
              <a:defRPr/>
            </a:pPr>
            <a:endParaRPr lang="en-US"/>
          </a:p>
        </p:txBody>
      </p:sp>
      <p:sp>
        <p:nvSpPr>
          <p:cNvPr id="41988" name="Rectangle 4"/>
          <p:cNvSpPr>
            <a:spLocks noGrp="1" noChangeArrowheads="1"/>
          </p:cNvSpPr>
          <p:nvPr>
            <p:ph type="ftr" sz="quarter" idx="2"/>
          </p:nvPr>
        </p:nvSpPr>
        <p:spPr bwMode="auto">
          <a:xfrm>
            <a:off x="0" y="8818563"/>
            <a:ext cx="3028950" cy="463550"/>
          </a:xfrm>
          <a:prstGeom prst="rect">
            <a:avLst/>
          </a:prstGeom>
          <a:noFill/>
          <a:ln w="38100">
            <a:noFill/>
            <a:miter lim="800000"/>
            <a:headEnd/>
            <a:tailEnd/>
          </a:ln>
          <a:effectLst/>
        </p:spPr>
        <p:txBody>
          <a:bodyPr vert="horz" wrap="square" lIns="92977" tIns="46490" rIns="92977" bIns="46490" numCol="1" anchor="b" anchorCtr="0" compatLnSpc="1">
            <a:prstTxWarp prst="textNoShape">
              <a:avLst/>
            </a:prstTxWarp>
          </a:bodyPr>
          <a:lstStyle>
            <a:lvl1pPr algn="l" defTabSz="930275" eaLnBrk="0" hangingPunct="0">
              <a:defRPr sz="1200" smtClean="0">
                <a:latin typeface="Arial" charset="0"/>
              </a:defRPr>
            </a:lvl1pPr>
          </a:lstStyle>
          <a:p>
            <a:pPr>
              <a:defRPr/>
            </a:pPr>
            <a:endParaRPr lang="en-US"/>
          </a:p>
        </p:txBody>
      </p:sp>
      <p:sp>
        <p:nvSpPr>
          <p:cNvPr id="41989" name="Rectangle 5"/>
          <p:cNvSpPr>
            <a:spLocks noGrp="1" noChangeArrowheads="1"/>
          </p:cNvSpPr>
          <p:nvPr>
            <p:ph type="sldNum" sz="quarter" idx="3"/>
          </p:nvPr>
        </p:nvSpPr>
        <p:spPr bwMode="auto">
          <a:xfrm>
            <a:off x="3962400" y="8818563"/>
            <a:ext cx="3028950" cy="463550"/>
          </a:xfrm>
          <a:prstGeom prst="rect">
            <a:avLst/>
          </a:prstGeom>
          <a:noFill/>
          <a:ln w="38100">
            <a:noFill/>
            <a:miter lim="800000"/>
            <a:headEnd/>
            <a:tailEnd/>
          </a:ln>
          <a:effectLst/>
        </p:spPr>
        <p:txBody>
          <a:bodyPr vert="horz" wrap="square" lIns="92977" tIns="46490" rIns="92977" bIns="46490" numCol="1" anchor="b" anchorCtr="0" compatLnSpc="1">
            <a:prstTxWarp prst="textNoShape">
              <a:avLst/>
            </a:prstTxWarp>
          </a:bodyPr>
          <a:lstStyle>
            <a:lvl1pPr algn="r" defTabSz="930275" eaLnBrk="0" hangingPunct="0">
              <a:defRPr sz="1200" smtClean="0">
                <a:latin typeface="Arial" charset="0"/>
              </a:defRPr>
            </a:lvl1pPr>
          </a:lstStyle>
          <a:p>
            <a:pPr>
              <a:defRPr/>
            </a:pPr>
            <a:fld id="{2302B836-565E-47D1-BE82-A13335C9D668}"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77" tIns="46490" rIns="92977" bIns="46490" numCol="1" anchor="t" anchorCtr="0" compatLnSpc="1">
            <a:prstTxWarp prst="textNoShape">
              <a:avLst/>
            </a:prstTxWarp>
          </a:bodyPr>
          <a:lstStyle>
            <a:lvl1pPr algn="l" defTabSz="930275" eaLnBrk="0" hangingPunct="0">
              <a:defRPr sz="1000" smtClean="0">
                <a:latin typeface="Arial" charset="0"/>
              </a:defRPr>
            </a:lvl1pPr>
          </a:lstStyle>
          <a:p>
            <a:pPr>
              <a:defRPr/>
            </a:pPr>
            <a:endParaRPr lang="en-US"/>
          </a:p>
        </p:txBody>
      </p:sp>
      <p:sp>
        <p:nvSpPr>
          <p:cNvPr id="5123" name="Rectangle 3"/>
          <p:cNvSpPr>
            <a:spLocks noGrp="1" noChangeArrowheads="1"/>
          </p:cNvSpPr>
          <p:nvPr>
            <p:ph type="dt" idx="1"/>
          </p:nvPr>
        </p:nvSpPr>
        <p:spPr bwMode="auto">
          <a:xfrm>
            <a:off x="3962400" y="0"/>
            <a:ext cx="3028950" cy="463550"/>
          </a:xfrm>
          <a:prstGeom prst="rect">
            <a:avLst/>
          </a:prstGeom>
          <a:noFill/>
          <a:ln w="9525">
            <a:noFill/>
            <a:miter lim="800000"/>
            <a:headEnd/>
            <a:tailEnd/>
          </a:ln>
          <a:effectLst/>
        </p:spPr>
        <p:txBody>
          <a:bodyPr vert="horz" wrap="square" lIns="92977" tIns="46490" rIns="92977" bIns="46490" numCol="1" anchor="t" anchorCtr="0" compatLnSpc="1">
            <a:prstTxWarp prst="textNoShape">
              <a:avLst/>
            </a:prstTxWarp>
          </a:bodyPr>
          <a:lstStyle>
            <a:lvl1pPr algn="r" defTabSz="930275" eaLnBrk="0" hangingPunct="0">
              <a:defRPr sz="1000" smtClean="0">
                <a:latin typeface="Arial" charset="0"/>
              </a:defRPr>
            </a:lvl1pPr>
          </a:lstStyle>
          <a:p>
            <a:pPr>
              <a:defRPr/>
            </a:pPr>
            <a:endParaRPr lang="en-US"/>
          </a:p>
        </p:txBody>
      </p:sp>
      <p:sp>
        <p:nvSpPr>
          <p:cNvPr id="18436" name="Rectangle 4"/>
          <p:cNvSpPr>
            <a:spLocks noChangeArrowheads="1" noTextEdit="1"/>
          </p:cNvSpPr>
          <p:nvPr>
            <p:ph type="sldImg" idx="2"/>
          </p:nvPr>
        </p:nvSpPr>
        <p:spPr bwMode="auto">
          <a:xfrm>
            <a:off x="1176338" y="696913"/>
            <a:ext cx="4641850" cy="34798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1863" y="4408488"/>
            <a:ext cx="5127625" cy="4176712"/>
          </a:xfrm>
          <a:prstGeom prst="rect">
            <a:avLst/>
          </a:prstGeom>
          <a:noFill/>
          <a:ln w="9525">
            <a:noFill/>
            <a:miter lim="800000"/>
            <a:headEnd/>
            <a:tailEnd/>
          </a:ln>
          <a:effectLst/>
        </p:spPr>
        <p:txBody>
          <a:bodyPr vert="horz" wrap="square" lIns="92977" tIns="46490" rIns="92977" bIns="4649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818563"/>
            <a:ext cx="3028950" cy="463550"/>
          </a:xfrm>
          <a:prstGeom prst="rect">
            <a:avLst/>
          </a:prstGeom>
          <a:noFill/>
          <a:ln w="9525">
            <a:noFill/>
            <a:miter lim="800000"/>
            <a:headEnd/>
            <a:tailEnd/>
          </a:ln>
          <a:effectLst/>
        </p:spPr>
        <p:txBody>
          <a:bodyPr vert="horz" wrap="square" lIns="92977" tIns="46490" rIns="92977" bIns="46490" numCol="1" anchor="b" anchorCtr="0" compatLnSpc="1">
            <a:prstTxWarp prst="textNoShape">
              <a:avLst/>
            </a:prstTxWarp>
          </a:bodyPr>
          <a:lstStyle>
            <a:lvl1pPr algn="l" defTabSz="930275" eaLnBrk="0" hangingPunct="0">
              <a:defRPr sz="800" smtClean="0">
                <a:latin typeface="Arial" charset="0"/>
              </a:defRPr>
            </a:lvl1pPr>
          </a:lstStyle>
          <a:p>
            <a:pPr>
              <a:defRPr/>
            </a:pPr>
            <a:endParaRPr lang="en-US"/>
          </a:p>
        </p:txBody>
      </p:sp>
      <p:sp>
        <p:nvSpPr>
          <p:cNvPr id="5127" name="Rectangle 7"/>
          <p:cNvSpPr>
            <a:spLocks noGrp="1" noChangeArrowheads="1"/>
          </p:cNvSpPr>
          <p:nvPr>
            <p:ph type="sldNum" sz="quarter" idx="5"/>
          </p:nvPr>
        </p:nvSpPr>
        <p:spPr bwMode="auto">
          <a:xfrm>
            <a:off x="3962400" y="8818563"/>
            <a:ext cx="3028950" cy="463550"/>
          </a:xfrm>
          <a:prstGeom prst="rect">
            <a:avLst/>
          </a:prstGeom>
          <a:noFill/>
          <a:ln w="9525">
            <a:noFill/>
            <a:miter lim="800000"/>
            <a:headEnd/>
            <a:tailEnd/>
          </a:ln>
          <a:effectLst/>
        </p:spPr>
        <p:txBody>
          <a:bodyPr vert="horz" wrap="square" lIns="92977" tIns="46490" rIns="92977" bIns="46490" numCol="1" anchor="b" anchorCtr="0" compatLnSpc="1">
            <a:prstTxWarp prst="textNoShape">
              <a:avLst/>
            </a:prstTxWarp>
          </a:bodyPr>
          <a:lstStyle>
            <a:lvl1pPr algn="r" defTabSz="930275" eaLnBrk="0" hangingPunct="0">
              <a:defRPr sz="800" smtClean="0">
                <a:latin typeface="Arial" charset="0"/>
              </a:defRPr>
            </a:lvl1pPr>
          </a:lstStyle>
          <a:p>
            <a:pPr>
              <a:defRPr/>
            </a:pPr>
            <a:fld id="{8C319902-760F-4AF2-87FC-699568CDB46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9BA5588B-8B28-41B8-88FD-AD32BA10D387}" type="slidenum">
              <a:rPr lang="en-US"/>
              <a:pPr/>
              <a:t>2</a:t>
            </a:fld>
            <a:endParaRPr lang="en-US"/>
          </a:p>
        </p:txBody>
      </p:sp>
      <p:sp>
        <p:nvSpPr>
          <p:cNvPr id="19459" name="Rectangle 2"/>
          <p:cNvSpPr>
            <a:spLocks noChangeArrowheads="1" noTextEdit="1"/>
          </p:cNvSpPr>
          <p:nvPr>
            <p:ph type="sldImg"/>
          </p:nvPr>
        </p:nvSpPr>
        <p:spPr>
          <a:xfrm>
            <a:off x="1176338" y="696913"/>
            <a:ext cx="4640262" cy="3479800"/>
          </a:xfrm>
          <a:solidFill>
            <a:srgbClr val="FFFFFF"/>
          </a:solidFill>
          <a:ln/>
        </p:spPr>
      </p:sp>
      <p:sp>
        <p:nvSpPr>
          <p:cNvPr id="19460" name="Rectangle 3"/>
          <p:cNvSpPr>
            <a:spLocks noChangeArrowheads="1"/>
          </p:cNvSpPr>
          <p:nvPr>
            <p:ph type="body" idx="1"/>
          </p:nvPr>
        </p:nvSpPr>
        <p:spPr>
          <a:xfrm>
            <a:off x="466725" y="4408488"/>
            <a:ext cx="6057900" cy="4410075"/>
          </a:xfrm>
          <a:solidFill>
            <a:srgbClr val="FFFFFF"/>
          </a:solidFill>
          <a:ln>
            <a:solidFill>
              <a:srgbClr val="000000"/>
            </a:solidFill>
          </a:ln>
        </p:spPr>
        <p:txBody>
          <a:bodyPr lIns="92985" tIns="46493" rIns="92985" bIns="46493"/>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3D6343A6-77DD-4926-878F-7C98659674F1}" type="slidenum">
              <a:rPr lang="en-US"/>
              <a:pPr/>
              <a:t>3</a:t>
            </a:fld>
            <a:endParaRPr lang="en-US"/>
          </a:p>
        </p:txBody>
      </p:sp>
      <p:sp>
        <p:nvSpPr>
          <p:cNvPr id="20483" name="Rectangle 2"/>
          <p:cNvSpPr>
            <a:spLocks noChangeArrowheads="1" noTextEdit="1"/>
          </p:cNvSpPr>
          <p:nvPr>
            <p:ph type="sldImg"/>
          </p:nvPr>
        </p:nvSpPr>
        <p:spPr>
          <a:xfrm>
            <a:off x="1254125" y="233363"/>
            <a:ext cx="4640263" cy="3479800"/>
          </a:xfrm>
          <a:solidFill>
            <a:srgbClr val="FFFFFF"/>
          </a:solidFill>
          <a:ln/>
        </p:spPr>
      </p:sp>
      <p:sp>
        <p:nvSpPr>
          <p:cNvPr id="20484" name="Rectangle 3"/>
          <p:cNvSpPr>
            <a:spLocks noChangeArrowheads="1"/>
          </p:cNvSpPr>
          <p:nvPr>
            <p:ph type="body" idx="1"/>
          </p:nvPr>
        </p:nvSpPr>
        <p:spPr>
          <a:xfrm>
            <a:off x="931863" y="3789363"/>
            <a:ext cx="5127625" cy="5105400"/>
          </a:xfrm>
          <a:solidFill>
            <a:srgbClr val="FFFFFF"/>
          </a:solidFill>
          <a:ln>
            <a:solidFill>
              <a:srgbClr val="000000"/>
            </a:solidFill>
          </a:ln>
        </p:spPr>
        <p:txBody>
          <a:bodyPr lIns="92775" tIns="46388" rIns="92775" bIns="46388"/>
          <a:lstStyle/>
          <a:p>
            <a:endParaRPr lang="en-US" sz="8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95D2B4A2-327D-40E0-A0B4-F67963565E22}" type="slidenum">
              <a:rPr lang="en-US"/>
              <a:pPr/>
              <a:t>4</a:t>
            </a:fld>
            <a:endParaRPr lang="en-US"/>
          </a:p>
        </p:txBody>
      </p:sp>
      <p:sp>
        <p:nvSpPr>
          <p:cNvPr id="21507" name="Rectangle 2"/>
          <p:cNvSpPr>
            <a:spLocks noChangeArrowheads="1" noTextEdit="1"/>
          </p:cNvSpPr>
          <p:nvPr>
            <p:ph type="sldImg"/>
          </p:nvPr>
        </p:nvSpPr>
        <p:spPr>
          <a:xfrm>
            <a:off x="1254125" y="233363"/>
            <a:ext cx="4640263" cy="3479800"/>
          </a:xfrm>
          <a:solidFill>
            <a:srgbClr val="FFFFFF"/>
          </a:solidFill>
          <a:ln/>
        </p:spPr>
      </p:sp>
      <p:sp>
        <p:nvSpPr>
          <p:cNvPr id="21508" name="Rectangle 3"/>
          <p:cNvSpPr>
            <a:spLocks noChangeArrowheads="1"/>
          </p:cNvSpPr>
          <p:nvPr>
            <p:ph type="body" idx="1"/>
          </p:nvPr>
        </p:nvSpPr>
        <p:spPr>
          <a:xfrm>
            <a:off x="931863" y="3789363"/>
            <a:ext cx="5127625" cy="5105400"/>
          </a:xfrm>
          <a:solidFill>
            <a:srgbClr val="FFFFFF"/>
          </a:solidFill>
          <a:ln>
            <a:solidFill>
              <a:srgbClr val="000000"/>
            </a:solidFill>
          </a:ln>
        </p:spPr>
        <p:txBody>
          <a:bodyPr lIns="92775" tIns="46388" rIns="92775" bIns="46388"/>
          <a:lstStyle/>
          <a:p>
            <a:endParaRPr lang="en-US" sz="8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A5D6E86-DA27-4CD3-A350-B78C48431A40}" type="slidenum">
              <a:rPr lang="en-US"/>
              <a:pPr/>
              <a:t>8</a:t>
            </a:fld>
            <a:endParaRPr lang="en-US"/>
          </a:p>
        </p:txBody>
      </p:sp>
      <p:sp>
        <p:nvSpPr>
          <p:cNvPr id="22531" name="Rectangle 2"/>
          <p:cNvSpPr>
            <a:spLocks noChangeArrowheads="1" noTextEdit="1"/>
          </p:cNvSpPr>
          <p:nvPr>
            <p:ph type="sldImg"/>
          </p:nvPr>
        </p:nvSpPr>
        <p:spPr>
          <a:xfrm>
            <a:off x="1254125" y="233363"/>
            <a:ext cx="4640263" cy="3479800"/>
          </a:xfrm>
          <a:solidFill>
            <a:srgbClr val="FFFFFF"/>
          </a:solidFill>
          <a:ln/>
        </p:spPr>
      </p:sp>
      <p:sp>
        <p:nvSpPr>
          <p:cNvPr id="22532" name="Rectangle 3"/>
          <p:cNvSpPr>
            <a:spLocks noChangeArrowheads="1"/>
          </p:cNvSpPr>
          <p:nvPr>
            <p:ph type="body" idx="1"/>
          </p:nvPr>
        </p:nvSpPr>
        <p:spPr>
          <a:xfrm>
            <a:off x="931863" y="3789363"/>
            <a:ext cx="5127625" cy="5105400"/>
          </a:xfrm>
          <a:solidFill>
            <a:srgbClr val="FFFFFF"/>
          </a:solidFill>
          <a:ln>
            <a:solidFill>
              <a:srgbClr val="000000"/>
            </a:solidFill>
          </a:ln>
        </p:spPr>
        <p:txBody>
          <a:bodyPr lIns="92775" tIns="46388" rIns="92775" bIns="46388"/>
          <a:lstStyle/>
          <a:p>
            <a:endParaRPr lang="en-US" sz="8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58C43FDE-77E6-44F3-9433-77E1051CB70D}" type="slidenum">
              <a:rPr lang="en-US"/>
              <a:pPr/>
              <a:t>9</a:t>
            </a:fld>
            <a:endParaRPr lang="en-US"/>
          </a:p>
        </p:txBody>
      </p:sp>
      <p:sp>
        <p:nvSpPr>
          <p:cNvPr id="23555" name="Rectangle 2"/>
          <p:cNvSpPr>
            <a:spLocks noChangeArrowheads="1" noTextEdit="1"/>
          </p:cNvSpPr>
          <p:nvPr>
            <p:ph type="sldImg"/>
          </p:nvPr>
        </p:nvSpPr>
        <p:spPr>
          <a:xfrm>
            <a:off x="1254125" y="233363"/>
            <a:ext cx="4640263" cy="3479800"/>
          </a:xfrm>
          <a:solidFill>
            <a:srgbClr val="FFFFFF"/>
          </a:solidFill>
          <a:ln/>
        </p:spPr>
      </p:sp>
      <p:sp>
        <p:nvSpPr>
          <p:cNvPr id="23556" name="Rectangle 3"/>
          <p:cNvSpPr>
            <a:spLocks noChangeArrowheads="1"/>
          </p:cNvSpPr>
          <p:nvPr>
            <p:ph type="body" idx="1"/>
          </p:nvPr>
        </p:nvSpPr>
        <p:spPr>
          <a:xfrm>
            <a:off x="931863" y="3789363"/>
            <a:ext cx="5127625" cy="5105400"/>
          </a:xfrm>
          <a:solidFill>
            <a:srgbClr val="FFFFFF"/>
          </a:solidFill>
          <a:ln>
            <a:solidFill>
              <a:srgbClr val="000000"/>
            </a:solidFill>
          </a:ln>
        </p:spPr>
        <p:txBody>
          <a:bodyPr lIns="92775" tIns="46388" rIns="92775" bIns="46388"/>
          <a:lstStyle/>
          <a:p>
            <a:endParaRPr lang="en-US" sz="80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878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878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QS-IN-</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QS-IN-</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QS-IN-</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QS-IN-</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QS-IN-</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dirty="0" smtClean="0"/>
              <a:t>QS-IN-</a:t>
            </a:r>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11878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878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QS-IN-</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QS-IN-</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QS-IN-</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ftr" sz="quarter" idx="10"/>
          </p:nvPr>
        </p:nvSpPr>
        <p:spPr>
          <a:ln/>
        </p:spPr>
        <p:txBody>
          <a:bodyPr/>
          <a:lstStyle>
            <a:lvl1pPr>
              <a:defRPr/>
            </a:lvl1pPr>
          </a:lstStyle>
          <a:p>
            <a:pPr>
              <a:defRPr/>
            </a:pPr>
            <a:r>
              <a:rPr lang="en-US" dirty="0" smtClean="0"/>
              <a:t>QS-IN-</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Footer Placeholder 4"/>
          <p:cNvSpPr>
            <a:spLocks noGrp="1"/>
          </p:cNvSpPr>
          <p:nvPr>
            <p:ph type="ftr" sz="quarter" idx="10"/>
          </p:nvPr>
        </p:nvSpPr>
        <p:spPr>
          <a:xfrm>
            <a:off x="1046163" y="6592888"/>
            <a:ext cx="987425" cy="209550"/>
          </a:xfrm>
        </p:spPr>
        <p:txBody>
          <a:bodyPr/>
          <a:lstStyle>
            <a:lvl1pPr>
              <a:defRPr dirty="0" smtClean="0"/>
            </a:lvl1pPr>
          </a:lstStyle>
          <a:p>
            <a:pPr>
              <a:defRPr/>
            </a:pPr>
            <a:r>
              <a:rPr lang="en-US"/>
              <a:t>QS-IN-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7764"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17767" name="Rectangle 7"/>
          <p:cNvSpPr>
            <a:spLocks noGrp="1" noChangeArrowheads="1"/>
          </p:cNvSpPr>
          <p:nvPr>
            <p:ph type="ftr" sz="quarter" idx="3"/>
          </p:nvPr>
        </p:nvSpPr>
        <p:spPr bwMode="auto">
          <a:xfrm>
            <a:off x="8156575" y="6648450"/>
            <a:ext cx="987425"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smtClean="0">
                <a:latin typeface="Arial" charset="0"/>
              </a:defRPr>
            </a:lvl1pPr>
          </a:lstStyle>
          <a:p>
            <a:pPr>
              <a:defRPr/>
            </a:pPr>
            <a:r>
              <a:rPr lang="en-US" smtClean="0"/>
              <a:t>QS-IN-</a:t>
            </a:r>
            <a:endParaRPr lang="en-US" dirty="0"/>
          </a:p>
        </p:txBody>
      </p:sp>
    </p:spTree>
  </p:cSld>
  <p:clrMap bg1="lt1" tx1="dk1" bg2="lt2" tx2="dk2" accent1="accent1" accent2="accent2" accent3="accent3" accent4="accent4" accent5="accent5" accent6="accent6" hlink="hlink" folHlink="folHlink"/>
  <p:sldLayoutIdLst>
    <p:sldLayoutId id="2147483677" r:id="rId1"/>
    <p:sldLayoutId id="2147483673" r:id="rId2"/>
    <p:sldLayoutId id="2147483674" r:id="rId3"/>
    <p:sldLayoutId id="2147483675" r:id="rId4"/>
    <p:sldLayoutId id="2147483676"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2007-QS-IN-</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6.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a:xfrm>
            <a:off x="457200" y="607452"/>
            <a:ext cx="8356862" cy="705411"/>
          </a:xfrm>
        </p:spPr>
        <p:txBody>
          <a:bodyPr>
            <a:normAutofit fontScale="90000"/>
          </a:bodyPr>
          <a:lstStyle/>
          <a:p>
            <a:pPr eaLnBrk="1" hangingPunct="1"/>
            <a:r>
              <a:rPr lang="en-US" sz="3200" dirty="0" smtClean="0"/>
              <a:t>QAD Enterprise </a:t>
            </a:r>
            <a:r>
              <a:rPr lang="en-US" sz="3200" dirty="0" smtClean="0"/>
              <a:t>Applications Enterprise </a:t>
            </a:r>
            <a:r>
              <a:rPr lang="en-US" sz="3200" dirty="0" smtClean="0"/>
              <a:t>Edition</a:t>
            </a:r>
          </a:p>
        </p:txBody>
      </p:sp>
      <p:sp>
        <p:nvSpPr>
          <p:cNvPr id="9219" name="Rectangle 5"/>
          <p:cNvSpPr>
            <a:spLocks noGrp="1" noChangeArrowheads="1"/>
          </p:cNvSpPr>
          <p:nvPr>
            <p:ph type="body" sz="quarter" idx="10"/>
          </p:nvPr>
        </p:nvSpPr>
        <p:spPr/>
        <p:txBody>
          <a:bodyPr/>
          <a:lstStyle/>
          <a:p>
            <a:pPr eaLnBrk="1" hangingPunct="1"/>
            <a:r>
              <a:rPr lang="en-US" smtClean="0"/>
              <a:t>Quick Start</a:t>
            </a:r>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oter Placeholder 1"/>
          <p:cNvSpPr>
            <a:spLocks noGrp="1"/>
          </p:cNvSpPr>
          <p:nvPr>
            <p:ph type="ftr" sz="quarter" idx="10"/>
          </p:nvPr>
        </p:nvSpPr>
        <p:spPr>
          <a:noFill/>
        </p:spPr>
        <p:txBody>
          <a:bodyPr/>
          <a:lstStyle/>
          <a:p>
            <a:r>
              <a:rPr lang="en-US"/>
              <a:t>QS-IN-020</a:t>
            </a:r>
          </a:p>
        </p:txBody>
      </p:sp>
      <p:sp>
        <p:nvSpPr>
          <p:cNvPr id="10243" name="Rectangle 1027"/>
          <p:cNvSpPr>
            <a:spLocks noChangeArrowheads="1"/>
          </p:cNvSpPr>
          <p:nvPr/>
        </p:nvSpPr>
        <p:spPr bwMode="auto">
          <a:xfrm>
            <a:off x="457200" y="139818"/>
            <a:ext cx="8153400" cy="6176139"/>
          </a:xfrm>
          <a:prstGeom prst="rect">
            <a:avLst/>
          </a:prstGeom>
          <a:noFill/>
          <a:ln w="9525">
            <a:noFill/>
            <a:miter lim="800000"/>
            <a:headEnd/>
            <a:tailEnd/>
          </a:ln>
        </p:spPr>
        <p:txBody>
          <a:bodyPr tIns="91440" bIns="91440"/>
          <a:lstStyle/>
          <a:p>
            <a:pPr marL="342900" indent="-342900" algn="l">
              <a:lnSpc>
                <a:spcPct val="70000"/>
              </a:lnSpc>
              <a:spcBef>
                <a:spcPct val="30000"/>
              </a:spcBef>
              <a:buClr>
                <a:srgbClr val="890C4C"/>
              </a:buClr>
              <a:buFont typeface="Webdings" pitchFamily="18" charset="2"/>
              <a:buChar char="5"/>
            </a:pPr>
            <a:endParaRPr lang="en-US" sz="1600" dirty="0">
              <a:latin typeface="+mj-lt"/>
            </a:endParaRP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QAD and MFG/PRO are registered trademarks of QAD Inc. The QAD logo is a trademark of QAD Inc.</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Copyright © </a:t>
            </a:r>
            <a:r>
              <a:rPr lang="en-US" sz="1600" dirty="0" smtClean="0">
                <a:latin typeface="+mj-lt"/>
              </a:rPr>
              <a:t>2011 </a:t>
            </a:r>
            <a:r>
              <a:rPr lang="en-US" sz="1600" dirty="0">
                <a:latin typeface="+mj-lt"/>
              </a:rPr>
              <a:t>by QAD Inc.</a:t>
            </a:r>
          </a:p>
          <a:p>
            <a:pPr marL="342900" indent="-342900" algn="l">
              <a:lnSpc>
                <a:spcPct val="80000"/>
              </a:lnSpc>
              <a:spcBef>
                <a:spcPct val="30000"/>
              </a:spcBef>
              <a:buClr>
                <a:schemeClr val="accent6"/>
              </a:buClr>
              <a:buSzPct val="125000"/>
              <a:buFont typeface="Arial" pitchFamily="34" charset="0"/>
              <a:buChar char="•"/>
            </a:pPr>
            <a:endParaRPr lang="en-US" sz="1600" b="1" dirty="0">
              <a:latin typeface="+mj-lt"/>
            </a:endParaRPr>
          </a:p>
          <a:p>
            <a:pPr marL="342900" indent="-342900" algn="l">
              <a:lnSpc>
                <a:spcPct val="80000"/>
              </a:lnSpc>
              <a:spcBef>
                <a:spcPct val="30000"/>
              </a:spcBef>
              <a:buClr>
                <a:schemeClr val="accent6"/>
              </a:buClr>
              <a:buSzPct val="125000"/>
              <a:buFont typeface="Arial" pitchFamily="34" charset="0"/>
              <a:buChar char="•"/>
            </a:pPr>
            <a:r>
              <a:rPr lang="en-US" sz="1600" b="1" dirty="0">
                <a:latin typeface="+mj-lt"/>
              </a:rPr>
              <a:t>QAD Inc.</a:t>
            </a:r>
            <a:br>
              <a:rPr lang="en-US" sz="1600" b="1" dirty="0">
                <a:latin typeface="+mj-lt"/>
              </a:rPr>
            </a:br>
            <a:r>
              <a:rPr lang="en-US" sz="1600" dirty="0">
                <a:latin typeface="+mj-lt"/>
              </a:rPr>
              <a:t>100 Innovation Place</a:t>
            </a:r>
            <a:br>
              <a:rPr lang="en-US" sz="1600" dirty="0">
                <a:latin typeface="+mj-lt"/>
              </a:rPr>
            </a:br>
            <a:r>
              <a:rPr lang="en-US" sz="1600" dirty="0">
                <a:latin typeface="+mj-lt"/>
              </a:rPr>
              <a:t>Santa Barbara, California 93108</a:t>
            </a:r>
            <a:br>
              <a:rPr lang="en-US" sz="1600" dirty="0">
                <a:latin typeface="+mj-lt"/>
              </a:rPr>
            </a:br>
            <a:r>
              <a:rPr lang="en-US" sz="1600" dirty="0">
                <a:latin typeface="+mj-lt"/>
              </a:rPr>
              <a:t>Phone (805) 684-6614</a:t>
            </a:r>
            <a:br>
              <a:rPr lang="en-US" sz="1600" dirty="0">
                <a:latin typeface="+mj-lt"/>
              </a:rPr>
            </a:br>
            <a:r>
              <a:rPr lang="en-US" sz="1600" dirty="0">
                <a:latin typeface="+mj-lt"/>
              </a:rPr>
              <a:t>Fax (805) 684-1890</a:t>
            </a:r>
            <a:br>
              <a:rPr lang="en-US" sz="1600" dirty="0">
                <a:latin typeface="+mj-lt"/>
              </a:rPr>
            </a:br>
            <a:r>
              <a:rPr lang="en-US" sz="1600" dirty="0">
                <a:latin typeface="+mj-lt"/>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71"/>
          <p:cNvSpPr>
            <a:spLocks noGrp="1" noChangeArrowheads="1"/>
          </p:cNvSpPr>
          <p:nvPr>
            <p:ph type="title"/>
          </p:nvPr>
        </p:nvSpPr>
        <p:spPr/>
        <p:txBody>
          <a:bodyPr/>
          <a:lstStyle/>
          <a:p>
            <a:pPr eaLnBrk="1" hangingPunct="1"/>
            <a:r>
              <a:rPr lang="en-US" smtClean="0"/>
              <a:t>Facilities</a:t>
            </a:r>
          </a:p>
        </p:txBody>
      </p:sp>
      <p:sp>
        <p:nvSpPr>
          <p:cNvPr id="11266" name="Footer Placeholder 2"/>
          <p:cNvSpPr>
            <a:spLocks noGrp="1"/>
          </p:cNvSpPr>
          <p:nvPr>
            <p:ph type="ftr" sz="quarter" idx="10"/>
          </p:nvPr>
        </p:nvSpPr>
        <p:spPr>
          <a:noFill/>
        </p:spPr>
        <p:txBody>
          <a:bodyPr/>
          <a:lstStyle/>
          <a:p>
            <a:r>
              <a:rPr lang="en-US"/>
              <a:t>QS-IN-030</a:t>
            </a:r>
          </a:p>
        </p:txBody>
      </p:sp>
      <p:grpSp>
        <p:nvGrpSpPr>
          <p:cNvPr id="11267" name="Group 4"/>
          <p:cNvGrpSpPr>
            <a:grpSpLocks/>
          </p:cNvGrpSpPr>
          <p:nvPr/>
        </p:nvGrpSpPr>
        <p:grpSpPr bwMode="auto">
          <a:xfrm>
            <a:off x="592745" y="935959"/>
            <a:ext cx="7931150" cy="5092700"/>
            <a:chOff x="314" y="729"/>
            <a:chExt cx="4996" cy="3208"/>
          </a:xfrm>
        </p:grpSpPr>
        <p:grpSp>
          <p:nvGrpSpPr>
            <p:cNvPr id="11269" name="Group 5"/>
            <p:cNvGrpSpPr>
              <a:grpSpLocks/>
            </p:cNvGrpSpPr>
            <p:nvPr/>
          </p:nvGrpSpPr>
          <p:grpSpPr bwMode="auto">
            <a:xfrm>
              <a:off x="314" y="729"/>
              <a:ext cx="1167" cy="1000"/>
              <a:chOff x="314" y="912"/>
              <a:chExt cx="1167" cy="1000"/>
            </a:xfrm>
          </p:grpSpPr>
          <p:pic>
            <p:nvPicPr>
              <p:cNvPr id="11331" name="Picture 6"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11332" name="Text Box 7"/>
              <p:cNvSpPr txBox="1">
                <a:spLocks noChangeArrowheads="1"/>
              </p:cNvSpPr>
              <p:nvPr/>
            </p:nvSpPr>
            <p:spPr bwMode="auto">
              <a:xfrm>
                <a:off x="314" y="1679"/>
                <a:ext cx="1167" cy="233"/>
              </a:xfrm>
              <a:prstGeom prst="rect">
                <a:avLst/>
              </a:prstGeom>
              <a:noFill/>
              <a:ln w="12700">
                <a:noFill/>
                <a:miter lim="800000"/>
                <a:headEnd/>
                <a:tailEnd/>
              </a:ln>
            </p:spPr>
            <p:txBody>
              <a:bodyPr wrap="none">
                <a:spAutoFit/>
              </a:bodyPr>
              <a:lstStyle/>
              <a:p>
                <a:pPr eaLnBrk="0" hangingPunct="0"/>
                <a:r>
                  <a:rPr lang="en-US" sz="1800" b="1">
                    <a:latin typeface="+mj-lt"/>
                  </a:rPr>
                  <a:t>Telephone/Fax</a:t>
                </a:r>
              </a:p>
            </p:txBody>
          </p:sp>
        </p:grpSp>
        <p:grpSp>
          <p:nvGrpSpPr>
            <p:cNvPr id="11270" name="Group 8"/>
            <p:cNvGrpSpPr>
              <a:grpSpLocks/>
            </p:cNvGrpSpPr>
            <p:nvPr/>
          </p:nvGrpSpPr>
          <p:grpSpPr bwMode="auto">
            <a:xfrm>
              <a:off x="2439" y="767"/>
              <a:ext cx="917" cy="962"/>
              <a:chOff x="2439" y="950"/>
              <a:chExt cx="917" cy="962"/>
            </a:xfrm>
          </p:grpSpPr>
          <p:pic>
            <p:nvPicPr>
              <p:cNvPr id="11329" name="Picture 9"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11330" name="Text Box 10"/>
              <p:cNvSpPr txBox="1">
                <a:spLocks noChangeArrowheads="1"/>
              </p:cNvSpPr>
              <p:nvPr/>
            </p:nvSpPr>
            <p:spPr bwMode="auto">
              <a:xfrm>
                <a:off x="2439" y="1679"/>
                <a:ext cx="917" cy="233"/>
              </a:xfrm>
              <a:prstGeom prst="rect">
                <a:avLst/>
              </a:prstGeom>
              <a:noFill/>
              <a:ln w="12700">
                <a:noFill/>
                <a:miter lim="800000"/>
                <a:headEnd/>
                <a:tailEnd/>
              </a:ln>
            </p:spPr>
            <p:txBody>
              <a:bodyPr wrap="none">
                <a:spAutoFit/>
              </a:bodyPr>
              <a:lstStyle/>
              <a:p>
                <a:pPr eaLnBrk="0" hangingPunct="0"/>
                <a:r>
                  <a:rPr lang="en-US" sz="1800" b="1">
                    <a:latin typeface="+mj-lt"/>
                  </a:rPr>
                  <a:t>Class Hours</a:t>
                </a:r>
              </a:p>
            </p:txBody>
          </p:sp>
        </p:grpSp>
        <p:sp>
          <p:nvSpPr>
            <p:cNvPr id="11271" name="Rectangle 11"/>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800" b="1">
                  <a:solidFill>
                    <a:srgbClr val="FF3300"/>
                  </a:solidFill>
                  <a:latin typeface="+mj-lt"/>
                </a:rPr>
                <a:t>EXIT</a:t>
              </a:r>
            </a:p>
          </p:txBody>
        </p:sp>
        <p:grpSp>
          <p:nvGrpSpPr>
            <p:cNvPr id="11272" name="Group 12"/>
            <p:cNvGrpSpPr>
              <a:grpSpLocks/>
            </p:cNvGrpSpPr>
            <p:nvPr/>
          </p:nvGrpSpPr>
          <p:grpSpPr bwMode="auto">
            <a:xfrm>
              <a:off x="490" y="1872"/>
              <a:ext cx="816" cy="913"/>
              <a:chOff x="490" y="1872"/>
              <a:chExt cx="816" cy="913"/>
            </a:xfrm>
          </p:grpSpPr>
          <p:sp>
            <p:nvSpPr>
              <p:cNvPr id="11322" name="Text Box 13"/>
              <p:cNvSpPr txBox="1">
                <a:spLocks noChangeArrowheads="1"/>
              </p:cNvSpPr>
              <p:nvPr/>
            </p:nvSpPr>
            <p:spPr bwMode="auto">
              <a:xfrm>
                <a:off x="490" y="2552"/>
                <a:ext cx="816" cy="233"/>
              </a:xfrm>
              <a:prstGeom prst="rect">
                <a:avLst/>
              </a:prstGeom>
              <a:noFill/>
              <a:ln w="12700">
                <a:noFill/>
                <a:miter lim="800000"/>
                <a:headEnd/>
                <a:tailEnd/>
              </a:ln>
            </p:spPr>
            <p:txBody>
              <a:bodyPr wrap="none">
                <a:spAutoFit/>
              </a:bodyPr>
              <a:lstStyle/>
              <a:p>
                <a:pPr eaLnBrk="0" hangingPunct="0"/>
                <a:r>
                  <a:rPr lang="en-US" sz="1800" b="1">
                    <a:latin typeface="+mj-lt"/>
                  </a:rPr>
                  <a:t>Messages</a:t>
                </a:r>
              </a:p>
            </p:txBody>
          </p:sp>
          <p:grpSp>
            <p:nvGrpSpPr>
              <p:cNvPr id="11323" name="Group 14"/>
              <p:cNvGrpSpPr>
                <a:grpSpLocks/>
              </p:cNvGrpSpPr>
              <p:nvPr/>
            </p:nvGrpSpPr>
            <p:grpSpPr bwMode="auto">
              <a:xfrm>
                <a:off x="567" y="1872"/>
                <a:ext cx="681" cy="679"/>
                <a:chOff x="567" y="1891"/>
                <a:chExt cx="681" cy="679"/>
              </a:xfrm>
            </p:grpSpPr>
            <p:sp>
              <p:nvSpPr>
                <p:cNvPr id="11324" name="AutoShape 1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325" name="Group 16"/>
                <p:cNvGrpSpPr>
                  <a:grpSpLocks/>
                </p:cNvGrpSpPr>
                <p:nvPr/>
              </p:nvGrpSpPr>
              <p:grpSpPr bwMode="auto">
                <a:xfrm>
                  <a:off x="658" y="2064"/>
                  <a:ext cx="494" cy="366"/>
                  <a:chOff x="1581" y="2706"/>
                  <a:chExt cx="494" cy="366"/>
                </a:xfrm>
              </p:grpSpPr>
              <p:sp>
                <p:nvSpPr>
                  <p:cNvPr id="11326" name="Rectangle 1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1327" name="Rectangle 1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1328" name="Freeform 19"/>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11273" name="Group 20"/>
            <p:cNvGrpSpPr>
              <a:grpSpLocks/>
            </p:cNvGrpSpPr>
            <p:nvPr/>
          </p:nvGrpSpPr>
          <p:grpSpPr bwMode="auto">
            <a:xfrm>
              <a:off x="2535" y="1872"/>
              <a:ext cx="681" cy="908"/>
              <a:chOff x="2535" y="1872"/>
              <a:chExt cx="681" cy="908"/>
            </a:xfrm>
          </p:grpSpPr>
          <p:sp>
            <p:nvSpPr>
              <p:cNvPr id="11314" name="Text Box 21"/>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lang="en-US" sz="1800" b="1">
                    <a:latin typeface="+mj-lt"/>
                  </a:rPr>
                  <a:t>Breaks</a:t>
                </a:r>
              </a:p>
            </p:txBody>
          </p:sp>
          <p:grpSp>
            <p:nvGrpSpPr>
              <p:cNvPr id="11315" name="Group 22"/>
              <p:cNvGrpSpPr>
                <a:grpSpLocks/>
              </p:cNvGrpSpPr>
              <p:nvPr/>
            </p:nvGrpSpPr>
            <p:grpSpPr bwMode="auto">
              <a:xfrm>
                <a:off x="2535" y="1872"/>
                <a:ext cx="681" cy="679"/>
                <a:chOff x="2535" y="1872"/>
                <a:chExt cx="681" cy="679"/>
              </a:xfrm>
            </p:grpSpPr>
            <p:sp>
              <p:nvSpPr>
                <p:cNvPr id="11316" name="AutoShape 2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317" name="Group 24"/>
                <p:cNvGrpSpPr>
                  <a:grpSpLocks/>
                </p:cNvGrpSpPr>
                <p:nvPr/>
              </p:nvGrpSpPr>
              <p:grpSpPr bwMode="auto">
                <a:xfrm>
                  <a:off x="2615" y="2064"/>
                  <a:ext cx="505" cy="295"/>
                  <a:chOff x="2643" y="2080"/>
                  <a:chExt cx="505" cy="295"/>
                </a:xfrm>
              </p:grpSpPr>
              <p:sp>
                <p:nvSpPr>
                  <p:cNvPr id="11318" name="Freeform 25"/>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1319" name="Group 26"/>
                  <p:cNvGrpSpPr>
                    <a:grpSpLocks/>
                  </p:cNvGrpSpPr>
                  <p:nvPr/>
                </p:nvGrpSpPr>
                <p:grpSpPr bwMode="auto">
                  <a:xfrm>
                    <a:off x="2754" y="2080"/>
                    <a:ext cx="373" cy="234"/>
                    <a:chOff x="2754" y="2080"/>
                    <a:chExt cx="373" cy="234"/>
                  </a:xfrm>
                </p:grpSpPr>
                <p:sp>
                  <p:nvSpPr>
                    <p:cNvPr id="11320" name="Freeform 27"/>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1321" name="Freeform 28"/>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1274" name="Group 29"/>
            <p:cNvGrpSpPr>
              <a:grpSpLocks/>
            </p:cNvGrpSpPr>
            <p:nvPr/>
          </p:nvGrpSpPr>
          <p:grpSpPr bwMode="auto">
            <a:xfrm>
              <a:off x="4389" y="768"/>
              <a:ext cx="921" cy="961"/>
              <a:chOff x="4389" y="768"/>
              <a:chExt cx="921" cy="961"/>
            </a:xfrm>
          </p:grpSpPr>
          <p:sp>
            <p:nvSpPr>
              <p:cNvPr id="11310" name="Text Box 30"/>
              <p:cNvSpPr txBox="1">
                <a:spLocks noChangeArrowheads="1"/>
              </p:cNvSpPr>
              <p:nvPr/>
            </p:nvSpPr>
            <p:spPr bwMode="auto">
              <a:xfrm>
                <a:off x="4389" y="1496"/>
                <a:ext cx="921" cy="233"/>
              </a:xfrm>
              <a:prstGeom prst="rect">
                <a:avLst/>
              </a:prstGeom>
              <a:noFill/>
              <a:ln w="12700">
                <a:noFill/>
                <a:miter lim="800000"/>
                <a:headEnd/>
                <a:tailEnd/>
              </a:ln>
            </p:spPr>
            <p:txBody>
              <a:bodyPr wrap="none">
                <a:spAutoFit/>
              </a:bodyPr>
              <a:lstStyle/>
              <a:p>
                <a:pPr eaLnBrk="0" hangingPunct="0"/>
                <a:r>
                  <a:rPr lang="en-US" sz="1800" b="1">
                    <a:latin typeface="+mj-lt"/>
                  </a:rPr>
                  <a:t>Emergency</a:t>
                </a:r>
              </a:p>
            </p:txBody>
          </p:sp>
          <p:grpSp>
            <p:nvGrpSpPr>
              <p:cNvPr id="11311" name="Group 31"/>
              <p:cNvGrpSpPr>
                <a:grpSpLocks/>
              </p:cNvGrpSpPr>
              <p:nvPr/>
            </p:nvGrpSpPr>
            <p:grpSpPr bwMode="auto">
              <a:xfrm>
                <a:off x="4503" y="768"/>
                <a:ext cx="681" cy="679"/>
                <a:chOff x="3639" y="768"/>
                <a:chExt cx="681" cy="679"/>
              </a:xfrm>
            </p:grpSpPr>
            <p:sp>
              <p:nvSpPr>
                <p:cNvPr id="11312" name="AutoShape 3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1313" name="Freeform 33"/>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11275" name="Group 34"/>
            <p:cNvGrpSpPr>
              <a:grpSpLocks/>
            </p:cNvGrpSpPr>
            <p:nvPr/>
          </p:nvGrpSpPr>
          <p:grpSpPr bwMode="auto">
            <a:xfrm>
              <a:off x="4488" y="3000"/>
              <a:ext cx="724" cy="935"/>
              <a:chOff x="4488" y="2928"/>
              <a:chExt cx="724" cy="935"/>
            </a:xfrm>
          </p:grpSpPr>
          <p:sp>
            <p:nvSpPr>
              <p:cNvPr id="11295" name="Text Box 35"/>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lang="en-US" sz="1800" b="1">
                    <a:latin typeface="+mj-lt"/>
                  </a:rPr>
                  <a:t>Smoking</a:t>
                </a:r>
              </a:p>
            </p:txBody>
          </p:sp>
          <p:grpSp>
            <p:nvGrpSpPr>
              <p:cNvPr id="11296" name="Group 36"/>
              <p:cNvGrpSpPr>
                <a:grpSpLocks/>
              </p:cNvGrpSpPr>
              <p:nvPr/>
            </p:nvGrpSpPr>
            <p:grpSpPr bwMode="auto">
              <a:xfrm>
                <a:off x="4512" y="2928"/>
                <a:ext cx="681" cy="679"/>
                <a:chOff x="3504" y="3024"/>
                <a:chExt cx="681" cy="679"/>
              </a:xfrm>
            </p:grpSpPr>
            <p:sp>
              <p:nvSpPr>
                <p:cNvPr id="11297" name="AutoShape 37"/>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98" name="Group 38"/>
                <p:cNvGrpSpPr>
                  <a:grpSpLocks/>
                </p:cNvGrpSpPr>
                <p:nvPr/>
              </p:nvGrpSpPr>
              <p:grpSpPr bwMode="auto">
                <a:xfrm>
                  <a:off x="3587" y="3100"/>
                  <a:ext cx="541" cy="548"/>
                  <a:chOff x="4578" y="3040"/>
                  <a:chExt cx="541" cy="548"/>
                </a:xfrm>
              </p:grpSpPr>
              <p:grpSp>
                <p:nvGrpSpPr>
                  <p:cNvPr id="11299" name="Group 39"/>
                  <p:cNvGrpSpPr>
                    <a:grpSpLocks/>
                  </p:cNvGrpSpPr>
                  <p:nvPr/>
                </p:nvGrpSpPr>
                <p:grpSpPr bwMode="auto">
                  <a:xfrm>
                    <a:off x="4682" y="3171"/>
                    <a:ext cx="337" cy="213"/>
                    <a:chOff x="4682" y="3171"/>
                    <a:chExt cx="337" cy="213"/>
                  </a:xfrm>
                </p:grpSpPr>
                <p:grpSp>
                  <p:nvGrpSpPr>
                    <p:cNvPr id="11303" name="Group 40"/>
                    <p:cNvGrpSpPr>
                      <a:grpSpLocks/>
                    </p:cNvGrpSpPr>
                    <p:nvPr/>
                  </p:nvGrpSpPr>
                  <p:grpSpPr bwMode="auto">
                    <a:xfrm>
                      <a:off x="4682" y="3335"/>
                      <a:ext cx="337" cy="49"/>
                      <a:chOff x="4682" y="3335"/>
                      <a:chExt cx="337" cy="49"/>
                    </a:xfrm>
                  </p:grpSpPr>
                  <p:sp>
                    <p:nvSpPr>
                      <p:cNvPr id="11307" name="Rectangle 4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1308" name="Rectangle 4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1309" name="Rectangle 4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1304" name="Group 44"/>
                    <p:cNvGrpSpPr>
                      <a:grpSpLocks/>
                    </p:cNvGrpSpPr>
                    <p:nvPr/>
                  </p:nvGrpSpPr>
                  <p:grpSpPr bwMode="auto">
                    <a:xfrm>
                      <a:off x="4822" y="3171"/>
                      <a:ext cx="197" cy="158"/>
                      <a:chOff x="4822" y="3171"/>
                      <a:chExt cx="197" cy="158"/>
                    </a:xfrm>
                  </p:grpSpPr>
                  <p:sp>
                    <p:nvSpPr>
                      <p:cNvPr id="11305" name="Freeform 45"/>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1306" name="Freeform 46"/>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11300" name="Group 47"/>
                  <p:cNvGrpSpPr>
                    <a:grpSpLocks/>
                  </p:cNvGrpSpPr>
                  <p:nvPr/>
                </p:nvGrpSpPr>
                <p:grpSpPr bwMode="auto">
                  <a:xfrm>
                    <a:off x="4578" y="3040"/>
                    <a:ext cx="541" cy="548"/>
                    <a:chOff x="4578" y="3040"/>
                    <a:chExt cx="541" cy="548"/>
                  </a:xfrm>
                </p:grpSpPr>
                <p:sp>
                  <p:nvSpPr>
                    <p:cNvPr id="11301" name="Line 48"/>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11302" name="Oval 49"/>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11276" name="Group 50"/>
            <p:cNvGrpSpPr>
              <a:grpSpLocks/>
            </p:cNvGrpSpPr>
            <p:nvPr/>
          </p:nvGrpSpPr>
          <p:grpSpPr bwMode="auto">
            <a:xfrm>
              <a:off x="2544" y="3017"/>
              <a:ext cx="681" cy="918"/>
              <a:chOff x="2544" y="3017"/>
              <a:chExt cx="681" cy="918"/>
            </a:xfrm>
          </p:grpSpPr>
          <p:sp>
            <p:nvSpPr>
              <p:cNvPr id="11289" name="Text Box 51"/>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lang="en-US" sz="1800" b="1">
                    <a:latin typeface="+mj-lt"/>
                  </a:rPr>
                  <a:t>Parking</a:t>
                </a:r>
              </a:p>
            </p:txBody>
          </p:sp>
          <p:grpSp>
            <p:nvGrpSpPr>
              <p:cNvPr id="11290" name="Group 52"/>
              <p:cNvGrpSpPr>
                <a:grpSpLocks/>
              </p:cNvGrpSpPr>
              <p:nvPr/>
            </p:nvGrpSpPr>
            <p:grpSpPr bwMode="auto">
              <a:xfrm>
                <a:off x="2544" y="3017"/>
                <a:ext cx="681" cy="679"/>
                <a:chOff x="2544" y="3017"/>
                <a:chExt cx="681" cy="679"/>
              </a:xfrm>
            </p:grpSpPr>
            <p:sp>
              <p:nvSpPr>
                <p:cNvPr id="11291" name="AutoShape 53"/>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92" name="Group 54"/>
                <p:cNvGrpSpPr>
                  <a:grpSpLocks/>
                </p:cNvGrpSpPr>
                <p:nvPr/>
              </p:nvGrpSpPr>
              <p:grpSpPr bwMode="auto">
                <a:xfrm>
                  <a:off x="2697" y="3120"/>
                  <a:ext cx="375" cy="497"/>
                  <a:chOff x="2712" y="3093"/>
                  <a:chExt cx="375" cy="497"/>
                </a:xfrm>
              </p:grpSpPr>
              <p:sp>
                <p:nvSpPr>
                  <p:cNvPr id="11293" name="Freeform 55"/>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1294" name="Freeform 56"/>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11277" name="Group 57"/>
            <p:cNvGrpSpPr>
              <a:grpSpLocks/>
            </p:cNvGrpSpPr>
            <p:nvPr/>
          </p:nvGrpSpPr>
          <p:grpSpPr bwMode="auto">
            <a:xfrm>
              <a:off x="481" y="3024"/>
              <a:ext cx="833" cy="913"/>
              <a:chOff x="481" y="3024"/>
              <a:chExt cx="833" cy="913"/>
            </a:xfrm>
          </p:grpSpPr>
          <p:sp>
            <p:nvSpPr>
              <p:cNvPr id="11278" name="Text Box 58"/>
              <p:cNvSpPr txBox="1">
                <a:spLocks noChangeArrowheads="1"/>
              </p:cNvSpPr>
              <p:nvPr/>
            </p:nvSpPr>
            <p:spPr bwMode="auto">
              <a:xfrm>
                <a:off x="481" y="3704"/>
                <a:ext cx="833" cy="233"/>
              </a:xfrm>
              <a:prstGeom prst="rect">
                <a:avLst/>
              </a:prstGeom>
              <a:noFill/>
              <a:ln w="12700">
                <a:noFill/>
                <a:miter lim="800000"/>
                <a:headEnd/>
                <a:tailEnd/>
              </a:ln>
            </p:spPr>
            <p:txBody>
              <a:bodyPr wrap="none">
                <a:spAutoFit/>
              </a:bodyPr>
              <a:lstStyle/>
              <a:p>
                <a:pPr eaLnBrk="0" hangingPunct="0"/>
                <a:r>
                  <a:rPr lang="en-US" sz="1800" b="1">
                    <a:latin typeface="+mj-lt"/>
                  </a:rPr>
                  <a:t>Restrooms</a:t>
                </a:r>
              </a:p>
            </p:txBody>
          </p:sp>
          <p:grpSp>
            <p:nvGrpSpPr>
              <p:cNvPr id="11279" name="Group 59"/>
              <p:cNvGrpSpPr>
                <a:grpSpLocks/>
              </p:cNvGrpSpPr>
              <p:nvPr/>
            </p:nvGrpSpPr>
            <p:grpSpPr bwMode="auto">
              <a:xfrm>
                <a:off x="567" y="3024"/>
                <a:ext cx="681" cy="679"/>
                <a:chOff x="1440" y="3024"/>
                <a:chExt cx="681" cy="679"/>
              </a:xfrm>
            </p:grpSpPr>
            <p:sp>
              <p:nvSpPr>
                <p:cNvPr id="11280" name="AutoShape 60"/>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81" name="Group 61"/>
                <p:cNvGrpSpPr>
                  <a:grpSpLocks/>
                </p:cNvGrpSpPr>
                <p:nvPr/>
              </p:nvGrpSpPr>
              <p:grpSpPr bwMode="auto">
                <a:xfrm>
                  <a:off x="1505" y="3103"/>
                  <a:ext cx="559" cy="545"/>
                  <a:chOff x="625" y="3069"/>
                  <a:chExt cx="559" cy="545"/>
                </a:xfrm>
              </p:grpSpPr>
              <p:grpSp>
                <p:nvGrpSpPr>
                  <p:cNvPr id="11282" name="Group 62"/>
                  <p:cNvGrpSpPr>
                    <a:grpSpLocks/>
                  </p:cNvGrpSpPr>
                  <p:nvPr/>
                </p:nvGrpSpPr>
                <p:grpSpPr bwMode="auto">
                  <a:xfrm>
                    <a:off x="625" y="3075"/>
                    <a:ext cx="209" cy="539"/>
                    <a:chOff x="625" y="3075"/>
                    <a:chExt cx="209" cy="539"/>
                  </a:xfrm>
                </p:grpSpPr>
                <p:sp>
                  <p:nvSpPr>
                    <p:cNvPr id="11287" name="Freeform 63"/>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1288" name="Oval 64"/>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11283" name="Group 65"/>
                  <p:cNvGrpSpPr>
                    <a:grpSpLocks/>
                  </p:cNvGrpSpPr>
                  <p:nvPr/>
                </p:nvGrpSpPr>
                <p:grpSpPr bwMode="auto">
                  <a:xfrm>
                    <a:off x="934" y="3075"/>
                    <a:ext cx="250" cy="538"/>
                    <a:chOff x="934" y="3075"/>
                    <a:chExt cx="250" cy="538"/>
                  </a:xfrm>
                </p:grpSpPr>
                <p:sp>
                  <p:nvSpPr>
                    <p:cNvPr id="11285" name="Freeform 66"/>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1286" name="Oval 67"/>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1284" name="Rectangle 68"/>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40"/>
          <p:cNvSpPr>
            <a:spLocks noGrp="1" noChangeArrowheads="1"/>
          </p:cNvSpPr>
          <p:nvPr>
            <p:ph type="title"/>
          </p:nvPr>
        </p:nvSpPr>
        <p:spPr/>
        <p:txBody>
          <a:bodyPr/>
          <a:lstStyle/>
          <a:p>
            <a:pPr eaLnBrk="1" hangingPunct="1"/>
            <a:r>
              <a:rPr lang="en-US" smtClean="0"/>
              <a:t>Quick Start</a:t>
            </a:r>
            <a:endParaRPr lang="en-US" sz="2800" smtClean="0"/>
          </a:p>
        </p:txBody>
      </p:sp>
      <p:sp>
        <p:nvSpPr>
          <p:cNvPr id="12290" name="Footer Placeholder 2"/>
          <p:cNvSpPr>
            <a:spLocks noGrp="1"/>
          </p:cNvSpPr>
          <p:nvPr>
            <p:ph type="ftr" sz="quarter" idx="10"/>
          </p:nvPr>
        </p:nvSpPr>
        <p:spPr>
          <a:noFill/>
        </p:spPr>
        <p:txBody>
          <a:bodyPr/>
          <a:lstStyle/>
          <a:p>
            <a:r>
              <a:rPr lang="en-US"/>
              <a:t>QS-IN-040</a:t>
            </a:r>
          </a:p>
        </p:txBody>
      </p:sp>
      <p:grpSp>
        <p:nvGrpSpPr>
          <p:cNvPr id="12291" name="Group 4"/>
          <p:cNvGrpSpPr>
            <a:grpSpLocks/>
          </p:cNvGrpSpPr>
          <p:nvPr/>
        </p:nvGrpSpPr>
        <p:grpSpPr bwMode="auto">
          <a:xfrm flipH="1">
            <a:off x="2606675" y="1814513"/>
            <a:ext cx="3917950" cy="3422650"/>
            <a:chOff x="1642" y="873"/>
            <a:chExt cx="2468" cy="2156"/>
          </a:xfrm>
        </p:grpSpPr>
        <p:sp>
          <p:nvSpPr>
            <p:cNvPr id="12293" name="Freeform 5"/>
            <p:cNvSpPr>
              <a:spLocks/>
            </p:cNvSpPr>
            <p:nvPr/>
          </p:nvSpPr>
          <p:spPr bwMode="auto">
            <a:xfrm>
              <a:off x="1661" y="937"/>
              <a:ext cx="2406" cy="2012"/>
            </a:xfrm>
            <a:custGeom>
              <a:avLst/>
              <a:gdLst>
                <a:gd name="T0" fmla="*/ 395 w 4812"/>
                <a:gd name="T1" fmla="*/ 245 h 4024"/>
                <a:gd name="T2" fmla="*/ 540 w 4812"/>
                <a:gd name="T3" fmla="*/ 337 h 4024"/>
                <a:gd name="T4" fmla="*/ 603 w 4812"/>
                <a:gd name="T5" fmla="*/ 669 h 4024"/>
                <a:gd name="T6" fmla="*/ 1203 w 4812"/>
                <a:gd name="T7" fmla="*/ 1110 h 4024"/>
                <a:gd name="T8" fmla="*/ 1560 w 4812"/>
                <a:gd name="T9" fmla="*/ 664 h 4024"/>
                <a:gd name="T10" fmla="*/ 1146 w 4812"/>
                <a:gd name="T11" fmla="*/ 468 h 4024"/>
                <a:gd name="T12" fmla="*/ 1270 w 4812"/>
                <a:gd name="T13" fmla="*/ 99 h 4024"/>
                <a:gd name="T14" fmla="*/ 1954 w 4812"/>
                <a:gd name="T15" fmla="*/ 0 h 4024"/>
                <a:gd name="T16" fmla="*/ 1861 w 4812"/>
                <a:gd name="T17" fmla="*/ 569 h 4024"/>
                <a:gd name="T18" fmla="*/ 2296 w 4812"/>
                <a:gd name="T19" fmla="*/ 743 h 4024"/>
                <a:gd name="T20" fmla="*/ 3281 w 4812"/>
                <a:gd name="T21" fmla="*/ 660 h 4024"/>
                <a:gd name="T22" fmla="*/ 3989 w 4812"/>
                <a:gd name="T23" fmla="*/ 890 h 4024"/>
                <a:gd name="T24" fmla="*/ 3824 w 4812"/>
                <a:gd name="T25" fmla="*/ 1696 h 4024"/>
                <a:gd name="T26" fmla="*/ 3674 w 4812"/>
                <a:gd name="T27" fmla="*/ 1253 h 4024"/>
                <a:gd name="T28" fmla="*/ 3218 w 4812"/>
                <a:gd name="T29" fmla="*/ 935 h 4024"/>
                <a:gd name="T30" fmla="*/ 3104 w 4812"/>
                <a:gd name="T31" fmla="*/ 1046 h 4024"/>
                <a:gd name="T32" fmla="*/ 3182 w 4812"/>
                <a:gd name="T33" fmla="*/ 1222 h 4024"/>
                <a:gd name="T34" fmla="*/ 3389 w 4812"/>
                <a:gd name="T35" fmla="*/ 1540 h 4024"/>
                <a:gd name="T36" fmla="*/ 3818 w 4812"/>
                <a:gd name="T37" fmla="*/ 1886 h 4024"/>
                <a:gd name="T38" fmla="*/ 3740 w 4812"/>
                <a:gd name="T39" fmla="*/ 2213 h 4024"/>
                <a:gd name="T40" fmla="*/ 3353 w 4812"/>
                <a:gd name="T41" fmla="*/ 2897 h 4024"/>
                <a:gd name="T42" fmla="*/ 4026 w 4812"/>
                <a:gd name="T43" fmla="*/ 2660 h 4024"/>
                <a:gd name="T44" fmla="*/ 4812 w 4812"/>
                <a:gd name="T45" fmla="*/ 3062 h 4024"/>
                <a:gd name="T46" fmla="*/ 4440 w 4812"/>
                <a:gd name="T47" fmla="*/ 3023 h 4024"/>
                <a:gd name="T48" fmla="*/ 3626 w 4812"/>
                <a:gd name="T49" fmla="*/ 3234 h 4024"/>
                <a:gd name="T50" fmla="*/ 3032 w 4812"/>
                <a:gd name="T51" fmla="*/ 3391 h 4024"/>
                <a:gd name="T52" fmla="*/ 2678 w 4812"/>
                <a:gd name="T53" fmla="*/ 3291 h 4024"/>
                <a:gd name="T54" fmla="*/ 2722 w 4812"/>
                <a:gd name="T55" fmla="*/ 2589 h 4024"/>
                <a:gd name="T56" fmla="*/ 1927 w 4812"/>
                <a:gd name="T57" fmla="*/ 2952 h 4024"/>
                <a:gd name="T58" fmla="*/ 1638 w 4812"/>
                <a:gd name="T59" fmla="*/ 3249 h 4024"/>
                <a:gd name="T60" fmla="*/ 1167 w 4812"/>
                <a:gd name="T61" fmla="*/ 3637 h 4024"/>
                <a:gd name="T62" fmla="*/ 1078 w 4812"/>
                <a:gd name="T63" fmla="*/ 4024 h 4024"/>
                <a:gd name="T64" fmla="*/ 162 w 4812"/>
                <a:gd name="T65" fmla="*/ 3500 h 4024"/>
                <a:gd name="T66" fmla="*/ 245 w 4812"/>
                <a:gd name="T67" fmla="*/ 3380 h 4024"/>
                <a:gd name="T68" fmla="*/ 840 w 4812"/>
                <a:gd name="T69" fmla="*/ 3475 h 4024"/>
                <a:gd name="T70" fmla="*/ 1483 w 4812"/>
                <a:gd name="T71" fmla="*/ 2561 h 4024"/>
                <a:gd name="T72" fmla="*/ 1612 w 4812"/>
                <a:gd name="T73" fmla="*/ 2369 h 4024"/>
                <a:gd name="T74" fmla="*/ 2420 w 4812"/>
                <a:gd name="T75" fmla="*/ 2072 h 4024"/>
                <a:gd name="T76" fmla="*/ 2534 w 4812"/>
                <a:gd name="T77" fmla="*/ 1624 h 4024"/>
                <a:gd name="T78" fmla="*/ 2074 w 4812"/>
                <a:gd name="T79" fmla="*/ 1433 h 4024"/>
                <a:gd name="T80" fmla="*/ 1741 w 4812"/>
                <a:gd name="T81" fmla="*/ 1247 h 4024"/>
                <a:gd name="T82" fmla="*/ 1332 w 4812"/>
                <a:gd name="T83" fmla="*/ 1378 h 4024"/>
                <a:gd name="T84" fmla="*/ 985 w 4812"/>
                <a:gd name="T85" fmla="*/ 1342 h 4024"/>
                <a:gd name="T86" fmla="*/ 435 w 4812"/>
                <a:gd name="T87" fmla="*/ 814 h 4024"/>
                <a:gd name="T88" fmla="*/ 32 w 4812"/>
                <a:gd name="T89" fmla="*/ 392 h 4024"/>
                <a:gd name="T90" fmla="*/ 6 w 4812"/>
                <a:gd name="T91" fmla="*/ 166 h 4024"/>
                <a:gd name="T92" fmla="*/ 162 w 4812"/>
                <a:gd name="T93" fmla="*/ 145 h 4024"/>
                <a:gd name="T94" fmla="*/ 338 w 4812"/>
                <a:gd name="T95" fmla="*/ 306 h 402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812"/>
                <a:gd name="T145" fmla="*/ 0 h 4024"/>
                <a:gd name="T146" fmla="*/ 4812 w 4812"/>
                <a:gd name="T147" fmla="*/ 4024 h 402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812" h="4024">
                  <a:moveTo>
                    <a:pt x="338" y="306"/>
                  </a:moveTo>
                  <a:lnTo>
                    <a:pt x="395" y="245"/>
                  </a:lnTo>
                  <a:lnTo>
                    <a:pt x="452" y="266"/>
                  </a:lnTo>
                  <a:lnTo>
                    <a:pt x="540" y="337"/>
                  </a:lnTo>
                  <a:lnTo>
                    <a:pt x="591" y="513"/>
                  </a:lnTo>
                  <a:lnTo>
                    <a:pt x="603" y="669"/>
                  </a:lnTo>
                  <a:lnTo>
                    <a:pt x="654" y="749"/>
                  </a:lnTo>
                  <a:lnTo>
                    <a:pt x="1203" y="1110"/>
                  </a:lnTo>
                  <a:lnTo>
                    <a:pt x="1690" y="850"/>
                  </a:lnTo>
                  <a:lnTo>
                    <a:pt x="1560" y="664"/>
                  </a:lnTo>
                  <a:lnTo>
                    <a:pt x="1224" y="614"/>
                  </a:lnTo>
                  <a:lnTo>
                    <a:pt x="1146" y="468"/>
                  </a:lnTo>
                  <a:lnTo>
                    <a:pt x="1158" y="230"/>
                  </a:lnTo>
                  <a:lnTo>
                    <a:pt x="1270" y="99"/>
                  </a:lnTo>
                  <a:lnTo>
                    <a:pt x="1509" y="10"/>
                  </a:lnTo>
                  <a:lnTo>
                    <a:pt x="1954" y="0"/>
                  </a:lnTo>
                  <a:lnTo>
                    <a:pt x="1960" y="477"/>
                  </a:lnTo>
                  <a:lnTo>
                    <a:pt x="1861" y="569"/>
                  </a:lnTo>
                  <a:lnTo>
                    <a:pt x="1960" y="704"/>
                  </a:lnTo>
                  <a:lnTo>
                    <a:pt x="2296" y="743"/>
                  </a:lnTo>
                  <a:lnTo>
                    <a:pt x="2570" y="694"/>
                  </a:lnTo>
                  <a:lnTo>
                    <a:pt x="3281" y="660"/>
                  </a:lnTo>
                  <a:lnTo>
                    <a:pt x="3626" y="740"/>
                  </a:lnTo>
                  <a:lnTo>
                    <a:pt x="3989" y="890"/>
                  </a:lnTo>
                  <a:lnTo>
                    <a:pt x="3995" y="1253"/>
                  </a:lnTo>
                  <a:lnTo>
                    <a:pt x="3824" y="1696"/>
                  </a:lnTo>
                  <a:lnTo>
                    <a:pt x="3606" y="1534"/>
                  </a:lnTo>
                  <a:lnTo>
                    <a:pt x="3674" y="1253"/>
                  </a:lnTo>
                  <a:lnTo>
                    <a:pt x="3590" y="1040"/>
                  </a:lnTo>
                  <a:lnTo>
                    <a:pt x="3218" y="935"/>
                  </a:lnTo>
                  <a:lnTo>
                    <a:pt x="2954" y="935"/>
                  </a:lnTo>
                  <a:lnTo>
                    <a:pt x="3104" y="1046"/>
                  </a:lnTo>
                  <a:lnTo>
                    <a:pt x="3176" y="1137"/>
                  </a:lnTo>
                  <a:lnTo>
                    <a:pt x="3182" y="1222"/>
                  </a:lnTo>
                  <a:lnTo>
                    <a:pt x="3151" y="1308"/>
                  </a:lnTo>
                  <a:lnTo>
                    <a:pt x="3389" y="1540"/>
                  </a:lnTo>
                  <a:lnTo>
                    <a:pt x="3569" y="1624"/>
                  </a:lnTo>
                  <a:lnTo>
                    <a:pt x="3818" y="1886"/>
                  </a:lnTo>
                  <a:lnTo>
                    <a:pt x="3813" y="1992"/>
                  </a:lnTo>
                  <a:lnTo>
                    <a:pt x="3740" y="2213"/>
                  </a:lnTo>
                  <a:lnTo>
                    <a:pt x="3410" y="2469"/>
                  </a:lnTo>
                  <a:lnTo>
                    <a:pt x="3353" y="2897"/>
                  </a:lnTo>
                  <a:lnTo>
                    <a:pt x="3740" y="2772"/>
                  </a:lnTo>
                  <a:lnTo>
                    <a:pt x="4026" y="2660"/>
                  </a:lnTo>
                  <a:lnTo>
                    <a:pt x="4218" y="2414"/>
                  </a:lnTo>
                  <a:lnTo>
                    <a:pt x="4812" y="3062"/>
                  </a:lnTo>
                  <a:lnTo>
                    <a:pt x="4698" y="3123"/>
                  </a:lnTo>
                  <a:lnTo>
                    <a:pt x="4440" y="3023"/>
                  </a:lnTo>
                  <a:lnTo>
                    <a:pt x="4100" y="2842"/>
                  </a:lnTo>
                  <a:lnTo>
                    <a:pt x="3626" y="3234"/>
                  </a:lnTo>
                  <a:lnTo>
                    <a:pt x="3296" y="3355"/>
                  </a:lnTo>
                  <a:lnTo>
                    <a:pt x="3032" y="3391"/>
                  </a:lnTo>
                  <a:lnTo>
                    <a:pt x="2824" y="3370"/>
                  </a:lnTo>
                  <a:lnTo>
                    <a:pt x="2678" y="3291"/>
                  </a:lnTo>
                  <a:lnTo>
                    <a:pt x="2644" y="3102"/>
                  </a:lnTo>
                  <a:lnTo>
                    <a:pt x="2722" y="2589"/>
                  </a:lnTo>
                  <a:lnTo>
                    <a:pt x="2026" y="2641"/>
                  </a:lnTo>
                  <a:lnTo>
                    <a:pt x="1927" y="2952"/>
                  </a:lnTo>
                  <a:lnTo>
                    <a:pt x="1789" y="3148"/>
                  </a:lnTo>
                  <a:lnTo>
                    <a:pt x="1638" y="3249"/>
                  </a:lnTo>
                  <a:lnTo>
                    <a:pt x="1302" y="3486"/>
                  </a:lnTo>
                  <a:lnTo>
                    <a:pt x="1167" y="3637"/>
                  </a:lnTo>
                  <a:lnTo>
                    <a:pt x="1125" y="3798"/>
                  </a:lnTo>
                  <a:lnTo>
                    <a:pt x="1078" y="4024"/>
                  </a:lnTo>
                  <a:lnTo>
                    <a:pt x="245" y="3591"/>
                  </a:lnTo>
                  <a:lnTo>
                    <a:pt x="162" y="3500"/>
                  </a:lnTo>
                  <a:lnTo>
                    <a:pt x="177" y="3431"/>
                  </a:lnTo>
                  <a:lnTo>
                    <a:pt x="245" y="3380"/>
                  </a:lnTo>
                  <a:lnTo>
                    <a:pt x="348" y="3386"/>
                  </a:lnTo>
                  <a:lnTo>
                    <a:pt x="840" y="3475"/>
                  </a:lnTo>
                  <a:lnTo>
                    <a:pt x="1488" y="2741"/>
                  </a:lnTo>
                  <a:lnTo>
                    <a:pt x="1483" y="2561"/>
                  </a:lnTo>
                  <a:lnTo>
                    <a:pt x="1534" y="2445"/>
                  </a:lnTo>
                  <a:lnTo>
                    <a:pt x="1612" y="2369"/>
                  </a:lnTo>
                  <a:lnTo>
                    <a:pt x="1722" y="2314"/>
                  </a:lnTo>
                  <a:lnTo>
                    <a:pt x="2420" y="2072"/>
                  </a:lnTo>
                  <a:lnTo>
                    <a:pt x="2653" y="1781"/>
                  </a:lnTo>
                  <a:lnTo>
                    <a:pt x="2534" y="1624"/>
                  </a:lnTo>
                  <a:lnTo>
                    <a:pt x="2209" y="1534"/>
                  </a:lnTo>
                  <a:lnTo>
                    <a:pt x="2074" y="1433"/>
                  </a:lnTo>
                  <a:lnTo>
                    <a:pt x="1876" y="1177"/>
                  </a:lnTo>
                  <a:lnTo>
                    <a:pt x="1741" y="1247"/>
                  </a:lnTo>
                  <a:lnTo>
                    <a:pt x="1545" y="1318"/>
                  </a:lnTo>
                  <a:lnTo>
                    <a:pt x="1332" y="1378"/>
                  </a:lnTo>
                  <a:lnTo>
                    <a:pt x="1140" y="1409"/>
                  </a:lnTo>
                  <a:lnTo>
                    <a:pt x="985" y="1342"/>
                  </a:lnTo>
                  <a:lnTo>
                    <a:pt x="669" y="1072"/>
                  </a:lnTo>
                  <a:lnTo>
                    <a:pt x="435" y="814"/>
                  </a:lnTo>
                  <a:lnTo>
                    <a:pt x="131" y="538"/>
                  </a:lnTo>
                  <a:lnTo>
                    <a:pt x="32" y="392"/>
                  </a:lnTo>
                  <a:lnTo>
                    <a:pt x="0" y="270"/>
                  </a:lnTo>
                  <a:lnTo>
                    <a:pt x="6" y="166"/>
                  </a:lnTo>
                  <a:lnTo>
                    <a:pt x="63" y="126"/>
                  </a:lnTo>
                  <a:lnTo>
                    <a:pt x="162" y="145"/>
                  </a:lnTo>
                  <a:lnTo>
                    <a:pt x="245" y="206"/>
                  </a:lnTo>
                  <a:lnTo>
                    <a:pt x="338" y="306"/>
                  </a:lnTo>
                  <a:close/>
                </a:path>
              </a:pathLst>
            </a:custGeom>
            <a:solidFill>
              <a:srgbClr val="FFFFFF"/>
            </a:solidFill>
            <a:ln w="9525">
              <a:noFill/>
              <a:round/>
              <a:headEnd/>
              <a:tailEnd/>
            </a:ln>
          </p:spPr>
          <p:txBody>
            <a:bodyPr/>
            <a:lstStyle/>
            <a:p>
              <a:endParaRPr lang="en-US"/>
            </a:p>
          </p:txBody>
        </p:sp>
        <p:sp>
          <p:nvSpPr>
            <p:cNvPr id="12294" name="Freeform 6"/>
            <p:cNvSpPr>
              <a:spLocks/>
            </p:cNvSpPr>
            <p:nvPr/>
          </p:nvSpPr>
          <p:spPr bwMode="auto">
            <a:xfrm>
              <a:off x="2398" y="884"/>
              <a:ext cx="615" cy="362"/>
            </a:xfrm>
            <a:custGeom>
              <a:avLst/>
              <a:gdLst>
                <a:gd name="T0" fmla="*/ 0 w 1232"/>
                <a:gd name="T1" fmla="*/ 152 h 724"/>
                <a:gd name="T2" fmla="*/ 175 w 1232"/>
                <a:gd name="T3" fmla="*/ 281 h 724"/>
                <a:gd name="T4" fmla="*/ 72 w 1232"/>
                <a:gd name="T5" fmla="*/ 403 h 724"/>
                <a:gd name="T6" fmla="*/ 205 w 1232"/>
                <a:gd name="T7" fmla="*/ 513 h 724"/>
                <a:gd name="T8" fmla="*/ 82 w 1232"/>
                <a:gd name="T9" fmla="*/ 604 h 724"/>
                <a:gd name="T10" fmla="*/ 331 w 1232"/>
                <a:gd name="T11" fmla="*/ 724 h 724"/>
                <a:gd name="T12" fmla="*/ 547 w 1232"/>
                <a:gd name="T13" fmla="*/ 464 h 724"/>
                <a:gd name="T14" fmla="*/ 1024 w 1232"/>
                <a:gd name="T15" fmla="*/ 504 h 724"/>
                <a:gd name="T16" fmla="*/ 1232 w 1232"/>
                <a:gd name="T17" fmla="*/ 372 h 724"/>
                <a:gd name="T18" fmla="*/ 1024 w 1232"/>
                <a:gd name="T19" fmla="*/ 351 h 724"/>
                <a:gd name="T20" fmla="*/ 1139 w 1232"/>
                <a:gd name="T21" fmla="*/ 161 h 724"/>
                <a:gd name="T22" fmla="*/ 910 w 1232"/>
                <a:gd name="T23" fmla="*/ 140 h 724"/>
                <a:gd name="T24" fmla="*/ 943 w 1232"/>
                <a:gd name="T25" fmla="*/ 0 h 724"/>
                <a:gd name="T26" fmla="*/ 517 w 1232"/>
                <a:gd name="T27" fmla="*/ 91 h 724"/>
                <a:gd name="T28" fmla="*/ 0 w 1232"/>
                <a:gd name="T29" fmla="*/ 152 h 724"/>
                <a:gd name="T30" fmla="*/ 0 w 1232"/>
                <a:gd name="T31" fmla="*/ 152 h 7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32"/>
                <a:gd name="T49" fmla="*/ 0 h 724"/>
                <a:gd name="T50" fmla="*/ 1232 w 1232"/>
                <a:gd name="T51" fmla="*/ 724 h 72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32" h="724">
                  <a:moveTo>
                    <a:pt x="0" y="152"/>
                  </a:moveTo>
                  <a:lnTo>
                    <a:pt x="175" y="281"/>
                  </a:lnTo>
                  <a:lnTo>
                    <a:pt x="72" y="403"/>
                  </a:lnTo>
                  <a:lnTo>
                    <a:pt x="205" y="513"/>
                  </a:lnTo>
                  <a:lnTo>
                    <a:pt x="82" y="604"/>
                  </a:lnTo>
                  <a:lnTo>
                    <a:pt x="331" y="724"/>
                  </a:lnTo>
                  <a:lnTo>
                    <a:pt x="547" y="464"/>
                  </a:lnTo>
                  <a:lnTo>
                    <a:pt x="1024" y="504"/>
                  </a:lnTo>
                  <a:lnTo>
                    <a:pt x="1232" y="372"/>
                  </a:lnTo>
                  <a:lnTo>
                    <a:pt x="1024" y="351"/>
                  </a:lnTo>
                  <a:lnTo>
                    <a:pt x="1139" y="161"/>
                  </a:lnTo>
                  <a:lnTo>
                    <a:pt x="910" y="140"/>
                  </a:lnTo>
                  <a:lnTo>
                    <a:pt x="943" y="0"/>
                  </a:lnTo>
                  <a:lnTo>
                    <a:pt x="517" y="91"/>
                  </a:lnTo>
                  <a:lnTo>
                    <a:pt x="0" y="152"/>
                  </a:lnTo>
                  <a:close/>
                </a:path>
              </a:pathLst>
            </a:custGeom>
            <a:solidFill>
              <a:srgbClr val="FFFFC2"/>
            </a:solidFill>
            <a:ln w="9525">
              <a:noFill/>
              <a:round/>
              <a:headEnd/>
              <a:tailEnd/>
            </a:ln>
          </p:spPr>
          <p:txBody>
            <a:bodyPr/>
            <a:lstStyle/>
            <a:p>
              <a:endParaRPr lang="en-US"/>
            </a:p>
          </p:txBody>
        </p:sp>
        <p:sp>
          <p:nvSpPr>
            <p:cNvPr id="12295" name="Freeform 7"/>
            <p:cNvSpPr>
              <a:spLocks/>
            </p:cNvSpPr>
            <p:nvPr/>
          </p:nvSpPr>
          <p:spPr bwMode="auto">
            <a:xfrm>
              <a:off x="3280" y="1435"/>
              <a:ext cx="246" cy="313"/>
            </a:xfrm>
            <a:custGeom>
              <a:avLst/>
              <a:gdLst>
                <a:gd name="T0" fmla="*/ 0 w 492"/>
                <a:gd name="T1" fmla="*/ 0 h 626"/>
                <a:gd name="T2" fmla="*/ 429 w 492"/>
                <a:gd name="T3" fmla="*/ 40 h 626"/>
                <a:gd name="T4" fmla="*/ 443 w 492"/>
                <a:gd name="T5" fmla="*/ 92 h 626"/>
                <a:gd name="T6" fmla="*/ 471 w 492"/>
                <a:gd name="T7" fmla="*/ 209 h 626"/>
                <a:gd name="T8" fmla="*/ 492 w 492"/>
                <a:gd name="T9" fmla="*/ 350 h 626"/>
                <a:gd name="T10" fmla="*/ 490 w 492"/>
                <a:gd name="T11" fmla="*/ 411 h 626"/>
                <a:gd name="T12" fmla="*/ 479 w 492"/>
                <a:gd name="T13" fmla="*/ 460 h 626"/>
                <a:gd name="T14" fmla="*/ 460 w 492"/>
                <a:gd name="T15" fmla="*/ 498 h 626"/>
                <a:gd name="T16" fmla="*/ 439 w 492"/>
                <a:gd name="T17" fmla="*/ 531 h 626"/>
                <a:gd name="T18" fmla="*/ 405 w 492"/>
                <a:gd name="T19" fmla="*/ 584 h 626"/>
                <a:gd name="T20" fmla="*/ 389 w 492"/>
                <a:gd name="T21" fmla="*/ 601 h 626"/>
                <a:gd name="T22" fmla="*/ 378 w 492"/>
                <a:gd name="T23" fmla="*/ 614 h 626"/>
                <a:gd name="T24" fmla="*/ 368 w 492"/>
                <a:gd name="T25" fmla="*/ 626 h 626"/>
                <a:gd name="T26" fmla="*/ 319 w 492"/>
                <a:gd name="T27" fmla="*/ 578 h 626"/>
                <a:gd name="T28" fmla="*/ 332 w 492"/>
                <a:gd name="T29" fmla="*/ 557 h 626"/>
                <a:gd name="T30" fmla="*/ 363 w 492"/>
                <a:gd name="T31" fmla="*/ 504 h 626"/>
                <a:gd name="T32" fmla="*/ 389 w 492"/>
                <a:gd name="T33" fmla="*/ 428 h 626"/>
                <a:gd name="T34" fmla="*/ 399 w 492"/>
                <a:gd name="T35" fmla="*/ 342 h 626"/>
                <a:gd name="T36" fmla="*/ 384 w 492"/>
                <a:gd name="T37" fmla="*/ 263 h 626"/>
                <a:gd name="T38" fmla="*/ 372 w 492"/>
                <a:gd name="T39" fmla="*/ 230 h 626"/>
                <a:gd name="T40" fmla="*/ 361 w 492"/>
                <a:gd name="T41" fmla="*/ 202 h 626"/>
                <a:gd name="T42" fmla="*/ 338 w 492"/>
                <a:gd name="T43" fmla="*/ 162 h 626"/>
                <a:gd name="T44" fmla="*/ 330 w 492"/>
                <a:gd name="T45" fmla="*/ 147 h 626"/>
                <a:gd name="T46" fmla="*/ 0 w 492"/>
                <a:gd name="T47" fmla="*/ 0 h 626"/>
                <a:gd name="T48" fmla="*/ 0 w 492"/>
                <a:gd name="T49" fmla="*/ 0 h 6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2"/>
                <a:gd name="T76" fmla="*/ 0 h 626"/>
                <a:gd name="T77" fmla="*/ 492 w 492"/>
                <a:gd name="T78" fmla="*/ 626 h 62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2" h="626">
                  <a:moveTo>
                    <a:pt x="0" y="0"/>
                  </a:moveTo>
                  <a:lnTo>
                    <a:pt x="429" y="40"/>
                  </a:lnTo>
                  <a:lnTo>
                    <a:pt x="443" y="92"/>
                  </a:lnTo>
                  <a:lnTo>
                    <a:pt x="471" y="209"/>
                  </a:lnTo>
                  <a:lnTo>
                    <a:pt x="492" y="350"/>
                  </a:lnTo>
                  <a:lnTo>
                    <a:pt x="490" y="411"/>
                  </a:lnTo>
                  <a:lnTo>
                    <a:pt x="479" y="460"/>
                  </a:lnTo>
                  <a:lnTo>
                    <a:pt x="460" y="498"/>
                  </a:lnTo>
                  <a:lnTo>
                    <a:pt x="439" y="531"/>
                  </a:lnTo>
                  <a:lnTo>
                    <a:pt x="405" y="584"/>
                  </a:lnTo>
                  <a:lnTo>
                    <a:pt x="389" y="601"/>
                  </a:lnTo>
                  <a:lnTo>
                    <a:pt x="378" y="614"/>
                  </a:lnTo>
                  <a:lnTo>
                    <a:pt x="368" y="626"/>
                  </a:lnTo>
                  <a:lnTo>
                    <a:pt x="319" y="578"/>
                  </a:lnTo>
                  <a:lnTo>
                    <a:pt x="332" y="557"/>
                  </a:lnTo>
                  <a:lnTo>
                    <a:pt x="363" y="504"/>
                  </a:lnTo>
                  <a:lnTo>
                    <a:pt x="389" y="428"/>
                  </a:lnTo>
                  <a:lnTo>
                    <a:pt x="399" y="342"/>
                  </a:lnTo>
                  <a:lnTo>
                    <a:pt x="384" y="263"/>
                  </a:lnTo>
                  <a:lnTo>
                    <a:pt x="372" y="230"/>
                  </a:lnTo>
                  <a:lnTo>
                    <a:pt x="361" y="202"/>
                  </a:lnTo>
                  <a:lnTo>
                    <a:pt x="338" y="162"/>
                  </a:lnTo>
                  <a:lnTo>
                    <a:pt x="330" y="147"/>
                  </a:lnTo>
                  <a:lnTo>
                    <a:pt x="0" y="0"/>
                  </a:lnTo>
                  <a:close/>
                </a:path>
              </a:pathLst>
            </a:custGeom>
            <a:solidFill>
              <a:srgbClr val="B8B8D9"/>
            </a:solidFill>
            <a:ln w="9525">
              <a:noFill/>
              <a:round/>
              <a:headEnd/>
              <a:tailEnd/>
            </a:ln>
          </p:spPr>
          <p:txBody>
            <a:bodyPr/>
            <a:lstStyle/>
            <a:p>
              <a:endParaRPr lang="en-US"/>
            </a:p>
          </p:txBody>
        </p:sp>
        <p:sp>
          <p:nvSpPr>
            <p:cNvPr id="12296" name="Freeform 8"/>
            <p:cNvSpPr>
              <a:spLocks/>
            </p:cNvSpPr>
            <p:nvPr/>
          </p:nvSpPr>
          <p:spPr bwMode="auto">
            <a:xfrm>
              <a:off x="2812" y="1863"/>
              <a:ext cx="785" cy="450"/>
            </a:xfrm>
            <a:custGeom>
              <a:avLst/>
              <a:gdLst>
                <a:gd name="T0" fmla="*/ 188 w 1570"/>
                <a:gd name="T1" fmla="*/ 330 h 901"/>
                <a:gd name="T2" fmla="*/ 435 w 1570"/>
                <a:gd name="T3" fmla="*/ 405 h 901"/>
                <a:gd name="T4" fmla="*/ 509 w 1570"/>
                <a:gd name="T5" fmla="*/ 458 h 901"/>
                <a:gd name="T6" fmla="*/ 555 w 1570"/>
                <a:gd name="T7" fmla="*/ 503 h 901"/>
                <a:gd name="T8" fmla="*/ 663 w 1570"/>
                <a:gd name="T9" fmla="*/ 667 h 901"/>
                <a:gd name="T10" fmla="*/ 737 w 1570"/>
                <a:gd name="T11" fmla="*/ 853 h 901"/>
                <a:gd name="T12" fmla="*/ 815 w 1570"/>
                <a:gd name="T13" fmla="*/ 872 h 901"/>
                <a:gd name="T14" fmla="*/ 920 w 1570"/>
                <a:gd name="T15" fmla="*/ 827 h 901"/>
                <a:gd name="T16" fmla="*/ 1015 w 1570"/>
                <a:gd name="T17" fmla="*/ 781 h 901"/>
                <a:gd name="T18" fmla="*/ 1121 w 1570"/>
                <a:gd name="T19" fmla="*/ 726 h 901"/>
                <a:gd name="T20" fmla="*/ 1228 w 1570"/>
                <a:gd name="T21" fmla="*/ 665 h 901"/>
                <a:gd name="T22" fmla="*/ 1330 w 1570"/>
                <a:gd name="T23" fmla="*/ 598 h 901"/>
                <a:gd name="T24" fmla="*/ 1421 w 1570"/>
                <a:gd name="T25" fmla="*/ 530 h 901"/>
                <a:gd name="T26" fmla="*/ 1496 w 1570"/>
                <a:gd name="T27" fmla="*/ 458 h 901"/>
                <a:gd name="T28" fmla="*/ 1568 w 1570"/>
                <a:gd name="T29" fmla="*/ 203 h 901"/>
                <a:gd name="T30" fmla="*/ 1530 w 1570"/>
                <a:gd name="T31" fmla="*/ 119 h 901"/>
                <a:gd name="T32" fmla="*/ 1456 w 1570"/>
                <a:gd name="T33" fmla="*/ 60 h 901"/>
                <a:gd name="T34" fmla="*/ 1351 w 1570"/>
                <a:gd name="T35" fmla="*/ 24 h 901"/>
                <a:gd name="T36" fmla="*/ 1049 w 1570"/>
                <a:gd name="T37" fmla="*/ 0 h 901"/>
                <a:gd name="T38" fmla="*/ 826 w 1570"/>
                <a:gd name="T39" fmla="*/ 91 h 901"/>
                <a:gd name="T40" fmla="*/ 817 w 1570"/>
                <a:gd name="T41" fmla="*/ 188 h 901"/>
                <a:gd name="T42" fmla="*/ 863 w 1570"/>
                <a:gd name="T43" fmla="*/ 233 h 901"/>
                <a:gd name="T44" fmla="*/ 923 w 1570"/>
                <a:gd name="T45" fmla="*/ 271 h 901"/>
                <a:gd name="T46" fmla="*/ 1034 w 1570"/>
                <a:gd name="T47" fmla="*/ 319 h 901"/>
                <a:gd name="T48" fmla="*/ 1041 w 1570"/>
                <a:gd name="T49" fmla="*/ 233 h 901"/>
                <a:gd name="T50" fmla="*/ 954 w 1570"/>
                <a:gd name="T51" fmla="*/ 156 h 901"/>
                <a:gd name="T52" fmla="*/ 1003 w 1570"/>
                <a:gd name="T53" fmla="*/ 112 h 901"/>
                <a:gd name="T54" fmla="*/ 1266 w 1570"/>
                <a:gd name="T55" fmla="*/ 106 h 901"/>
                <a:gd name="T56" fmla="*/ 1395 w 1570"/>
                <a:gd name="T57" fmla="*/ 192 h 901"/>
                <a:gd name="T58" fmla="*/ 1389 w 1570"/>
                <a:gd name="T59" fmla="*/ 327 h 901"/>
                <a:gd name="T60" fmla="*/ 1305 w 1570"/>
                <a:gd name="T61" fmla="*/ 465 h 901"/>
                <a:gd name="T62" fmla="*/ 1258 w 1570"/>
                <a:gd name="T63" fmla="*/ 517 h 901"/>
                <a:gd name="T64" fmla="*/ 1220 w 1570"/>
                <a:gd name="T65" fmla="*/ 553 h 901"/>
                <a:gd name="T66" fmla="*/ 1155 w 1570"/>
                <a:gd name="T67" fmla="*/ 602 h 901"/>
                <a:gd name="T68" fmla="*/ 1079 w 1570"/>
                <a:gd name="T69" fmla="*/ 646 h 901"/>
                <a:gd name="T70" fmla="*/ 1009 w 1570"/>
                <a:gd name="T71" fmla="*/ 684 h 901"/>
                <a:gd name="T72" fmla="*/ 895 w 1570"/>
                <a:gd name="T73" fmla="*/ 741 h 901"/>
                <a:gd name="T74" fmla="*/ 832 w 1570"/>
                <a:gd name="T75" fmla="*/ 716 h 901"/>
                <a:gd name="T76" fmla="*/ 768 w 1570"/>
                <a:gd name="T77" fmla="*/ 574 h 901"/>
                <a:gd name="T78" fmla="*/ 705 w 1570"/>
                <a:gd name="T79" fmla="*/ 475 h 901"/>
                <a:gd name="T80" fmla="*/ 667 w 1570"/>
                <a:gd name="T81" fmla="*/ 427 h 901"/>
                <a:gd name="T82" fmla="*/ 627 w 1570"/>
                <a:gd name="T83" fmla="*/ 387 h 901"/>
                <a:gd name="T84" fmla="*/ 566 w 1570"/>
                <a:gd name="T85" fmla="*/ 342 h 901"/>
                <a:gd name="T86" fmla="*/ 475 w 1570"/>
                <a:gd name="T87" fmla="*/ 296 h 901"/>
                <a:gd name="T88" fmla="*/ 260 w 1570"/>
                <a:gd name="T89" fmla="*/ 252 h 901"/>
                <a:gd name="T90" fmla="*/ 249 w 1570"/>
                <a:gd name="T91" fmla="*/ 68 h 90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70"/>
                <a:gd name="T139" fmla="*/ 0 h 901"/>
                <a:gd name="T140" fmla="*/ 1570 w 1570"/>
                <a:gd name="T141" fmla="*/ 901 h 90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70" h="901">
                  <a:moveTo>
                    <a:pt x="249" y="68"/>
                  </a:moveTo>
                  <a:lnTo>
                    <a:pt x="0" y="327"/>
                  </a:lnTo>
                  <a:lnTo>
                    <a:pt x="188" y="330"/>
                  </a:lnTo>
                  <a:lnTo>
                    <a:pt x="353" y="370"/>
                  </a:lnTo>
                  <a:lnTo>
                    <a:pt x="395" y="386"/>
                  </a:lnTo>
                  <a:lnTo>
                    <a:pt x="435" y="405"/>
                  </a:lnTo>
                  <a:lnTo>
                    <a:pt x="473" y="429"/>
                  </a:lnTo>
                  <a:lnTo>
                    <a:pt x="490" y="443"/>
                  </a:lnTo>
                  <a:lnTo>
                    <a:pt x="509" y="458"/>
                  </a:lnTo>
                  <a:lnTo>
                    <a:pt x="524" y="471"/>
                  </a:lnTo>
                  <a:lnTo>
                    <a:pt x="541" y="488"/>
                  </a:lnTo>
                  <a:lnTo>
                    <a:pt x="555" y="503"/>
                  </a:lnTo>
                  <a:lnTo>
                    <a:pt x="570" y="522"/>
                  </a:lnTo>
                  <a:lnTo>
                    <a:pt x="619" y="593"/>
                  </a:lnTo>
                  <a:lnTo>
                    <a:pt x="663" y="667"/>
                  </a:lnTo>
                  <a:lnTo>
                    <a:pt x="695" y="737"/>
                  </a:lnTo>
                  <a:lnTo>
                    <a:pt x="720" y="802"/>
                  </a:lnTo>
                  <a:lnTo>
                    <a:pt x="737" y="853"/>
                  </a:lnTo>
                  <a:lnTo>
                    <a:pt x="749" y="901"/>
                  </a:lnTo>
                  <a:lnTo>
                    <a:pt x="781" y="887"/>
                  </a:lnTo>
                  <a:lnTo>
                    <a:pt x="815" y="872"/>
                  </a:lnTo>
                  <a:lnTo>
                    <a:pt x="863" y="851"/>
                  </a:lnTo>
                  <a:lnTo>
                    <a:pt x="891" y="840"/>
                  </a:lnTo>
                  <a:lnTo>
                    <a:pt x="920" y="827"/>
                  </a:lnTo>
                  <a:lnTo>
                    <a:pt x="950" y="811"/>
                  </a:lnTo>
                  <a:lnTo>
                    <a:pt x="982" y="796"/>
                  </a:lnTo>
                  <a:lnTo>
                    <a:pt x="1015" y="781"/>
                  </a:lnTo>
                  <a:lnTo>
                    <a:pt x="1051" y="764"/>
                  </a:lnTo>
                  <a:lnTo>
                    <a:pt x="1085" y="745"/>
                  </a:lnTo>
                  <a:lnTo>
                    <a:pt x="1121" y="726"/>
                  </a:lnTo>
                  <a:lnTo>
                    <a:pt x="1157" y="707"/>
                  </a:lnTo>
                  <a:lnTo>
                    <a:pt x="1193" y="686"/>
                  </a:lnTo>
                  <a:lnTo>
                    <a:pt x="1228" y="665"/>
                  </a:lnTo>
                  <a:lnTo>
                    <a:pt x="1264" y="644"/>
                  </a:lnTo>
                  <a:lnTo>
                    <a:pt x="1298" y="621"/>
                  </a:lnTo>
                  <a:lnTo>
                    <a:pt x="1330" y="598"/>
                  </a:lnTo>
                  <a:lnTo>
                    <a:pt x="1362" y="578"/>
                  </a:lnTo>
                  <a:lnTo>
                    <a:pt x="1393" y="555"/>
                  </a:lnTo>
                  <a:lnTo>
                    <a:pt x="1421" y="530"/>
                  </a:lnTo>
                  <a:lnTo>
                    <a:pt x="1450" y="505"/>
                  </a:lnTo>
                  <a:lnTo>
                    <a:pt x="1473" y="482"/>
                  </a:lnTo>
                  <a:lnTo>
                    <a:pt x="1496" y="458"/>
                  </a:lnTo>
                  <a:lnTo>
                    <a:pt x="1553" y="363"/>
                  </a:lnTo>
                  <a:lnTo>
                    <a:pt x="1570" y="275"/>
                  </a:lnTo>
                  <a:lnTo>
                    <a:pt x="1568" y="203"/>
                  </a:lnTo>
                  <a:lnTo>
                    <a:pt x="1558" y="173"/>
                  </a:lnTo>
                  <a:lnTo>
                    <a:pt x="1547" y="144"/>
                  </a:lnTo>
                  <a:lnTo>
                    <a:pt x="1530" y="119"/>
                  </a:lnTo>
                  <a:lnTo>
                    <a:pt x="1509" y="99"/>
                  </a:lnTo>
                  <a:lnTo>
                    <a:pt x="1484" y="80"/>
                  </a:lnTo>
                  <a:lnTo>
                    <a:pt x="1456" y="60"/>
                  </a:lnTo>
                  <a:lnTo>
                    <a:pt x="1423" y="47"/>
                  </a:lnTo>
                  <a:lnTo>
                    <a:pt x="1389" y="34"/>
                  </a:lnTo>
                  <a:lnTo>
                    <a:pt x="1351" y="24"/>
                  </a:lnTo>
                  <a:lnTo>
                    <a:pt x="1311" y="15"/>
                  </a:lnTo>
                  <a:lnTo>
                    <a:pt x="1222" y="0"/>
                  </a:lnTo>
                  <a:lnTo>
                    <a:pt x="1049" y="0"/>
                  </a:lnTo>
                  <a:lnTo>
                    <a:pt x="914" y="34"/>
                  </a:lnTo>
                  <a:lnTo>
                    <a:pt x="863" y="60"/>
                  </a:lnTo>
                  <a:lnTo>
                    <a:pt x="826" y="91"/>
                  </a:lnTo>
                  <a:lnTo>
                    <a:pt x="806" y="123"/>
                  </a:lnTo>
                  <a:lnTo>
                    <a:pt x="802" y="156"/>
                  </a:lnTo>
                  <a:lnTo>
                    <a:pt x="817" y="188"/>
                  </a:lnTo>
                  <a:lnTo>
                    <a:pt x="830" y="203"/>
                  </a:lnTo>
                  <a:lnTo>
                    <a:pt x="845" y="220"/>
                  </a:lnTo>
                  <a:lnTo>
                    <a:pt x="863" y="233"/>
                  </a:lnTo>
                  <a:lnTo>
                    <a:pt x="882" y="247"/>
                  </a:lnTo>
                  <a:lnTo>
                    <a:pt x="903" y="260"/>
                  </a:lnTo>
                  <a:lnTo>
                    <a:pt x="923" y="271"/>
                  </a:lnTo>
                  <a:lnTo>
                    <a:pt x="965" y="290"/>
                  </a:lnTo>
                  <a:lnTo>
                    <a:pt x="999" y="306"/>
                  </a:lnTo>
                  <a:lnTo>
                    <a:pt x="1034" y="319"/>
                  </a:lnTo>
                  <a:lnTo>
                    <a:pt x="1121" y="273"/>
                  </a:lnTo>
                  <a:lnTo>
                    <a:pt x="1079" y="254"/>
                  </a:lnTo>
                  <a:lnTo>
                    <a:pt x="1041" y="233"/>
                  </a:lnTo>
                  <a:lnTo>
                    <a:pt x="1001" y="209"/>
                  </a:lnTo>
                  <a:lnTo>
                    <a:pt x="969" y="180"/>
                  </a:lnTo>
                  <a:lnTo>
                    <a:pt x="954" y="156"/>
                  </a:lnTo>
                  <a:lnTo>
                    <a:pt x="961" y="131"/>
                  </a:lnTo>
                  <a:lnTo>
                    <a:pt x="979" y="119"/>
                  </a:lnTo>
                  <a:lnTo>
                    <a:pt x="1003" y="112"/>
                  </a:lnTo>
                  <a:lnTo>
                    <a:pt x="1068" y="99"/>
                  </a:lnTo>
                  <a:lnTo>
                    <a:pt x="1134" y="95"/>
                  </a:lnTo>
                  <a:lnTo>
                    <a:pt x="1266" y="106"/>
                  </a:lnTo>
                  <a:lnTo>
                    <a:pt x="1323" y="125"/>
                  </a:lnTo>
                  <a:lnTo>
                    <a:pt x="1366" y="154"/>
                  </a:lnTo>
                  <a:lnTo>
                    <a:pt x="1395" y="192"/>
                  </a:lnTo>
                  <a:lnTo>
                    <a:pt x="1406" y="241"/>
                  </a:lnTo>
                  <a:lnTo>
                    <a:pt x="1399" y="296"/>
                  </a:lnTo>
                  <a:lnTo>
                    <a:pt x="1389" y="327"/>
                  </a:lnTo>
                  <a:lnTo>
                    <a:pt x="1378" y="353"/>
                  </a:lnTo>
                  <a:lnTo>
                    <a:pt x="1345" y="410"/>
                  </a:lnTo>
                  <a:lnTo>
                    <a:pt x="1305" y="465"/>
                  </a:lnTo>
                  <a:lnTo>
                    <a:pt x="1283" y="492"/>
                  </a:lnTo>
                  <a:lnTo>
                    <a:pt x="1269" y="505"/>
                  </a:lnTo>
                  <a:lnTo>
                    <a:pt x="1258" y="517"/>
                  </a:lnTo>
                  <a:lnTo>
                    <a:pt x="1245" y="528"/>
                  </a:lnTo>
                  <a:lnTo>
                    <a:pt x="1233" y="541"/>
                  </a:lnTo>
                  <a:lnTo>
                    <a:pt x="1220" y="553"/>
                  </a:lnTo>
                  <a:lnTo>
                    <a:pt x="1207" y="562"/>
                  </a:lnTo>
                  <a:lnTo>
                    <a:pt x="1180" y="585"/>
                  </a:lnTo>
                  <a:lnTo>
                    <a:pt x="1155" y="602"/>
                  </a:lnTo>
                  <a:lnTo>
                    <a:pt x="1129" y="619"/>
                  </a:lnTo>
                  <a:lnTo>
                    <a:pt x="1104" y="633"/>
                  </a:lnTo>
                  <a:lnTo>
                    <a:pt x="1079" y="646"/>
                  </a:lnTo>
                  <a:lnTo>
                    <a:pt x="1056" y="659"/>
                  </a:lnTo>
                  <a:lnTo>
                    <a:pt x="1032" y="673"/>
                  </a:lnTo>
                  <a:lnTo>
                    <a:pt x="1009" y="684"/>
                  </a:lnTo>
                  <a:lnTo>
                    <a:pt x="967" y="707"/>
                  </a:lnTo>
                  <a:lnTo>
                    <a:pt x="927" y="724"/>
                  </a:lnTo>
                  <a:lnTo>
                    <a:pt x="895" y="741"/>
                  </a:lnTo>
                  <a:lnTo>
                    <a:pt x="870" y="752"/>
                  </a:lnTo>
                  <a:lnTo>
                    <a:pt x="849" y="762"/>
                  </a:lnTo>
                  <a:lnTo>
                    <a:pt x="832" y="716"/>
                  </a:lnTo>
                  <a:lnTo>
                    <a:pt x="813" y="667"/>
                  </a:lnTo>
                  <a:lnTo>
                    <a:pt x="785" y="606"/>
                  </a:lnTo>
                  <a:lnTo>
                    <a:pt x="768" y="574"/>
                  </a:lnTo>
                  <a:lnTo>
                    <a:pt x="749" y="541"/>
                  </a:lnTo>
                  <a:lnTo>
                    <a:pt x="728" y="507"/>
                  </a:lnTo>
                  <a:lnTo>
                    <a:pt x="705" y="475"/>
                  </a:lnTo>
                  <a:lnTo>
                    <a:pt x="693" y="458"/>
                  </a:lnTo>
                  <a:lnTo>
                    <a:pt x="680" y="444"/>
                  </a:lnTo>
                  <a:lnTo>
                    <a:pt x="667" y="427"/>
                  </a:lnTo>
                  <a:lnTo>
                    <a:pt x="654" y="414"/>
                  </a:lnTo>
                  <a:lnTo>
                    <a:pt x="640" y="401"/>
                  </a:lnTo>
                  <a:lnTo>
                    <a:pt x="627" y="387"/>
                  </a:lnTo>
                  <a:lnTo>
                    <a:pt x="612" y="374"/>
                  </a:lnTo>
                  <a:lnTo>
                    <a:pt x="597" y="363"/>
                  </a:lnTo>
                  <a:lnTo>
                    <a:pt x="566" y="342"/>
                  </a:lnTo>
                  <a:lnTo>
                    <a:pt x="536" y="325"/>
                  </a:lnTo>
                  <a:lnTo>
                    <a:pt x="507" y="310"/>
                  </a:lnTo>
                  <a:lnTo>
                    <a:pt x="475" y="296"/>
                  </a:lnTo>
                  <a:lnTo>
                    <a:pt x="420" y="275"/>
                  </a:lnTo>
                  <a:lnTo>
                    <a:pt x="368" y="264"/>
                  </a:lnTo>
                  <a:lnTo>
                    <a:pt x="260" y="252"/>
                  </a:lnTo>
                  <a:lnTo>
                    <a:pt x="325" y="167"/>
                  </a:lnTo>
                  <a:lnTo>
                    <a:pt x="249" y="68"/>
                  </a:lnTo>
                  <a:close/>
                </a:path>
              </a:pathLst>
            </a:custGeom>
            <a:solidFill>
              <a:srgbClr val="B8B8D9"/>
            </a:solidFill>
            <a:ln w="9525">
              <a:noFill/>
              <a:round/>
              <a:headEnd/>
              <a:tailEnd/>
            </a:ln>
          </p:spPr>
          <p:txBody>
            <a:bodyPr/>
            <a:lstStyle/>
            <a:p>
              <a:endParaRPr lang="en-US"/>
            </a:p>
          </p:txBody>
        </p:sp>
        <p:sp>
          <p:nvSpPr>
            <p:cNvPr id="12297" name="Freeform 9"/>
            <p:cNvSpPr>
              <a:spLocks/>
            </p:cNvSpPr>
            <p:nvPr/>
          </p:nvSpPr>
          <p:spPr bwMode="auto">
            <a:xfrm>
              <a:off x="2195" y="894"/>
              <a:ext cx="689" cy="475"/>
            </a:xfrm>
            <a:custGeom>
              <a:avLst/>
              <a:gdLst>
                <a:gd name="T0" fmla="*/ 371 w 1378"/>
                <a:gd name="T1" fmla="*/ 819 h 948"/>
                <a:gd name="T2" fmla="*/ 177 w 1378"/>
                <a:gd name="T3" fmla="*/ 796 h 948"/>
                <a:gd name="T4" fmla="*/ 84 w 1378"/>
                <a:gd name="T5" fmla="*/ 749 h 948"/>
                <a:gd name="T6" fmla="*/ 23 w 1378"/>
                <a:gd name="T7" fmla="*/ 661 h 948"/>
                <a:gd name="T8" fmla="*/ 6 w 1378"/>
                <a:gd name="T9" fmla="*/ 439 h 948"/>
                <a:gd name="T10" fmla="*/ 38 w 1378"/>
                <a:gd name="T11" fmla="*/ 334 h 948"/>
                <a:gd name="T12" fmla="*/ 78 w 1378"/>
                <a:gd name="T13" fmla="*/ 273 h 948"/>
                <a:gd name="T14" fmla="*/ 103 w 1378"/>
                <a:gd name="T15" fmla="*/ 247 h 948"/>
                <a:gd name="T16" fmla="*/ 131 w 1378"/>
                <a:gd name="T17" fmla="*/ 222 h 948"/>
                <a:gd name="T18" fmla="*/ 166 w 1378"/>
                <a:gd name="T19" fmla="*/ 199 h 948"/>
                <a:gd name="T20" fmla="*/ 243 w 1378"/>
                <a:gd name="T21" fmla="*/ 165 h 948"/>
                <a:gd name="T22" fmla="*/ 329 w 1378"/>
                <a:gd name="T23" fmla="*/ 140 h 948"/>
                <a:gd name="T24" fmla="*/ 584 w 1378"/>
                <a:gd name="T25" fmla="*/ 116 h 948"/>
                <a:gd name="T26" fmla="*/ 1009 w 1378"/>
                <a:gd name="T27" fmla="*/ 80 h 948"/>
                <a:gd name="T28" fmla="*/ 1163 w 1378"/>
                <a:gd name="T29" fmla="*/ 47 h 948"/>
                <a:gd name="T30" fmla="*/ 1323 w 1378"/>
                <a:gd name="T31" fmla="*/ 9 h 948"/>
                <a:gd name="T32" fmla="*/ 1378 w 1378"/>
                <a:gd name="T33" fmla="*/ 34 h 948"/>
                <a:gd name="T34" fmla="*/ 1314 w 1378"/>
                <a:gd name="T35" fmla="*/ 57 h 948"/>
                <a:gd name="T36" fmla="*/ 1241 w 1378"/>
                <a:gd name="T37" fmla="*/ 78 h 948"/>
                <a:gd name="T38" fmla="*/ 1148 w 1378"/>
                <a:gd name="T39" fmla="*/ 104 h 948"/>
                <a:gd name="T40" fmla="*/ 1036 w 1378"/>
                <a:gd name="T41" fmla="*/ 131 h 948"/>
                <a:gd name="T42" fmla="*/ 914 w 1378"/>
                <a:gd name="T43" fmla="*/ 156 h 948"/>
                <a:gd name="T44" fmla="*/ 654 w 1378"/>
                <a:gd name="T45" fmla="*/ 182 h 948"/>
                <a:gd name="T46" fmla="*/ 264 w 1378"/>
                <a:gd name="T47" fmla="*/ 245 h 948"/>
                <a:gd name="T48" fmla="*/ 209 w 1378"/>
                <a:gd name="T49" fmla="*/ 275 h 948"/>
                <a:gd name="T50" fmla="*/ 167 w 1378"/>
                <a:gd name="T51" fmla="*/ 315 h 948"/>
                <a:gd name="T52" fmla="*/ 129 w 1378"/>
                <a:gd name="T53" fmla="*/ 414 h 948"/>
                <a:gd name="T54" fmla="*/ 129 w 1378"/>
                <a:gd name="T55" fmla="*/ 598 h 948"/>
                <a:gd name="T56" fmla="*/ 154 w 1378"/>
                <a:gd name="T57" fmla="*/ 648 h 948"/>
                <a:gd name="T58" fmla="*/ 185 w 1378"/>
                <a:gd name="T59" fmla="*/ 676 h 948"/>
                <a:gd name="T60" fmla="*/ 224 w 1378"/>
                <a:gd name="T61" fmla="*/ 703 h 948"/>
                <a:gd name="T62" fmla="*/ 304 w 1378"/>
                <a:gd name="T63" fmla="*/ 735 h 948"/>
                <a:gd name="T64" fmla="*/ 437 w 1378"/>
                <a:gd name="T65" fmla="*/ 752 h 948"/>
                <a:gd name="T66" fmla="*/ 641 w 1378"/>
                <a:gd name="T67" fmla="*/ 897 h 948"/>
                <a:gd name="T68" fmla="*/ 428 w 1378"/>
                <a:gd name="T69" fmla="*/ 815 h 94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78"/>
                <a:gd name="T106" fmla="*/ 0 h 948"/>
                <a:gd name="T107" fmla="*/ 1378 w 1378"/>
                <a:gd name="T108" fmla="*/ 948 h 94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78" h="948">
                  <a:moveTo>
                    <a:pt x="428" y="815"/>
                  </a:moveTo>
                  <a:lnTo>
                    <a:pt x="371" y="819"/>
                  </a:lnTo>
                  <a:lnTo>
                    <a:pt x="247" y="811"/>
                  </a:lnTo>
                  <a:lnTo>
                    <a:pt x="177" y="796"/>
                  </a:lnTo>
                  <a:lnTo>
                    <a:pt x="112" y="770"/>
                  </a:lnTo>
                  <a:lnTo>
                    <a:pt x="84" y="749"/>
                  </a:lnTo>
                  <a:lnTo>
                    <a:pt x="59" y="724"/>
                  </a:lnTo>
                  <a:lnTo>
                    <a:pt x="23" y="661"/>
                  </a:lnTo>
                  <a:lnTo>
                    <a:pt x="0" y="511"/>
                  </a:lnTo>
                  <a:lnTo>
                    <a:pt x="6" y="439"/>
                  </a:lnTo>
                  <a:lnTo>
                    <a:pt x="23" y="367"/>
                  </a:lnTo>
                  <a:lnTo>
                    <a:pt x="38" y="334"/>
                  </a:lnTo>
                  <a:lnTo>
                    <a:pt x="55" y="302"/>
                  </a:lnTo>
                  <a:lnTo>
                    <a:pt x="78" y="273"/>
                  </a:lnTo>
                  <a:lnTo>
                    <a:pt x="90" y="260"/>
                  </a:lnTo>
                  <a:lnTo>
                    <a:pt x="103" y="247"/>
                  </a:lnTo>
                  <a:lnTo>
                    <a:pt x="116" y="234"/>
                  </a:lnTo>
                  <a:lnTo>
                    <a:pt x="131" y="222"/>
                  </a:lnTo>
                  <a:lnTo>
                    <a:pt x="148" y="211"/>
                  </a:lnTo>
                  <a:lnTo>
                    <a:pt x="166" y="199"/>
                  </a:lnTo>
                  <a:lnTo>
                    <a:pt x="202" y="180"/>
                  </a:lnTo>
                  <a:lnTo>
                    <a:pt x="243" y="165"/>
                  </a:lnTo>
                  <a:lnTo>
                    <a:pt x="287" y="152"/>
                  </a:lnTo>
                  <a:lnTo>
                    <a:pt x="329" y="140"/>
                  </a:lnTo>
                  <a:lnTo>
                    <a:pt x="415" y="127"/>
                  </a:lnTo>
                  <a:lnTo>
                    <a:pt x="584" y="116"/>
                  </a:lnTo>
                  <a:lnTo>
                    <a:pt x="924" y="93"/>
                  </a:lnTo>
                  <a:lnTo>
                    <a:pt x="1009" y="80"/>
                  </a:lnTo>
                  <a:lnTo>
                    <a:pt x="1089" y="62"/>
                  </a:lnTo>
                  <a:lnTo>
                    <a:pt x="1163" y="47"/>
                  </a:lnTo>
                  <a:lnTo>
                    <a:pt x="1228" y="30"/>
                  </a:lnTo>
                  <a:lnTo>
                    <a:pt x="1323" y="9"/>
                  </a:lnTo>
                  <a:lnTo>
                    <a:pt x="1357" y="0"/>
                  </a:lnTo>
                  <a:lnTo>
                    <a:pt x="1378" y="34"/>
                  </a:lnTo>
                  <a:lnTo>
                    <a:pt x="1361" y="40"/>
                  </a:lnTo>
                  <a:lnTo>
                    <a:pt x="1314" y="57"/>
                  </a:lnTo>
                  <a:lnTo>
                    <a:pt x="1279" y="66"/>
                  </a:lnTo>
                  <a:lnTo>
                    <a:pt x="1241" y="78"/>
                  </a:lnTo>
                  <a:lnTo>
                    <a:pt x="1196" y="91"/>
                  </a:lnTo>
                  <a:lnTo>
                    <a:pt x="1148" y="104"/>
                  </a:lnTo>
                  <a:lnTo>
                    <a:pt x="1095" y="118"/>
                  </a:lnTo>
                  <a:lnTo>
                    <a:pt x="1036" y="131"/>
                  </a:lnTo>
                  <a:lnTo>
                    <a:pt x="977" y="144"/>
                  </a:lnTo>
                  <a:lnTo>
                    <a:pt x="914" y="156"/>
                  </a:lnTo>
                  <a:lnTo>
                    <a:pt x="785" y="173"/>
                  </a:lnTo>
                  <a:lnTo>
                    <a:pt x="654" y="182"/>
                  </a:lnTo>
                  <a:lnTo>
                    <a:pt x="424" y="201"/>
                  </a:lnTo>
                  <a:lnTo>
                    <a:pt x="264" y="245"/>
                  </a:lnTo>
                  <a:lnTo>
                    <a:pt x="234" y="258"/>
                  </a:lnTo>
                  <a:lnTo>
                    <a:pt x="209" y="275"/>
                  </a:lnTo>
                  <a:lnTo>
                    <a:pt x="186" y="294"/>
                  </a:lnTo>
                  <a:lnTo>
                    <a:pt x="167" y="315"/>
                  </a:lnTo>
                  <a:lnTo>
                    <a:pt x="141" y="361"/>
                  </a:lnTo>
                  <a:lnTo>
                    <a:pt x="129" y="414"/>
                  </a:lnTo>
                  <a:lnTo>
                    <a:pt x="122" y="517"/>
                  </a:lnTo>
                  <a:lnTo>
                    <a:pt x="129" y="598"/>
                  </a:lnTo>
                  <a:lnTo>
                    <a:pt x="145" y="633"/>
                  </a:lnTo>
                  <a:lnTo>
                    <a:pt x="154" y="648"/>
                  </a:lnTo>
                  <a:lnTo>
                    <a:pt x="167" y="663"/>
                  </a:lnTo>
                  <a:lnTo>
                    <a:pt x="185" y="676"/>
                  </a:lnTo>
                  <a:lnTo>
                    <a:pt x="202" y="690"/>
                  </a:lnTo>
                  <a:lnTo>
                    <a:pt x="224" y="703"/>
                  </a:lnTo>
                  <a:lnTo>
                    <a:pt x="251" y="714"/>
                  </a:lnTo>
                  <a:lnTo>
                    <a:pt x="304" y="735"/>
                  </a:lnTo>
                  <a:lnTo>
                    <a:pt x="354" y="747"/>
                  </a:lnTo>
                  <a:lnTo>
                    <a:pt x="437" y="752"/>
                  </a:lnTo>
                  <a:lnTo>
                    <a:pt x="513" y="739"/>
                  </a:lnTo>
                  <a:lnTo>
                    <a:pt x="641" y="897"/>
                  </a:lnTo>
                  <a:lnTo>
                    <a:pt x="527" y="948"/>
                  </a:lnTo>
                  <a:lnTo>
                    <a:pt x="428" y="815"/>
                  </a:lnTo>
                  <a:close/>
                </a:path>
              </a:pathLst>
            </a:custGeom>
            <a:solidFill>
              <a:srgbClr val="B8B8D9"/>
            </a:solidFill>
            <a:ln w="9525">
              <a:noFill/>
              <a:round/>
              <a:headEnd/>
              <a:tailEnd/>
            </a:ln>
          </p:spPr>
          <p:txBody>
            <a:bodyPr/>
            <a:lstStyle/>
            <a:p>
              <a:endParaRPr lang="en-US"/>
            </a:p>
          </p:txBody>
        </p:sp>
        <p:sp>
          <p:nvSpPr>
            <p:cNvPr id="12298" name="Freeform 10"/>
            <p:cNvSpPr>
              <a:spLocks/>
            </p:cNvSpPr>
            <p:nvPr/>
          </p:nvSpPr>
          <p:spPr bwMode="auto">
            <a:xfrm>
              <a:off x="1642" y="1004"/>
              <a:ext cx="1335" cy="688"/>
            </a:xfrm>
            <a:custGeom>
              <a:avLst/>
              <a:gdLst>
                <a:gd name="T0" fmla="*/ 1868 w 2670"/>
                <a:gd name="T1" fmla="*/ 654 h 1377"/>
                <a:gd name="T2" fmla="*/ 1690 w 2670"/>
                <a:gd name="T3" fmla="*/ 745 h 1377"/>
                <a:gd name="T4" fmla="*/ 1534 w 2670"/>
                <a:gd name="T5" fmla="*/ 825 h 1377"/>
                <a:gd name="T6" fmla="*/ 1348 w 2670"/>
                <a:gd name="T7" fmla="*/ 918 h 1377"/>
                <a:gd name="T8" fmla="*/ 650 w 2670"/>
                <a:gd name="T9" fmla="*/ 540 h 1377"/>
                <a:gd name="T10" fmla="*/ 587 w 2670"/>
                <a:gd name="T11" fmla="*/ 221 h 1377"/>
                <a:gd name="T12" fmla="*/ 473 w 2670"/>
                <a:gd name="T13" fmla="*/ 128 h 1377"/>
                <a:gd name="T14" fmla="*/ 325 w 2670"/>
                <a:gd name="T15" fmla="*/ 135 h 1377"/>
                <a:gd name="T16" fmla="*/ 205 w 2670"/>
                <a:gd name="T17" fmla="*/ 29 h 1377"/>
                <a:gd name="T18" fmla="*/ 4 w 2670"/>
                <a:gd name="T19" fmla="*/ 69 h 1377"/>
                <a:gd name="T20" fmla="*/ 78 w 2670"/>
                <a:gd name="T21" fmla="*/ 399 h 1377"/>
                <a:gd name="T22" fmla="*/ 182 w 2670"/>
                <a:gd name="T23" fmla="*/ 523 h 1377"/>
                <a:gd name="T24" fmla="*/ 308 w 2670"/>
                <a:gd name="T25" fmla="*/ 643 h 1377"/>
                <a:gd name="T26" fmla="*/ 399 w 2670"/>
                <a:gd name="T27" fmla="*/ 736 h 1377"/>
                <a:gd name="T28" fmla="*/ 511 w 2670"/>
                <a:gd name="T29" fmla="*/ 861 h 1377"/>
                <a:gd name="T30" fmla="*/ 601 w 2670"/>
                <a:gd name="T31" fmla="*/ 955 h 1377"/>
                <a:gd name="T32" fmla="*/ 698 w 2670"/>
                <a:gd name="T33" fmla="*/ 1046 h 1377"/>
                <a:gd name="T34" fmla="*/ 842 w 2670"/>
                <a:gd name="T35" fmla="*/ 1175 h 1377"/>
                <a:gd name="T36" fmla="*/ 966 w 2670"/>
                <a:gd name="T37" fmla="*/ 1274 h 1377"/>
                <a:gd name="T38" fmla="*/ 1171 w 2670"/>
                <a:gd name="T39" fmla="*/ 1373 h 1377"/>
                <a:gd name="T40" fmla="*/ 1693 w 2670"/>
                <a:gd name="T41" fmla="*/ 1287 h 1377"/>
                <a:gd name="T42" fmla="*/ 1895 w 2670"/>
                <a:gd name="T43" fmla="*/ 1179 h 1377"/>
                <a:gd name="T44" fmla="*/ 1975 w 2670"/>
                <a:gd name="T45" fmla="*/ 1099 h 1377"/>
                <a:gd name="T46" fmla="*/ 2087 w 2670"/>
                <a:gd name="T47" fmla="*/ 945 h 1377"/>
                <a:gd name="T48" fmla="*/ 1960 w 2670"/>
                <a:gd name="T49" fmla="*/ 945 h 1377"/>
                <a:gd name="T50" fmla="*/ 1847 w 2670"/>
                <a:gd name="T51" fmla="*/ 1044 h 1377"/>
                <a:gd name="T52" fmla="*/ 1747 w 2670"/>
                <a:gd name="T53" fmla="*/ 1118 h 1377"/>
                <a:gd name="T54" fmla="*/ 1551 w 2670"/>
                <a:gd name="T55" fmla="*/ 1209 h 1377"/>
                <a:gd name="T56" fmla="*/ 1163 w 2670"/>
                <a:gd name="T57" fmla="*/ 1281 h 1377"/>
                <a:gd name="T58" fmla="*/ 960 w 2670"/>
                <a:gd name="T59" fmla="*/ 1166 h 1377"/>
                <a:gd name="T60" fmla="*/ 821 w 2670"/>
                <a:gd name="T61" fmla="*/ 1046 h 1377"/>
                <a:gd name="T62" fmla="*/ 747 w 2670"/>
                <a:gd name="T63" fmla="*/ 974 h 1377"/>
                <a:gd name="T64" fmla="*/ 675 w 2670"/>
                <a:gd name="T65" fmla="*/ 901 h 1377"/>
                <a:gd name="T66" fmla="*/ 559 w 2670"/>
                <a:gd name="T67" fmla="*/ 782 h 1377"/>
                <a:gd name="T68" fmla="*/ 468 w 2670"/>
                <a:gd name="T69" fmla="*/ 692 h 1377"/>
                <a:gd name="T70" fmla="*/ 373 w 2670"/>
                <a:gd name="T71" fmla="*/ 603 h 1377"/>
                <a:gd name="T72" fmla="*/ 253 w 2670"/>
                <a:gd name="T73" fmla="*/ 493 h 1377"/>
                <a:gd name="T74" fmla="*/ 108 w 2670"/>
                <a:gd name="T75" fmla="*/ 289 h 1377"/>
                <a:gd name="T76" fmla="*/ 175 w 2670"/>
                <a:gd name="T77" fmla="*/ 109 h 1377"/>
                <a:gd name="T78" fmla="*/ 297 w 2670"/>
                <a:gd name="T79" fmla="*/ 208 h 1377"/>
                <a:gd name="T80" fmla="*/ 403 w 2670"/>
                <a:gd name="T81" fmla="*/ 228 h 1377"/>
                <a:gd name="T82" fmla="*/ 544 w 2670"/>
                <a:gd name="T83" fmla="*/ 293 h 1377"/>
                <a:gd name="T84" fmla="*/ 637 w 2670"/>
                <a:gd name="T85" fmla="*/ 668 h 1377"/>
                <a:gd name="T86" fmla="*/ 1351 w 2670"/>
                <a:gd name="T87" fmla="*/ 1048 h 1377"/>
                <a:gd name="T88" fmla="*/ 1521 w 2670"/>
                <a:gd name="T89" fmla="*/ 939 h 1377"/>
                <a:gd name="T90" fmla="*/ 1718 w 2670"/>
                <a:gd name="T91" fmla="*/ 821 h 1377"/>
                <a:gd name="T92" fmla="*/ 1903 w 2670"/>
                <a:gd name="T93" fmla="*/ 725 h 1377"/>
                <a:gd name="T94" fmla="*/ 2298 w 2670"/>
                <a:gd name="T95" fmla="*/ 732 h 1377"/>
                <a:gd name="T96" fmla="*/ 2515 w 2670"/>
                <a:gd name="T97" fmla="*/ 852 h 1377"/>
                <a:gd name="T98" fmla="*/ 2494 w 2670"/>
                <a:gd name="T99" fmla="*/ 1029 h 1377"/>
                <a:gd name="T100" fmla="*/ 2366 w 2670"/>
                <a:gd name="T101" fmla="*/ 1116 h 1377"/>
                <a:gd name="T102" fmla="*/ 2115 w 2670"/>
                <a:gd name="T103" fmla="*/ 1025 h 1377"/>
                <a:gd name="T104" fmla="*/ 2226 w 2670"/>
                <a:gd name="T105" fmla="*/ 1167 h 1377"/>
                <a:gd name="T106" fmla="*/ 2573 w 2670"/>
                <a:gd name="T107" fmla="*/ 1093 h 1377"/>
                <a:gd name="T108" fmla="*/ 2667 w 2670"/>
                <a:gd name="T109" fmla="*/ 827 h 1377"/>
                <a:gd name="T110" fmla="*/ 2568 w 2670"/>
                <a:gd name="T111" fmla="*/ 704 h 1377"/>
                <a:gd name="T112" fmla="*/ 2364 w 2670"/>
                <a:gd name="T113" fmla="*/ 628 h 137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70"/>
                <a:gd name="T172" fmla="*/ 0 h 1377"/>
                <a:gd name="T173" fmla="*/ 2670 w 2670"/>
                <a:gd name="T174" fmla="*/ 1377 h 137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70" h="1377">
                  <a:moveTo>
                    <a:pt x="2364" y="628"/>
                  </a:moveTo>
                  <a:lnTo>
                    <a:pt x="2313" y="616"/>
                  </a:lnTo>
                  <a:lnTo>
                    <a:pt x="2188" y="603"/>
                  </a:lnTo>
                  <a:lnTo>
                    <a:pt x="2026" y="609"/>
                  </a:lnTo>
                  <a:lnTo>
                    <a:pt x="1944" y="626"/>
                  </a:lnTo>
                  <a:lnTo>
                    <a:pt x="1868" y="654"/>
                  </a:lnTo>
                  <a:lnTo>
                    <a:pt x="1830" y="675"/>
                  </a:lnTo>
                  <a:lnTo>
                    <a:pt x="1785" y="696"/>
                  </a:lnTo>
                  <a:lnTo>
                    <a:pt x="1762" y="707"/>
                  </a:lnTo>
                  <a:lnTo>
                    <a:pt x="1739" y="721"/>
                  </a:lnTo>
                  <a:lnTo>
                    <a:pt x="1714" y="732"/>
                  </a:lnTo>
                  <a:lnTo>
                    <a:pt x="1690" y="745"/>
                  </a:lnTo>
                  <a:lnTo>
                    <a:pt x="1663" y="759"/>
                  </a:lnTo>
                  <a:lnTo>
                    <a:pt x="1638" y="772"/>
                  </a:lnTo>
                  <a:lnTo>
                    <a:pt x="1612" y="785"/>
                  </a:lnTo>
                  <a:lnTo>
                    <a:pt x="1585" y="799"/>
                  </a:lnTo>
                  <a:lnTo>
                    <a:pt x="1560" y="812"/>
                  </a:lnTo>
                  <a:lnTo>
                    <a:pt x="1534" y="825"/>
                  </a:lnTo>
                  <a:lnTo>
                    <a:pt x="1507" y="837"/>
                  </a:lnTo>
                  <a:lnTo>
                    <a:pt x="1483" y="850"/>
                  </a:lnTo>
                  <a:lnTo>
                    <a:pt x="1458" y="863"/>
                  </a:lnTo>
                  <a:lnTo>
                    <a:pt x="1433" y="875"/>
                  </a:lnTo>
                  <a:lnTo>
                    <a:pt x="1389" y="898"/>
                  </a:lnTo>
                  <a:lnTo>
                    <a:pt x="1348" y="918"/>
                  </a:lnTo>
                  <a:lnTo>
                    <a:pt x="1311" y="936"/>
                  </a:lnTo>
                  <a:lnTo>
                    <a:pt x="1281" y="951"/>
                  </a:lnTo>
                  <a:lnTo>
                    <a:pt x="1260" y="962"/>
                  </a:lnTo>
                  <a:lnTo>
                    <a:pt x="1241" y="972"/>
                  </a:lnTo>
                  <a:lnTo>
                    <a:pt x="692" y="631"/>
                  </a:lnTo>
                  <a:lnTo>
                    <a:pt x="650" y="540"/>
                  </a:lnTo>
                  <a:lnTo>
                    <a:pt x="642" y="476"/>
                  </a:lnTo>
                  <a:lnTo>
                    <a:pt x="650" y="386"/>
                  </a:lnTo>
                  <a:lnTo>
                    <a:pt x="642" y="323"/>
                  </a:lnTo>
                  <a:lnTo>
                    <a:pt x="637" y="297"/>
                  </a:lnTo>
                  <a:lnTo>
                    <a:pt x="625" y="272"/>
                  </a:lnTo>
                  <a:lnTo>
                    <a:pt x="587" y="221"/>
                  </a:lnTo>
                  <a:lnTo>
                    <a:pt x="574" y="208"/>
                  </a:lnTo>
                  <a:lnTo>
                    <a:pt x="557" y="192"/>
                  </a:lnTo>
                  <a:lnTo>
                    <a:pt x="538" y="175"/>
                  </a:lnTo>
                  <a:lnTo>
                    <a:pt x="517" y="156"/>
                  </a:lnTo>
                  <a:lnTo>
                    <a:pt x="494" y="141"/>
                  </a:lnTo>
                  <a:lnTo>
                    <a:pt x="473" y="128"/>
                  </a:lnTo>
                  <a:lnTo>
                    <a:pt x="441" y="118"/>
                  </a:lnTo>
                  <a:lnTo>
                    <a:pt x="412" y="120"/>
                  </a:lnTo>
                  <a:lnTo>
                    <a:pt x="393" y="133"/>
                  </a:lnTo>
                  <a:lnTo>
                    <a:pt x="363" y="185"/>
                  </a:lnTo>
                  <a:lnTo>
                    <a:pt x="338" y="152"/>
                  </a:lnTo>
                  <a:lnTo>
                    <a:pt x="325" y="135"/>
                  </a:lnTo>
                  <a:lnTo>
                    <a:pt x="310" y="118"/>
                  </a:lnTo>
                  <a:lnTo>
                    <a:pt x="293" y="99"/>
                  </a:lnTo>
                  <a:lnTo>
                    <a:pt x="274" y="80"/>
                  </a:lnTo>
                  <a:lnTo>
                    <a:pt x="253" y="61"/>
                  </a:lnTo>
                  <a:lnTo>
                    <a:pt x="230" y="44"/>
                  </a:lnTo>
                  <a:lnTo>
                    <a:pt x="205" y="29"/>
                  </a:lnTo>
                  <a:lnTo>
                    <a:pt x="182" y="14"/>
                  </a:lnTo>
                  <a:lnTo>
                    <a:pt x="156" y="6"/>
                  </a:lnTo>
                  <a:lnTo>
                    <a:pt x="129" y="0"/>
                  </a:lnTo>
                  <a:lnTo>
                    <a:pt x="74" y="4"/>
                  </a:lnTo>
                  <a:lnTo>
                    <a:pt x="30" y="29"/>
                  </a:lnTo>
                  <a:lnTo>
                    <a:pt x="4" y="69"/>
                  </a:lnTo>
                  <a:lnTo>
                    <a:pt x="0" y="181"/>
                  </a:lnTo>
                  <a:lnTo>
                    <a:pt x="11" y="244"/>
                  </a:lnTo>
                  <a:lnTo>
                    <a:pt x="21" y="274"/>
                  </a:lnTo>
                  <a:lnTo>
                    <a:pt x="30" y="304"/>
                  </a:lnTo>
                  <a:lnTo>
                    <a:pt x="53" y="358"/>
                  </a:lnTo>
                  <a:lnTo>
                    <a:pt x="78" y="399"/>
                  </a:lnTo>
                  <a:lnTo>
                    <a:pt x="103" y="434"/>
                  </a:lnTo>
                  <a:lnTo>
                    <a:pt x="116" y="453"/>
                  </a:lnTo>
                  <a:lnTo>
                    <a:pt x="131" y="470"/>
                  </a:lnTo>
                  <a:lnTo>
                    <a:pt x="146" y="487"/>
                  </a:lnTo>
                  <a:lnTo>
                    <a:pt x="163" y="504"/>
                  </a:lnTo>
                  <a:lnTo>
                    <a:pt x="182" y="523"/>
                  </a:lnTo>
                  <a:lnTo>
                    <a:pt x="200" y="540"/>
                  </a:lnTo>
                  <a:lnTo>
                    <a:pt x="220" y="559"/>
                  </a:lnTo>
                  <a:lnTo>
                    <a:pt x="241" y="578"/>
                  </a:lnTo>
                  <a:lnTo>
                    <a:pt x="262" y="599"/>
                  </a:lnTo>
                  <a:lnTo>
                    <a:pt x="285" y="620"/>
                  </a:lnTo>
                  <a:lnTo>
                    <a:pt x="308" y="643"/>
                  </a:lnTo>
                  <a:lnTo>
                    <a:pt x="333" y="666"/>
                  </a:lnTo>
                  <a:lnTo>
                    <a:pt x="346" y="679"/>
                  </a:lnTo>
                  <a:lnTo>
                    <a:pt x="357" y="690"/>
                  </a:lnTo>
                  <a:lnTo>
                    <a:pt x="371" y="704"/>
                  </a:lnTo>
                  <a:lnTo>
                    <a:pt x="384" y="717"/>
                  </a:lnTo>
                  <a:lnTo>
                    <a:pt x="399" y="736"/>
                  </a:lnTo>
                  <a:lnTo>
                    <a:pt x="414" y="755"/>
                  </a:lnTo>
                  <a:lnTo>
                    <a:pt x="431" y="776"/>
                  </a:lnTo>
                  <a:lnTo>
                    <a:pt x="450" y="797"/>
                  </a:lnTo>
                  <a:lnTo>
                    <a:pt x="469" y="818"/>
                  </a:lnTo>
                  <a:lnTo>
                    <a:pt x="490" y="840"/>
                  </a:lnTo>
                  <a:lnTo>
                    <a:pt x="511" y="861"/>
                  </a:lnTo>
                  <a:lnTo>
                    <a:pt x="532" y="884"/>
                  </a:lnTo>
                  <a:lnTo>
                    <a:pt x="555" y="907"/>
                  </a:lnTo>
                  <a:lnTo>
                    <a:pt x="566" y="920"/>
                  </a:lnTo>
                  <a:lnTo>
                    <a:pt x="578" y="932"/>
                  </a:lnTo>
                  <a:lnTo>
                    <a:pt x="589" y="943"/>
                  </a:lnTo>
                  <a:lnTo>
                    <a:pt x="601" y="955"/>
                  </a:lnTo>
                  <a:lnTo>
                    <a:pt x="612" y="966"/>
                  </a:lnTo>
                  <a:lnTo>
                    <a:pt x="625" y="977"/>
                  </a:lnTo>
                  <a:lnTo>
                    <a:pt x="637" y="989"/>
                  </a:lnTo>
                  <a:lnTo>
                    <a:pt x="648" y="1000"/>
                  </a:lnTo>
                  <a:lnTo>
                    <a:pt x="673" y="1023"/>
                  </a:lnTo>
                  <a:lnTo>
                    <a:pt x="698" y="1046"/>
                  </a:lnTo>
                  <a:lnTo>
                    <a:pt x="722" y="1069"/>
                  </a:lnTo>
                  <a:lnTo>
                    <a:pt x="747" y="1091"/>
                  </a:lnTo>
                  <a:lnTo>
                    <a:pt x="770" y="1112"/>
                  </a:lnTo>
                  <a:lnTo>
                    <a:pt x="794" y="1133"/>
                  </a:lnTo>
                  <a:lnTo>
                    <a:pt x="817" y="1154"/>
                  </a:lnTo>
                  <a:lnTo>
                    <a:pt x="842" y="1175"/>
                  </a:lnTo>
                  <a:lnTo>
                    <a:pt x="865" y="1194"/>
                  </a:lnTo>
                  <a:lnTo>
                    <a:pt x="886" y="1211"/>
                  </a:lnTo>
                  <a:lnTo>
                    <a:pt x="907" y="1228"/>
                  </a:lnTo>
                  <a:lnTo>
                    <a:pt x="928" y="1245"/>
                  </a:lnTo>
                  <a:lnTo>
                    <a:pt x="947" y="1259"/>
                  </a:lnTo>
                  <a:lnTo>
                    <a:pt x="966" y="1274"/>
                  </a:lnTo>
                  <a:lnTo>
                    <a:pt x="983" y="1287"/>
                  </a:lnTo>
                  <a:lnTo>
                    <a:pt x="1015" y="1308"/>
                  </a:lnTo>
                  <a:lnTo>
                    <a:pt x="1042" y="1323"/>
                  </a:lnTo>
                  <a:lnTo>
                    <a:pt x="1083" y="1344"/>
                  </a:lnTo>
                  <a:lnTo>
                    <a:pt x="1119" y="1359"/>
                  </a:lnTo>
                  <a:lnTo>
                    <a:pt x="1171" y="1373"/>
                  </a:lnTo>
                  <a:lnTo>
                    <a:pt x="1205" y="1377"/>
                  </a:lnTo>
                  <a:lnTo>
                    <a:pt x="1277" y="1367"/>
                  </a:lnTo>
                  <a:lnTo>
                    <a:pt x="1444" y="1344"/>
                  </a:lnTo>
                  <a:lnTo>
                    <a:pt x="1545" y="1325"/>
                  </a:lnTo>
                  <a:lnTo>
                    <a:pt x="1646" y="1300"/>
                  </a:lnTo>
                  <a:lnTo>
                    <a:pt x="1693" y="1287"/>
                  </a:lnTo>
                  <a:lnTo>
                    <a:pt x="1739" y="1272"/>
                  </a:lnTo>
                  <a:lnTo>
                    <a:pt x="1781" y="1253"/>
                  </a:lnTo>
                  <a:lnTo>
                    <a:pt x="1817" y="1236"/>
                  </a:lnTo>
                  <a:lnTo>
                    <a:pt x="1849" y="1213"/>
                  </a:lnTo>
                  <a:lnTo>
                    <a:pt x="1880" y="1190"/>
                  </a:lnTo>
                  <a:lnTo>
                    <a:pt x="1895" y="1179"/>
                  </a:lnTo>
                  <a:lnTo>
                    <a:pt x="1910" y="1166"/>
                  </a:lnTo>
                  <a:lnTo>
                    <a:pt x="1923" y="1152"/>
                  </a:lnTo>
                  <a:lnTo>
                    <a:pt x="1937" y="1139"/>
                  </a:lnTo>
                  <a:lnTo>
                    <a:pt x="1950" y="1126"/>
                  </a:lnTo>
                  <a:lnTo>
                    <a:pt x="1963" y="1112"/>
                  </a:lnTo>
                  <a:lnTo>
                    <a:pt x="1975" y="1099"/>
                  </a:lnTo>
                  <a:lnTo>
                    <a:pt x="1986" y="1086"/>
                  </a:lnTo>
                  <a:lnTo>
                    <a:pt x="1999" y="1072"/>
                  </a:lnTo>
                  <a:lnTo>
                    <a:pt x="2009" y="1057"/>
                  </a:lnTo>
                  <a:lnTo>
                    <a:pt x="2030" y="1031"/>
                  </a:lnTo>
                  <a:lnTo>
                    <a:pt x="2064" y="983"/>
                  </a:lnTo>
                  <a:lnTo>
                    <a:pt x="2087" y="945"/>
                  </a:lnTo>
                  <a:lnTo>
                    <a:pt x="2108" y="907"/>
                  </a:lnTo>
                  <a:lnTo>
                    <a:pt x="2022" y="884"/>
                  </a:lnTo>
                  <a:lnTo>
                    <a:pt x="2011" y="896"/>
                  </a:lnTo>
                  <a:lnTo>
                    <a:pt x="1999" y="907"/>
                  </a:lnTo>
                  <a:lnTo>
                    <a:pt x="1980" y="924"/>
                  </a:lnTo>
                  <a:lnTo>
                    <a:pt x="1960" y="945"/>
                  </a:lnTo>
                  <a:lnTo>
                    <a:pt x="1937" y="966"/>
                  </a:lnTo>
                  <a:lnTo>
                    <a:pt x="1923" y="979"/>
                  </a:lnTo>
                  <a:lnTo>
                    <a:pt x="1908" y="991"/>
                  </a:lnTo>
                  <a:lnTo>
                    <a:pt x="1880" y="1017"/>
                  </a:lnTo>
                  <a:lnTo>
                    <a:pt x="1863" y="1031"/>
                  </a:lnTo>
                  <a:lnTo>
                    <a:pt x="1847" y="1044"/>
                  </a:lnTo>
                  <a:lnTo>
                    <a:pt x="1830" y="1055"/>
                  </a:lnTo>
                  <a:lnTo>
                    <a:pt x="1813" y="1070"/>
                  </a:lnTo>
                  <a:lnTo>
                    <a:pt x="1796" y="1082"/>
                  </a:lnTo>
                  <a:lnTo>
                    <a:pt x="1779" y="1095"/>
                  </a:lnTo>
                  <a:lnTo>
                    <a:pt x="1762" y="1107"/>
                  </a:lnTo>
                  <a:lnTo>
                    <a:pt x="1747" y="1118"/>
                  </a:lnTo>
                  <a:lnTo>
                    <a:pt x="1728" y="1131"/>
                  </a:lnTo>
                  <a:lnTo>
                    <a:pt x="1711" y="1141"/>
                  </a:lnTo>
                  <a:lnTo>
                    <a:pt x="1676" y="1162"/>
                  </a:lnTo>
                  <a:lnTo>
                    <a:pt x="1644" y="1177"/>
                  </a:lnTo>
                  <a:lnTo>
                    <a:pt x="1612" y="1188"/>
                  </a:lnTo>
                  <a:lnTo>
                    <a:pt x="1551" y="1209"/>
                  </a:lnTo>
                  <a:lnTo>
                    <a:pt x="1488" y="1228"/>
                  </a:lnTo>
                  <a:lnTo>
                    <a:pt x="1425" y="1247"/>
                  </a:lnTo>
                  <a:lnTo>
                    <a:pt x="1365" y="1262"/>
                  </a:lnTo>
                  <a:lnTo>
                    <a:pt x="1306" y="1276"/>
                  </a:lnTo>
                  <a:lnTo>
                    <a:pt x="1251" y="1283"/>
                  </a:lnTo>
                  <a:lnTo>
                    <a:pt x="1163" y="1281"/>
                  </a:lnTo>
                  <a:lnTo>
                    <a:pt x="1080" y="1247"/>
                  </a:lnTo>
                  <a:lnTo>
                    <a:pt x="1057" y="1234"/>
                  </a:lnTo>
                  <a:lnTo>
                    <a:pt x="1034" y="1219"/>
                  </a:lnTo>
                  <a:lnTo>
                    <a:pt x="1009" y="1204"/>
                  </a:lnTo>
                  <a:lnTo>
                    <a:pt x="986" y="1185"/>
                  </a:lnTo>
                  <a:lnTo>
                    <a:pt x="960" y="1166"/>
                  </a:lnTo>
                  <a:lnTo>
                    <a:pt x="935" y="1147"/>
                  </a:lnTo>
                  <a:lnTo>
                    <a:pt x="910" y="1126"/>
                  </a:lnTo>
                  <a:lnTo>
                    <a:pt x="886" y="1103"/>
                  </a:lnTo>
                  <a:lnTo>
                    <a:pt x="859" y="1080"/>
                  </a:lnTo>
                  <a:lnTo>
                    <a:pt x="834" y="1057"/>
                  </a:lnTo>
                  <a:lnTo>
                    <a:pt x="821" y="1046"/>
                  </a:lnTo>
                  <a:lnTo>
                    <a:pt x="808" y="1034"/>
                  </a:lnTo>
                  <a:lnTo>
                    <a:pt x="796" y="1021"/>
                  </a:lnTo>
                  <a:lnTo>
                    <a:pt x="783" y="1010"/>
                  </a:lnTo>
                  <a:lnTo>
                    <a:pt x="772" y="998"/>
                  </a:lnTo>
                  <a:lnTo>
                    <a:pt x="760" y="987"/>
                  </a:lnTo>
                  <a:lnTo>
                    <a:pt x="747" y="974"/>
                  </a:lnTo>
                  <a:lnTo>
                    <a:pt x="734" y="960"/>
                  </a:lnTo>
                  <a:lnTo>
                    <a:pt x="722" y="949"/>
                  </a:lnTo>
                  <a:lnTo>
                    <a:pt x="711" y="937"/>
                  </a:lnTo>
                  <a:lnTo>
                    <a:pt x="698" y="924"/>
                  </a:lnTo>
                  <a:lnTo>
                    <a:pt x="686" y="913"/>
                  </a:lnTo>
                  <a:lnTo>
                    <a:pt x="675" y="901"/>
                  </a:lnTo>
                  <a:lnTo>
                    <a:pt x="663" y="890"/>
                  </a:lnTo>
                  <a:lnTo>
                    <a:pt x="641" y="867"/>
                  </a:lnTo>
                  <a:lnTo>
                    <a:pt x="618" y="844"/>
                  </a:lnTo>
                  <a:lnTo>
                    <a:pt x="597" y="823"/>
                  </a:lnTo>
                  <a:lnTo>
                    <a:pt x="578" y="802"/>
                  </a:lnTo>
                  <a:lnTo>
                    <a:pt x="559" y="782"/>
                  </a:lnTo>
                  <a:lnTo>
                    <a:pt x="540" y="763"/>
                  </a:lnTo>
                  <a:lnTo>
                    <a:pt x="523" y="745"/>
                  </a:lnTo>
                  <a:lnTo>
                    <a:pt x="507" y="730"/>
                  </a:lnTo>
                  <a:lnTo>
                    <a:pt x="492" y="715"/>
                  </a:lnTo>
                  <a:lnTo>
                    <a:pt x="479" y="704"/>
                  </a:lnTo>
                  <a:lnTo>
                    <a:pt x="468" y="692"/>
                  </a:lnTo>
                  <a:lnTo>
                    <a:pt x="447" y="673"/>
                  </a:lnTo>
                  <a:lnTo>
                    <a:pt x="428" y="656"/>
                  </a:lnTo>
                  <a:lnTo>
                    <a:pt x="412" y="641"/>
                  </a:lnTo>
                  <a:lnTo>
                    <a:pt x="397" y="628"/>
                  </a:lnTo>
                  <a:lnTo>
                    <a:pt x="386" y="614"/>
                  </a:lnTo>
                  <a:lnTo>
                    <a:pt x="373" y="603"/>
                  </a:lnTo>
                  <a:lnTo>
                    <a:pt x="352" y="582"/>
                  </a:lnTo>
                  <a:lnTo>
                    <a:pt x="333" y="561"/>
                  </a:lnTo>
                  <a:lnTo>
                    <a:pt x="312" y="540"/>
                  </a:lnTo>
                  <a:lnTo>
                    <a:pt x="285" y="517"/>
                  </a:lnTo>
                  <a:lnTo>
                    <a:pt x="270" y="506"/>
                  </a:lnTo>
                  <a:lnTo>
                    <a:pt x="253" y="493"/>
                  </a:lnTo>
                  <a:lnTo>
                    <a:pt x="234" y="476"/>
                  </a:lnTo>
                  <a:lnTo>
                    <a:pt x="215" y="457"/>
                  </a:lnTo>
                  <a:lnTo>
                    <a:pt x="194" y="432"/>
                  </a:lnTo>
                  <a:lnTo>
                    <a:pt x="175" y="405"/>
                  </a:lnTo>
                  <a:lnTo>
                    <a:pt x="139" y="350"/>
                  </a:lnTo>
                  <a:lnTo>
                    <a:pt x="108" y="289"/>
                  </a:lnTo>
                  <a:lnTo>
                    <a:pt x="72" y="181"/>
                  </a:lnTo>
                  <a:lnTo>
                    <a:pt x="68" y="160"/>
                  </a:lnTo>
                  <a:lnTo>
                    <a:pt x="72" y="143"/>
                  </a:lnTo>
                  <a:lnTo>
                    <a:pt x="87" y="122"/>
                  </a:lnTo>
                  <a:lnTo>
                    <a:pt x="133" y="107"/>
                  </a:lnTo>
                  <a:lnTo>
                    <a:pt x="175" y="109"/>
                  </a:lnTo>
                  <a:lnTo>
                    <a:pt x="217" y="126"/>
                  </a:lnTo>
                  <a:lnTo>
                    <a:pt x="238" y="143"/>
                  </a:lnTo>
                  <a:lnTo>
                    <a:pt x="260" y="164"/>
                  </a:lnTo>
                  <a:lnTo>
                    <a:pt x="274" y="177"/>
                  </a:lnTo>
                  <a:lnTo>
                    <a:pt x="285" y="190"/>
                  </a:lnTo>
                  <a:lnTo>
                    <a:pt x="297" y="208"/>
                  </a:lnTo>
                  <a:lnTo>
                    <a:pt x="310" y="223"/>
                  </a:lnTo>
                  <a:lnTo>
                    <a:pt x="357" y="285"/>
                  </a:lnTo>
                  <a:lnTo>
                    <a:pt x="395" y="339"/>
                  </a:lnTo>
                  <a:lnTo>
                    <a:pt x="409" y="361"/>
                  </a:lnTo>
                  <a:lnTo>
                    <a:pt x="468" y="344"/>
                  </a:lnTo>
                  <a:lnTo>
                    <a:pt x="403" y="228"/>
                  </a:lnTo>
                  <a:lnTo>
                    <a:pt x="409" y="213"/>
                  </a:lnTo>
                  <a:lnTo>
                    <a:pt x="416" y="202"/>
                  </a:lnTo>
                  <a:lnTo>
                    <a:pt x="428" y="190"/>
                  </a:lnTo>
                  <a:lnTo>
                    <a:pt x="458" y="189"/>
                  </a:lnTo>
                  <a:lnTo>
                    <a:pt x="506" y="236"/>
                  </a:lnTo>
                  <a:lnTo>
                    <a:pt x="544" y="293"/>
                  </a:lnTo>
                  <a:lnTo>
                    <a:pt x="572" y="361"/>
                  </a:lnTo>
                  <a:lnTo>
                    <a:pt x="583" y="531"/>
                  </a:lnTo>
                  <a:lnTo>
                    <a:pt x="591" y="572"/>
                  </a:lnTo>
                  <a:lnTo>
                    <a:pt x="603" y="612"/>
                  </a:lnTo>
                  <a:lnTo>
                    <a:pt x="623" y="650"/>
                  </a:lnTo>
                  <a:lnTo>
                    <a:pt x="637" y="668"/>
                  </a:lnTo>
                  <a:lnTo>
                    <a:pt x="652" y="685"/>
                  </a:lnTo>
                  <a:lnTo>
                    <a:pt x="1249" y="1114"/>
                  </a:lnTo>
                  <a:lnTo>
                    <a:pt x="1277" y="1095"/>
                  </a:lnTo>
                  <a:lnTo>
                    <a:pt x="1308" y="1074"/>
                  </a:lnTo>
                  <a:lnTo>
                    <a:pt x="1329" y="1061"/>
                  </a:lnTo>
                  <a:lnTo>
                    <a:pt x="1351" y="1048"/>
                  </a:lnTo>
                  <a:lnTo>
                    <a:pt x="1374" y="1031"/>
                  </a:lnTo>
                  <a:lnTo>
                    <a:pt x="1401" y="1013"/>
                  </a:lnTo>
                  <a:lnTo>
                    <a:pt x="1429" y="996"/>
                  </a:lnTo>
                  <a:lnTo>
                    <a:pt x="1458" y="977"/>
                  </a:lnTo>
                  <a:lnTo>
                    <a:pt x="1488" y="960"/>
                  </a:lnTo>
                  <a:lnTo>
                    <a:pt x="1521" y="939"/>
                  </a:lnTo>
                  <a:lnTo>
                    <a:pt x="1551" y="920"/>
                  </a:lnTo>
                  <a:lnTo>
                    <a:pt x="1585" y="899"/>
                  </a:lnTo>
                  <a:lnTo>
                    <a:pt x="1619" y="880"/>
                  </a:lnTo>
                  <a:lnTo>
                    <a:pt x="1652" y="859"/>
                  </a:lnTo>
                  <a:lnTo>
                    <a:pt x="1686" y="840"/>
                  </a:lnTo>
                  <a:lnTo>
                    <a:pt x="1718" y="821"/>
                  </a:lnTo>
                  <a:lnTo>
                    <a:pt x="1752" y="802"/>
                  </a:lnTo>
                  <a:lnTo>
                    <a:pt x="1785" y="785"/>
                  </a:lnTo>
                  <a:lnTo>
                    <a:pt x="1815" y="768"/>
                  </a:lnTo>
                  <a:lnTo>
                    <a:pt x="1846" y="753"/>
                  </a:lnTo>
                  <a:lnTo>
                    <a:pt x="1876" y="738"/>
                  </a:lnTo>
                  <a:lnTo>
                    <a:pt x="1903" y="725"/>
                  </a:lnTo>
                  <a:lnTo>
                    <a:pt x="1929" y="713"/>
                  </a:lnTo>
                  <a:lnTo>
                    <a:pt x="1954" y="704"/>
                  </a:lnTo>
                  <a:lnTo>
                    <a:pt x="1994" y="688"/>
                  </a:lnTo>
                  <a:lnTo>
                    <a:pt x="2026" y="683"/>
                  </a:lnTo>
                  <a:lnTo>
                    <a:pt x="2191" y="704"/>
                  </a:lnTo>
                  <a:lnTo>
                    <a:pt x="2298" y="732"/>
                  </a:lnTo>
                  <a:lnTo>
                    <a:pt x="2351" y="749"/>
                  </a:lnTo>
                  <a:lnTo>
                    <a:pt x="2399" y="772"/>
                  </a:lnTo>
                  <a:lnTo>
                    <a:pt x="2444" y="795"/>
                  </a:lnTo>
                  <a:lnTo>
                    <a:pt x="2484" y="823"/>
                  </a:lnTo>
                  <a:lnTo>
                    <a:pt x="2501" y="837"/>
                  </a:lnTo>
                  <a:lnTo>
                    <a:pt x="2515" y="852"/>
                  </a:lnTo>
                  <a:lnTo>
                    <a:pt x="2535" y="884"/>
                  </a:lnTo>
                  <a:lnTo>
                    <a:pt x="2539" y="956"/>
                  </a:lnTo>
                  <a:lnTo>
                    <a:pt x="2520" y="998"/>
                  </a:lnTo>
                  <a:lnTo>
                    <a:pt x="2513" y="1008"/>
                  </a:lnTo>
                  <a:lnTo>
                    <a:pt x="2503" y="1017"/>
                  </a:lnTo>
                  <a:lnTo>
                    <a:pt x="2494" y="1029"/>
                  </a:lnTo>
                  <a:lnTo>
                    <a:pt x="2482" y="1040"/>
                  </a:lnTo>
                  <a:lnTo>
                    <a:pt x="2459" y="1061"/>
                  </a:lnTo>
                  <a:lnTo>
                    <a:pt x="2439" y="1076"/>
                  </a:lnTo>
                  <a:lnTo>
                    <a:pt x="2418" y="1091"/>
                  </a:lnTo>
                  <a:lnTo>
                    <a:pt x="2399" y="1103"/>
                  </a:lnTo>
                  <a:lnTo>
                    <a:pt x="2366" y="1116"/>
                  </a:lnTo>
                  <a:lnTo>
                    <a:pt x="2336" y="1120"/>
                  </a:lnTo>
                  <a:lnTo>
                    <a:pt x="2288" y="1107"/>
                  </a:lnTo>
                  <a:lnTo>
                    <a:pt x="2254" y="1069"/>
                  </a:lnTo>
                  <a:lnTo>
                    <a:pt x="2220" y="974"/>
                  </a:lnTo>
                  <a:lnTo>
                    <a:pt x="2214" y="922"/>
                  </a:lnTo>
                  <a:lnTo>
                    <a:pt x="2115" y="1025"/>
                  </a:lnTo>
                  <a:lnTo>
                    <a:pt x="2125" y="1057"/>
                  </a:lnTo>
                  <a:lnTo>
                    <a:pt x="2140" y="1088"/>
                  </a:lnTo>
                  <a:lnTo>
                    <a:pt x="2163" y="1122"/>
                  </a:lnTo>
                  <a:lnTo>
                    <a:pt x="2180" y="1139"/>
                  </a:lnTo>
                  <a:lnTo>
                    <a:pt x="2201" y="1154"/>
                  </a:lnTo>
                  <a:lnTo>
                    <a:pt x="2226" y="1167"/>
                  </a:lnTo>
                  <a:lnTo>
                    <a:pt x="2254" y="1177"/>
                  </a:lnTo>
                  <a:lnTo>
                    <a:pt x="2323" y="1186"/>
                  </a:lnTo>
                  <a:lnTo>
                    <a:pt x="2412" y="1177"/>
                  </a:lnTo>
                  <a:lnTo>
                    <a:pt x="2503" y="1145"/>
                  </a:lnTo>
                  <a:lnTo>
                    <a:pt x="2541" y="1120"/>
                  </a:lnTo>
                  <a:lnTo>
                    <a:pt x="2573" y="1093"/>
                  </a:lnTo>
                  <a:lnTo>
                    <a:pt x="2589" y="1078"/>
                  </a:lnTo>
                  <a:lnTo>
                    <a:pt x="2602" y="1065"/>
                  </a:lnTo>
                  <a:lnTo>
                    <a:pt x="2625" y="1031"/>
                  </a:lnTo>
                  <a:lnTo>
                    <a:pt x="2655" y="964"/>
                  </a:lnTo>
                  <a:lnTo>
                    <a:pt x="2670" y="894"/>
                  </a:lnTo>
                  <a:lnTo>
                    <a:pt x="2667" y="827"/>
                  </a:lnTo>
                  <a:lnTo>
                    <a:pt x="2659" y="799"/>
                  </a:lnTo>
                  <a:lnTo>
                    <a:pt x="2648" y="772"/>
                  </a:lnTo>
                  <a:lnTo>
                    <a:pt x="2630" y="749"/>
                  </a:lnTo>
                  <a:lnTo>
                    <a:pt x="2611" y="732"/>
                  </a:lnTo>
                  <a:lnTo>
                    <a:pt x="2589" y="717"/>
                  </a:lnTo>
                  <a:lnTo>
                    <a:pt x="2568" y="704"/>
                  </a:lnTo>
                  <a:lnTo>
                    <a:pt x="2545" y="692"/>
                  </a:lnTo>
                  <a:lnTo>
                    <a:pt x="2524" y="681"/>
                  </a:lnTo>
                  <a:lnTo>
                    <a:pt x="2482" y="662"/>
                  </a:lnTo>
                  <a:lnTo>
                    <a:pt x="2444" y="649"/>
                  </a:lnTo>
                  <a:lnTo>
                    <a:pt x="2385" y="631"/>
                  </a:lnTo>
                  <a:lnTo>
                    <a:pt x="2364" y="628"/>
                  </a:lnTo>
                  <a:close/>
                </a:path>
              </a:pathLst>
            </a:custGeom>
            <a:solidFill>
              <a:srgbClr val="B8B8D9"/>
            </a:solidFill>
            <a:ln w="9525">
              <a:noFill/>
              <a:round/>
              <a:headEnd/>
              <a:tailEnd/>
            </a:ln>
          </p:spPr>
          <p:txBody>
            <a:bodyPr/>
            <a:lstStyle/>
            <a:p>
              <a:endParaRPr lang="en-US"/>
            </a:p>
          </p:txBody>
        </p:sp>
        <p:sp>
          <p:nvSpPr>
            <p:cNvPr id="12299" name="Freeform 11"/>
            <p:cNvSpPr>
              <a:spLocks/>
            </p:cNvSpPr>
            <p:nvPr/>
          </p:nvSpPr>
          <p:spPr bwMode="auto">
            <a:xfrm>
              <a:off x="2576" y="1524"/>
              <a:ext cx="891" cy="395"/>
            </a:xfrm>
            <a:custGeom>
              <a:avLst/>
              <a:gdLst>
                <a:gd name="T0" fmla="*/ 14 w 1781"/>
                <a:gd name="T1" fmla="*/ 97 h 789"/>
                <a:gd name="T2" fmla="*/ 52 w 1781"/>
                <a:gd name="T3" fmla="*/ 184 h 789"/>
                <a:gd name="T4" fmla="*/ 122 w 1781"/>
                <a:gd name="T5" fmla="*/ 293 h 789"/>
                <a:gd name="T6" fmla="*/ 145 w 1781"/>
                <a:gd name="T7" fmla="*/ 319 h 789"/>
                <a:gd name="T8" fmla="*/ 169 w 1781"/>
                <a:gd name="T9" fmla="*/ 344 h 789"/>
                <a:gd name="T10" fmla="*/ 196 w 1781"/>
                <a:gd name="T11" fmla="*/ 367 h 789"/>
                <a:gd name="T12" fmla="*/ 259 w 1781"/>
                <a:gd name="T13" fmla="*/ 409 h 789"/>
                <a:gd name="T14" fmla="*/ 329 w 1781"/>
                <a:gd name="T15" fmla="*/ 441 h 789"/>
                <a:gd name="T16" fmla="*/ 401 w 1781"/>
                <a:gd name="T17" fmla="*/ 469 h 789"/>
                <a:gd name="T18" fmla="*/ 510 w 1781"/>
                <a:gd name="T19" fmla="*/ 502 h 789"/>
                <a:gd name="T20" fmla="*/ 624 w 1781"/>
                <a:gd name="T21" fmla="*/ 530 h 789"/>
                <a:gd name="T22" fmla="*/ 852 w 1781"/>
                <a:gd name="T23" fmla="*/ 789 h 789"/>
                <a:gd name="T24" fmla="*/ 894 w 1781"/>
                <a:gd name="T25" fmla="*/ 724 h 789"/>
                <a:gd name="T26" fmla="*/ 926 w 1781"/>
                <a:gd name="T27" fmla="*/ 684 h 789"/>
                <a:gd name="T28" fmla="*/ 970 w 1781"/>
                <a:gd name="T29" fmla="*/ 644 h 789"/>
                <a:gd name="T30" fmla="*/ 1023 w 1781"/>
                <a:gd name="T31" fmla="*/ 606 h 789"/>
                <a:gd name="T32" fmla="*/ 1086 w 1781"/>
                <a:gd name="T33" fmla="*/ 576 h 789"/>
                <a:gd name="T34" fmla="*/ 1160 w 1781"/>
                <a:gd name="T35" fmla="*/ 557 h 789"/>
                <a:gd name="T36" fmla="*/ 1547 w 1781"/>
                <a:gd name="T37" fmla="*/ 544 h 789"/>
                <a:gd name="T38" fmla="*/ 1764 w 1781"/>
                <a:gd name="T39" fmla="*/ 492 h 789"/>
                <a:gd name="T40" fmla="*/ 1515 w 1781"/>
                <a:gd name="T41" fmla="*/ 464 h 789"/>
                <a:gd name="T42" fmla="*/ 1105 w 1781"/>
                <a:gd name="T43" fmla="*/ 464 h 789"/>
                <a:gd name="T44" fmla="*/ 924 w 1781"/>
                <a:gd name="T45" fmla="*/ 523 h 789"/>
                <a:gd name="T46" fmla="*/ 861 w 1781"/>
                <a:gd name="T47" fmla="*/ 568 h 789"/>
                <a:gd name="T48" fmla="*/ 833 w 1781"/>
                <a:gd name="T49" fmla="*/ 603 h 789"/>
                <a:gd name="T50" fmla="*/ 715 w 1781"/>
                <a:gd name="T51" fmla="*/ 469 h 789"/>
                <a:gd name="T52" fmla="*/ 527 w 1781"/>
                <a:gd name="T53" fmla="*/ 418 h 789"/>
                <a:gd name="T54" fmla="*/ 453 w 1781"/>
                <a:gd name="T55" fmla="*/ 390 h 789"/>
                <a:gd name="T56" fmla="*/ 380 w 1781"/>
                <a:gd name="T57" fmla="*/ 352 h 789"/>
                <a:gd name="T58" fmla="*/ 318 w 1781"/>
                <a:gd name="T59" fmla="*/ 306 h 789"/>
                <a:gd name="T60" fmla="*/ 289 w 1781"/>
                <a:gd name="T61" fmla="*/ 281 h 789"/>
                <a:gd name="T62" fmla="*/ 263 w 1781"/>
                <a:gd name="T63" fmla="*/ 255 h 789"/>
                <a:gd name="T64" fmla="*/ 227 w 1781"/>
                <a:gd name="T65" fmla="*/ 215 h 789"/>
                <a:gd name="T66" fmla="*/ 179 w 1781"/>
                <a:gd name="T67" fmla="*/ 150 h 789"/>
                <a:gd name="T68" fmla="*/ 105 w 1781"/>
                <a:gd name="T69" fmla="*/ 28 h 789"/>
                <a:gd name="T70" fmla="*/ 0 w 1781"/>
                <a:gd name="T71" fmla="*/ 59 h 78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81"/>
                <a:gd name="T109" fmla="*/ 0 h 789"/>
                <a:gd name="T110" fmla="*/ 1781 w 1781"/>
                <a:gd name="T111" fmla="*/ 789 h 78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81" h="789">
                  <a:moveTo>
                    <a:pt x="0" y="59"/>
                  </a:moveTo>
                  <a:lnTo>
                    <a:pt x="14" y="97"/>
                  </a:lnTo>
                  <a:lnTo>
                    <a:pt x="29" y="135"/>
                  </a:lnTo>
                  <a:lnTo>
                    <a:pt x="52" y="184"/>
                  </a:lnTo>
                  <a:lnTo>
                    <a:pt x="84" y="238"/>
                  </a:lnTo>
                  <a:lnTo>
                    <a:pt x="122" y="293"/>
                  </a:lnTo>
                  <a:lnTo>
                    <a:pt x="135" y="306"/>
                  </a:lnTo>
                  <a:lnTo>
                    <a:pt x="145" y="319"/>
                  </a:lnTo>
                  <a:lnTo>
                    <a:pt x="158" y="331"/>
                  </a:lnTo>
                  <a:lnTo>
                    <a:pt x="169" y="344"/>
                  </a:lnTo>
                  <a:lnTo>
                    <a:pt x="183" y="355"/>
                  </a:lnTo>
                  <a:lnTo>
                    <a:pt x="196" y="367"/>
                  </a:lnTo>
                  <a:lnTo>
                    <a:pt x="227" y="388"/>
                  </a:lnTo>
                  <a:lnTo>
                    <a:pt x="259" y="409"/>
                  </a:lnTo>
                  <a:lnTo>
                    <a:pt x="293" y="426"/>
                  </a:lnTo>
                  <a:lnTo>
                    <a:pt x="329" y="441"/>
                  </a:lnTo>
                  <a:lnTo>
                    <a:pt x="365" y="456"/>
                  </a:lnTo>
                  <a:lnTo>
                    <a:pt x="401" y="469"/>
                  </a:lnTo>
                  <a:lnTo>
                    <a:pt x="439" y="483"/>
                  </a:lnTo>
                  <a:lnTo>
                    <a:pt x="510" y="502"/>
                  </a:lnTo>
                  <a:lnTo>
                    <a:pt x="574" y="519"/>
                  </a:lnTo>
                  <a:lnTo>
                    <a:pt x="624" y="530"/>
                  </a:lnTo>
                  <a:lnTo>
                    <a:pt x="671" y="538"/>
                  </a:lnTo>
                  <a:lnTo>
                    <a:pt x="852" y="789"/>
                  </a:lnTo>
                  <a:lnTo>
                    <a:pt x="871" y="757"/>
                  </a:lnTo>
                  <a:lnTo>
                    <a:pt x="894" y="724"/>
                  </a:lnTo>
                  <a:lnTo>
                    <a:pt x="909" y="705"/>
                  </a:lnTo>
                  <a:lnTo>
                    <a:pt x="926" y="684"/>
                  </a:lnTo>
                  <a:lnTo>
                    <a:pt x="947" y="663"/>
                  </a:lnTo>
                  <a:lnTo>
                    <a:pt x="970" y="644"/>
                  </a:lnTo>
                  <a:lnTo>
                    <a:pt x="994" y="625"/>
                  </a:lnTo>
                  <a:lnTo>
                    <a:pt x="1023" y="606"/>
                  </a:lnTo>
                  <a:lnTo>
                    <a:pt x="1053" y="589"/>
                  </a:lnTo>
                  <a:lnTo>
                    <a:pt x="1086" y="576"/>
                  </a:lnTo>
                  <a:lnTo>
                    <a:pt x="1122" y="565"/>
                  </a:lnTo>
                  <a:lnTo>
                    <a:pt x="1160" y="557"/>
                  </a:lnTo>
                  <a:lnTo>
                    <a:pt x="1344" y="544"/>
                  </a:lnTo>
                  <a:lnTo>
                    <a:pt x="1547" y="544"/>
                  </a:lnTo>
                  <a:lnTo>
                    <a:pt x="1781" y="551"/>
                  </a:lnTo>
                  <a:lnTo>
                    <a:pt x="1764" y="492"/>
                  </a:lnTo>
                  <a:lnTo>
                    <a:pt x="1692" y="483"/>
                  </a:lnTo>
                  <a:lnTo>
                    <a:pt x="1515" y="464"/>
                  </a:lnTo>
                  <a:lnTo>
                    <a:pt x="1298" y="454"/>
                  </a:lnTo>
                  <a:lnTo>
                    <a:pt x="1105" y="464"/>
                  </a:lnTo>
                  <a:lnTo>
                    <a:pt x="970" y="500"/>
                  </a:lnTo>
                  <a:lnTo>
                    <a:pt x="924" y="523"/>
                  </a:lnTo>
                  <a:lnTo>
                    <a:pt x="888" y="546"/>
                  </a:lnTo>
                  <a:lnTo>
                    <a:pt x="861" y="568"/>
                  </a:lnTo>
                  <a:lnTo>
                    <a:pt x="846" y="585"/>
                  </a:lnTo>
                  <a:lnTo>
                    <a:pt x="833" y="603"/>
                  </a:lnTo>
                  <a:lnTo>
                    <a:pt x="764" y="475"/>
                  </a:lnTo>
                  <a:lnTo>
                    <a:pt x="715" y="469"/>
                  </a:lnTo>
                  <a:lnTo>
                    <a:pt x="599" y="441"/>
                  </a:lnTo>
                  <a:lnTo>
                    <a:pt x="527" y="418"/>
                  </a:lnTo>
                  <a:lnTo>
                    <a:pt x="489" y="405"/>
                  </a:lnTo>
                  <a:lnTo>
                    <a:pt x="453" y="390"/>
                  </a:lnTo>
                  <a:lnTo>
                    <a:pt x="417" y="371"/>
                  </a:lnTo>
                  <a:lnTo>
                    <a:pt x="380" y="352"/>
                  </a:lnTo>
                  <a:lnTo>
                    <a:pt x="348" y="329"/>
                  </a:lnTo>
                  <a:lnTo>
                    <a:pt x="318" y="306"/>
                  </a:lnTo>
                  <a:lnTo>
                    <a:pt x="303" y="293"/>
                  </a:lnTo>
                  <a:lnTo>
                    <a:pt x="289" y="281"/>
                  </a:lnTo>
                  <a:lnTo>
                    <a:pt x="276" y="268"/>
                  </a:lnTo>
                  <a:lnTo>
                    <a:pt x="263" y="255"/>
                  </a:lnTo>
                  <a:lnTo>
                    <a:pt x="240" y="228"/>
                  </a:lnTo>
                  <a:lnTo>
                    <a:pt x="227" y="215"/>
                  </a:lnTo>
                  <a:lnTo>
                    <a:pt x="217" y="201"/>
                  </a:lnTo>
                  <a:lnTo>
                    <a:pt x="179" y="150"/>
                  </a:lnTo>
                  <a:lnTo>
                    <a:pt x="147" y="103"/>
                  </a:lnTo>
                  <a:lnTo>
                    <a:pt x="105" y="28"/>
                  </a:lnTo>
                  <a:lnTo>
                    <a:pt x="92" y="0"/>
                  </a:lnTo>
                  <a:lnTo>
                    <a:pt x="0" y="59"/>
                  </a:lnTo>
                  <a:close/>
                </a:path>
              </a:pathLst>
            </a:custGeom>
            <a:solidFill>
              <a:srgbClr val="B8B8D9"/>
            </a:solidFill>
            <a:ln w="9525">
              <a:noFill/>
              <a:round/>
              <a:headEnd/>
              <a:tailEnd/>
            </a:ln>
          </p:spPr>
          <p:txBody>
            <a:bodyPr/>
            <a:lstStyle/>
            <a:p>
              <a:endParaRPr lang="en-US"/>
            </a:p>
          </p:txBody>
        </p:sp>
        <p:sp>
          <p:nvSpPr>
            <p:cNvPr id="12300" name="Freeform 12"/>
            <p:cNvSpPr>
              <a:spLocks/>
            </p:cNvSpPr>
            <p:nvPr/>
          </p:nvSpPr>
          <p:spPr bwMode="auto">
            <a:xfrm>
              <a:off x="2476" y="970"/>
              <a:ext cx="503" cy="161"/>
            </a:xfrm>
            <a:custGeom>
              <a:avLst/>
              <a:gdLst>
                <a:gd name="T0" fmla="*/ 0 w 1005"/>
                <a:gd name="T1" fmla="*/ 281 h 321"/>
                <a:gd name="T2" fmla="*/ 21 w 1005"/>
                <a:gd name="T3" fmla="*/ 249 h 321"/>
                <a:gd name="T4" fmla="*/ 34 w 1005"/>
                <a:gd name="T5" fmla="*/ 234 h 321"/>
                <a:gd name="T6" fmla="*/ 49 w 1005"/>
                <a:gd name="T7" fmla="*/ 216 h 321"/>
                <a:gd name="T8" fmla="*/ 68 w 1005"/>
                <a:gd name="T9" fmla="*/ 199 h 321"/>
                <a:gd name="T10" fmla="*/ 89 w 1005"/>
                <a:gd name="T11" fmla="*/ 178 h 321"/>
                <a:gd name="T12" fmla="*/ 112 w 1005"/>
                <a:gd name="T13" fmla="*/ 161 h 321"/>
                <a:gd name="T14" fmla="*/ 139 w 1005"/>
                <a:gd name="T15" fmla="*/ 144 h 321"/>
                <a:gd name="T16" fmla="*/ 167 w 1005"/>
                <a:gd name="T17" fmla="*/ 129 h 321"/>
                <a:gd name="T18" fmla="*/ 199 w 1005"/>
                <a:gd name="T19" fmla="*/ 116 h 321"/>
                <a:gd name="T20" fmla="*/ 234 w 1005"/>
                <a:gd name="T21" fmla="*/ 104 h 321"/>
                <a:gd name="T22" fmla="*/ 270 w 1005"/>
                <a:gd name="T23" fmla="*/ 99 h 321"/>
                <a:gd name="T24" fmla="*/ 351 w 1005"/>
                <a:gd name="T25" fmla="*/ 99 h 321"/>
                <a:gd name="T26" fmla="*/ 471 w 1005"/>
                <a:gd name="T27" fmla="*/ 112 h 321"/>
                <a:gd name="T28" fmla="*/ 598 w 1005"/>
                <a:gd name="T29" fmla="*/ 114 h 321"/>
                <a:gd name="T30" fmla="*/ 745 w 1005"/>
                <a:gd name="T31" fmla="*/ 85 h 321"/>
                <a:gd name="T32" fmla="*/ 809 w 1005"/>
                <a:gd name="T33" fmla="*/ 68 h 321"/>
                <a:gd name="T34" fmla="*/ 866 w 1005"/>
                <a:gd name="T35" fmla="*/ 49 h 321"/>
                <a:gd name="T36" fmla="*/ 914 w 1005"/>
                <a:gd name="T37" fmla="*/ 30 h 321"/>
                <a:gd name="T38" fmla="*/ 950 w 1005"/>
                <a:gd name="T39" fmla="*/ 15 h 321"/>
                <a:gd name="T40" fmla="*/ 981 w 1005"/>
                <a:gd name="T41" fmla="*/ 0 h 321"/>
                <a:gd name="T42" fmla="*/ 1005 w 1005"/>
                <a:gd name="T43" fmla="*/ 36 h 321"/>
                <a:gd name="T44" fmla="*/ 994 w 1005"/>
                <a:gd name="T45" fmla="*/ 42 h 321"/>
                <a:gd name="T46" fmla="*/ 961 w 1005"/>
                <a:gd name="T47" fmla="*/ 61 h 321"/>
                <a:gd name="T48" fmla="*/ 941 w 1005"/>
                <a:gd name="T49" fmla="*/ 72 h 321"/>
                <a:gd name="T50" fmla="*/ 914 w 1005"/>
                <a:gd name="T51" fmla="*/ 85 h 321"/>
                <a:gd name="T52" fmla="*/ 885 w 1005"/>
                <a:gd name="T53" fmla="*/ 101 h 321"/>
                <a:gd name="T54" fmla="*/ 853 w 1005"/>
                <a:gd name="T55" fmla="*/ 116 h 321"/>
                <a:gd name="T56" fmla="*/ 821 w 1005"/>
                <a:gd name="T57" fmla="*/ 131 h 321"/>
                <a:gd name="T58" fmla="*/ 787 w 1005"/>
                <a:gd name="T59" fmla="*/ 146 h 321"/>
                <a:gd name="T60" fmla="*/ 751 w 1005"/>
                <a:gd name="T61" fmla="*/ 159 h 321"/>
                <a:gd name="T62" fmla="*/ 714 w 1005"/>
                <a:gd name="T63" fmla="*/ 171 h 321"/>
                <a:gd name="T64" fmla="*/ 644 w 1005"/>
                <a:gd name="T65" fmla="*/ 188 h 321"/>
                <a:gd name="T66" fmla="*/ 578 w 1005"/>
                <a:gd name="T67" fmla="*/ 194 h 321"/>
                <a:gd name="T68" fmla="*/ 384 w 1005"/>
                <a:gd name="T69" fmla="*/ 180 h 321"/>
                <a:gd name="T70" fmla="*/ 230 w 1005"/>
                <a:gd name="T71" fmla="*/ 194 h 321"/>
                <a:gd name="T72" fmla="*/ 154 w 1005"/>
                <a:gd name="T73" fmla="*/ 226 h 321"/>
                <a:gd name="T74" fmla="*/ 121 w 1005"/>
                <a:gd name="T75" fmla="*/ 247 h 321"/>
                <a:gd name="T76" fmla="*/ 91 w 1005"/>
                <a:gd name="T77" fmla="*/ 270 h 321"/>
                <a:gd name="T78" fmla="*/ 68 w 1005"/>
                <a:gd name="T79" fmla="*/ 289 h 321"/>
                <a:gd name="T80" fmla="*/ 49 w 1005"/>
                <a:gd name="T81" fmla="*/ 306 h 321"/>
                <a:gd name="T82" fmla="*/ 34 w 1005"/>
                <a:gd name="T83" fmla="*/ 321 h 321"/>
                <a:gd name="T84" fmla="*/ 0 w 1005"/>
                <a:gd name="T85" fmla="*/ 281 h 321"/>
                <a:gd name="T86" fmla="*/ 0 w 1005"/>
                <a:gd name="T87" fmla="*/ 281 h 32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05"/>
                <a:gd name="T133" fmla="*/ 0 h 321"/>
                <a:gd name="T134" fmla="*/ 1005 w 1005"/>
                <a:gd name="T135" fmla="*/ 321 h 32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05" h="321">
                  <a:moveTo>
                    <a:pt x="0" y="281"/>
                  </a:moveTo>
                  <a:lnTo>
                    <a:pt x="21" y="249"/>
                  </a:lnTo>
                  <a:lnTo>
                    <a:pt x="34" y="234"/>
                  </a:lnTo>
                  <a:lnTo>
                    <a:pt x="49" y="216"/>
                  </a:lnTo>
                  <a:lnTo>
                    <a:pt x="68" y="199"/>
                  </a:lnTo>
                  <a:lnTo>
                    <a:pt x="89" y="178"/>
                  </a:lnTo>
                  <a:lnTo>
                    <a:pt x="112" y="161"/>
                  </a:lnTo>
                  <a:lnTo>
                    <a:pt x="139" y="144"/>
                  </a:lnTo>
                  <a:lnTo>
                    <a:pt x="167" y="129"/>
                  </a:lnTo>
                  <a:lnTo>
                    <a:pt x="199" y="116"/>
                  </a:lnTo>
                  <a:lnTo>
                    <a:pt x="234" y="104"/>
                  </a:lnTo>
                  <a:lnTo>
                    <a:pt x="270" y="99"/>
                  </a:lnTo>
                  <a:lnTo>
                    <a:pt x="351" y="99"/>
                  </a:lnTo>
                  <a:lnTo>
                    <a:pt x="471" y="112"/>
                  </a:lnTo>
                  <a:lnTo>
                    <a:pt x="598" y="114"/>
                  </a:lnTo>
                  <a:lnTo>
                    <a:pt x="745" y="85"/>
                  </a:lnTo>
                  <a:lnTo>
                    <a:pt x="809" y="68"/>
                  </a:lnTo>
                  <a:lnTo>
                    <a:pt x="866" y="49"/>
                  </a:lnTo>
                  <a:lnTo>
                    <a:pt x="914" y="30"/>
                  </a:lnTo>
                  <a:lnTo>
                    <a:pt x="950" y="15"/>
                  </a:lnTo>
                  <a:lnTo>
                    <a:pt x="981" y="0"/>
                  </a:lnTo>
                  <a:lnTo>
                    <a:pt x="1005" y="36"/>
                  </a:lnTo>
                  <a:lnTo>
                    <a:pt x="994" y="42"/>
                  </a:lnTo>
                  <a:lnTo>
                    <a:pt x="961" y="61"/>
                  </a:lnTo>
                  <a:lnTo>
                    <a:pt x="941" y="72"/>
                  </a:lnTo>
                  <a:lnTo>
                    <a:pt x="914" y="85"/>
                  </a:lnTo>
                  <a:lnTo>
                    <a:pt x="885" y="101"/>
                  </a:lnTo>
                  <a:lnTo>
                    <a:pt x="853" y="116"/>
                  </a:lnTo>
                  <a:lnTo>
                    <a:pt x="821" y="131"/>
                  </a:lnTo>
                  <a:lnTo>
                    <a:pt x="787" y="146"/>
                  </a:lnTo>
                  <a:lnTo>
                    <a:pt x="751" y="159"/>
                  </a:lnTo>
                  <a:lnTo>
                    <a:pt x="714" y="171"/>
                  </a:lnTo>
                  <a:lnTo>
                    <a:pt x="644" y="188"/>
                  </a:lnTo>
                  <a:lnTo>
                    <a:pt x="578" y="194"/>
                  </a:lnTo>
                  <a:lnTo>
                    <a:pt x="384" y="180"/>
                  </a:lnTo>
                  <a:lnTo>
                    <a:pt x="230" y="194"/>
                  </a:lnTo>
                  <a:lnTo>
                    <a:pt x="154" y="226"/>
                  </a:lnTo>
                  <a:lnTo>
                    <a:pt x="121" y="247"/>
                  </a:lnTo>
                  <a:lnTo>
                    <a:pt x="91" y="270"/>
                  </a:lnTo>
                  <a:lnTo>
                    <a:pt x="68" y="289"/>
                  </a:lnTo>
                  <a:lnTo>
                    <a:pt x="49" y="306"/>
                  </a:lnTo>
                  <a:lnTo>
                    <a:pt x="34" y="321"/>
                  </a:lnTo>
                  <a:lnTo>
                    <a:pt x="0" y="281"/>
                  </a:lnTo>
                  <a:close/>
                </a:path>
              </a:pathLst>
            </a:custGeom>
            <a:solidFill>
              <a:srgbClr val="B8B8D9"/>
            </a:solidFill>
            <a:ln w="9525">
              <a:noFill/>
              <a:round/>
              <a:headEnd/>
              <a:tailEnd/>
            </a:ln>
          </p:spPr>
          <p:txBody>
            <a:bodyPr/>
            <a:lstStyle/>
            <a:p>
              <a:endParaRPr lang="en-US"/>
            </a:p>
          </p:txBody>
        </p:sp>
        <p:sp>
          <p:nvSpPr>
            <p:cNvPr id="12301" name="Freeform 13"/>
            <p:cNvSpPr>
              <a:spLocks/>
            </p:cNvSpPr>
            <p:nvPr/>
          </p:nvSpPr>
          <p:spPr bwMode="auto">
            <a:xfrm>
              <a:off x="2471" y="1086"/>
              <a:ext cx="551" cy="181"/>
            </a:xfrm>
            <a:custGeom>
              <a:avLst/>
              <a:gdLst>
                <a:gd name="T0" fmla="*/ 52 w 1103"/>
                <a:gd name="T1" fmla="*/ 184 h 361"/>
                <a:gd name="T2" fmla="*/ 54 w 1103"/>
                <a:gd name="T3" fmla="*/ 201 h 361"/>
                <a:gd name="T4" fmla="*/ 71 w 1103"/>
                <a:gd name="T5" fmla="*/ 239 h 361"/>
                <a:gd name="T6" fmla="*/ 88 w 1103"/>
                <a:gd name="T7" fmla="*/ 256 h 361"/>
                <a:gd name="T8" fmla="*/ 113 w 1103"/>
                <a:gd name="T9" fmla="*/ 270 h 361"/>
                <a:gd name="T10" fmla="*/ 198 w 1103"/>
                <a:gd name="T11" fmla="*/ 268 h 361"/>
                <a:gd name="T12" fmla="*/ 242 w 1103"/>
                <a:gd name="T13" fmla="*/ 247 h 361"/>
                <a:gd name="T14" fmla="*/ 272 w 1103"/>
                <a:gd name="T15" fmla="*/ 216 h 361"/>
                <a:gd name="T16" fmla="*/ 316 w 1103"/>
                <a:gd name="T17" fmla="*/ 142 h 361"/>
                <a:gd name="T18" fmla="*/ 341 w 1103"/>
                <a:gd name="T19" fmla="*/ 108 h 361"/>
                <a:gd name="T20" fmla="*/ 358 w 1103"/>
                <a:gd name="T21" fmla="*/ 93 h 361"/>
                <a:gd name="T22" fmla="*/ 379 w 1103"/>
                <a:gd name="T23" fmla="*/ 81 h 361"/>
                <a:gd name="T24" fmla="*/ 405 w 1103"/>
                <a:gd name="T25" fmla="*/ 72 h 361"/>
                <a:gd name="T26" fmla="*/ 438 w 1103"/>
                <a:gd name="T27" fmla="*/ 66 h 361"/>
                <a:gd name="T28" fmla="*/ 519 w 1103"/>
                <a:gd name="T29" fmla="*/ 70 h 361"/>
                <a:gd name="T30" fmla="*/ 677 w 1103"/>
                <a:gd name="T31" fmla="*/ 97 h 361"/>
                <a:gd name="T32" fmla="*/ 774 w 1103"/>
                <a:gd name="T33" fmla="*/ 116 h 361"/>
                <a:gd name="T34" fmla="*/ 846 w 1103"/>
                <a:gd name="T35" fmla="*/ 119 h 361"/>
                <a:gd name="T36" fmla="*/ 922 w 1103"/>
                <a:gd name="T37" fmla="*/ 99 h 361"/>
                <a:gd name="T38" fmla="*/ 962 w 1103"/>
                <a:gd name="T39" fmla="*/ 83 h 361"/>
                <a:gd name="T40" fmla="*/ 996 w 1103"/>
                <a:gd name="T41" fmla="*/ 64 h 361"/>
                <a:gd name="T42" fmla="*/ 1021 w 1103"/>
                <a:gd name="T43" fmla="*/ 49 h 361"/>
                <a:gd name="T44" fmla="*/ 1040 w 1103"/>
                <a:gd name="T45" fmla="*/ 32 h 361"/>
                <a:gd name="T46" fmla="*/ 1069 w 1103"/>
                <a:gd name="T47" fmla="*/ 0 h 361"/>
                <a:gd name="T48" fmla="*/ 1103 w 1103"/>
                <a:gd name="T49" fmla="*/ 42 h 361"/>
                <a:gd name="T50" fmla="*/ 1099 w 1103"/>
                <a:gd name="T51" fmla="*/ 45 h 361"/>
                <a:gd name="T52" fmla="*/ 1086 w 1103"/>
                <a:gd name="T53" fmla="*/ 61 h 361"/>
                <a:gd name="T54" fmla="*/ 1067 w 1103"/>
                <a:gd name="T55" fmla="*/ 81 h 361"/>
                <a:gd name="T56" fmla="*/ 1053 w 1103"/>
                <a:gd name="T57" fmla="*/ 93 h 361"/>
                <a:gd name="T58" fmla="*/ 1038 w 1103"/>
                <a:gd name="T59" fmla="*/ 106 h 361"/>
                <a:gd name="T60" fmla="*/ 1021 w 1103"/>
                <a:gd name="T61" fmla="*/ 118 h 361"/>
                <a:gd name="T62" fmla="*/ 1002 w 1103"/>
                <a:gd name="T63" fmla="*/ 129 h 361"/>
                <a:gd name="T64" fmla="*/ 983 w 1103"/>
                <a:gd name="T65" fmla="*/ 140 h 361"/>
                <a:gd name="T66" fmla="*/ 960 w 1103"/>
                <a:gd name="T67" fmla="*/ 152 h 361"/>
                <a:gd name="T68" fmla="*/ 911 w 1103"/>
                <a:gd name="T69" fmla="*/ 169 h 361"/>
                <a:gd name="T70" fmla="*/ 858 w 1103"/>
                <a:gd name="T71" fmla="*/ 178 h 361"/>
                <a:gd name="T72" fmla="*/ 730 w 1103"/>
                <a:gd name="T73" fmla="*/ 175 h 361"/>
                <a:gd name="T74" fmla="*/ 599 w 1103"/>
                <a:gd name="T75" fmla="*/ 157 h 361"/>
                <a:gd name="T76" fmla="*/ 483 w 1103"/>
                <a:gd name="T77" fmla="*/ 150 h 361"/>
                <a:gd name="T78" fmla="*/ 438 w 1103"/>
                <a:gd name="T79" fmla="*/ 156 h 361"/>
                <a:gd name="T80" fmla="*/ 401 w 1103"/>
                <a:gd name="T81" fmla="*/ 173 h 361"/>
                <a:gd name="T82" fmla="*/ 377 w 1103"/>
                <a:gd name="T83" fmla="*/ 195 h 361"/>
                <a:gd name="T84" fmla="*/ 356 w 1103"/>
                <a:gd name="T85" fmla="*/ 226 h 361"/>
                <a:gd name="T86" fmla="*/ 320 w 1103"/>
                <a:gd name="T87" fmla="*/ 289 h 361"/>
                <a:gd name="T88" fmla="*/ 308 w 1103"/>
                <a:gd name="T89" fmla="*/ 304 h 361"/>
                <a:gd name="T90" fmla="*/ 299 w 1103"/>
                <a:gd name="T91" fmla="*/ 317 h 361"/>
                <a:gd name="T92" fmla="*/ 285 w 1103"/>
                <a:gd name="T93" fmla="*/ 329 h 361"/>
                <a:gd name="T94" fmla="*/ 270 w 1103"/>
                <a:gd name="T95" fmla="*/ 340 h 361"/>
                <a:gd name="T96" fmla="*/ 232 w 1103"/>
                <a:gd name="T97" fmla="*/ 357 h 361"/>
                <a:gd name="T98" fmla="*/ 183 w 1103"/>
                <a:gd name="T99" fmla="*/ 361 h 361"/>
                <a:gd name="T100" fmla="*/ 132 w 1103"/>
                <a:gd name="T101" fmla="*/ 355 h 361"/>
                <a:gd name="T102" fmla="*/ 90 w 1103"/>
                <a:gd name="T103" fmla="*/ 340 h 361"/>
                <a:gd name="T104" fmla="*/ 59 w 1103"/>
                <a:gd name="T105" fmla="*/ 317 h 361"/>
                <a:gd name="T106" fmla="*/ 35 w 1103"/>
                <a:gd name="T107" fmla="*/ 292 h 361"/>
                <a:gd name="T108" fmla="*/ 0 w 1103"/>
                <a:gd name="T109" fmla="*/ 224 h 361"/>
                <a:gd name="T110" fmla="*/ 52 w 1103"/>
                <a:gd name="T111" fmla="*/ 184 h 361"/>
                <a:gd name="T112" fmla="*/ 52 w 1103"/>
                <a:gd name="T113" fmla="*/ 184 h 36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03"/>
                <a:gd name="T172" fmla="*/ 0 h 361"/>
                <a:gd name="T173" fmla="*/ 1103 w 1103"/>
                <a:gd name="T174" fmla="*/ 361 h 36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03" h="361">
                  <a:moveTo>
                    <a:pt x="52" y="184"/>
                  </a:moveTo>
                  <a:lnTo>
                    <a:pt x="54" y="201"/>
                  </a:lnTo>
                  <a:lnTo>
                    <a:pt x="71" y="239"/>
                  </a:lnTo>
                  <a:lnTo>
                    <a:pt x="88" y="256"/>
                  </a:lnTo>
                  <a:lnTo>
                    <a:pt x="113" y="270"/>
                  </a:lnTo>
                  <a:lnTo>
                    <a:pt x="198" y="268"/>
                  </a:lnTo>
                  <a:lnTo>
                    <a:pt x="242" y="247"/>
                  </a:lnTo>
                  <a:lnTo>
                    <a:pt x="272" y="216"/>
                  </a:lnTo>
                  <a:lnTo>
                    <a:pt x="316" y="142"/>
                  </a:lnTo>
                  <a:lnTo>
                    <a:pt x="341" y="108"/>
                  </a:lnTo>
                  <a:lnTo>
                    <a:pt x="358" y="93"/>
                  </a:lnTo>
                  <a:lnTo>
                    <a:pt x="379" y="81"/>
                  </a:lnTo>
                  <a:lnTo>
                    <a:pt x="405" y="72"/>
                  </a:lnTo>
                  <a:lnTo>
                    <a:pt x="438" y="66"/>
                  </a:lnTo>
                  <a:lnTo>
                    <a:pt x="519" y="70"/>
                  </a:lnTo>
                  <a:lnTo>
                    <a:pt x="677" y="97"/>
                  </a:lnTo>
                  <a:lnTo>
                    <a:pt x="774" y="116"/>
                  </a:lnTo>
                  <a:lnTo>
                    <a:pt x="846" y="119"/>
                  </a:lnTo>
                  <a:lnTo>
                    <a:pt x="922" y="99"/>
                  </a:lnTo>
                  <a:lnTo>
                    <a:pt x="962" y="83"/>
                  </a:lnTo>
                  <a:lnTo>
                    <a:pt x="996" y="64"/>
                  </a:lnTo>
                  <a:lnTo>
                    <a:pt x="1021" y="49"/>
                  </a:lnTo>
                  <a:lnTo>
                    <a:pt x="1040" y="32"/>
                  </a:lnTo>
                  <a:lnTo>
                    <a:pt x="1069" y="0"/>
                  </a:lnTo>
                  <a:lnTo>
                    <a:pt x="1103" y="42"/>
                  </a:lnTo>
                  <a:lnTo>
                    <a:pt x="1099" y="45"/>
                  </a:lnTo>
                  <a:lnTo>
                    <a:pt x="1086" y="61"/>
                  </a:lnTo>
                  <a:lnTo>
                    <a:pt x="1067" y="81"/>
                  </a:lnTo>
                  <a:lnTo>
                    <a:pt x="1053" y="93"/>
                  </a:lnTo>
                  <a:lnTo>
                    <a:pt x="1038" y="106"/>
                  </a:lnTo>
                  <a:lnTo>
                    <a:pt x="1021" y="118"/>
                  </a:lnTo>
                  <a:lnTo>
                    <a:pt x="1002" y="129"/>
                  </a:lnTo>
                  <a:lnTo>
                    <a:pt x="983" y="140"/>
                  </a:lnTo>
                  <a:lnTo>
                    <a:pt x="960" y="152"/>
                  </a:lnTo>
                  <a:lnTo>
                    <a:pt x="911" y="169"/>
                  </a:lnTo>
                  <a:lnTo>
                    <a:pt x="858" y="178"/>
                  </a:lnTo>
                  <a:lnTo>
                    <a:pt x="730" y="175"/>
                  </a:lnTo>
                  <a:lnTo>
                    <a:pt x="599" y="157"/>
                  </a:lnTo>
                  <a:lnTo>
                    <a:pt x="483" y="150"/>
                  </a:lnTo>
                  <a:lnTo>
                    <a:pt x="438" y="156"/>
                  </a:lnTo>
                  <a:lnTo>
                    <a:pt x="401" y="173"/>
                  </a:lnTo>
                  <a:lnTo>
                    <a:pt x="377" y="195"/>
                  </a:lnTo>
                  <a:lnTo>
                    <a:pt x="356" y="226"/>
                  </a:lnTo>
                  <a:lnTo>
                    <a:pt x="320" y="289"/>
                  </a:lnTo>
                  <a:lnTo>
                    <a:pt x="308" y="304"/>
                  </a:lnTo>
                  <a:lnTo>
                    <a:pt x="299" y="317"/>
                  </a:lnTo>
                  <a:lnTo>
                    <a:pt x="285" y="329"/>
                  </a:lnTo>
                  <a:lnTo>
                    <a:pt x="270" y="340"/>
                  </a:lnTo>
                  <a:lnTo>
                    <a:pt x="232" y="357"/>
                  </a:lnTo>
                  <a:lnTo>
                    <a:pt x="183" y="361"/>
                  </a:lnTo>
                  <a:lnTo>
                    <a:pt x="132" y="355"/>
                  </a:lnTo>
                  <a:lnTo>
                    <a:pt x="90" y="340"/>
                  </a:lnTo>
                  <a:lnTo>
                    <a:pt x="59" y="317"/>
                  </a:lnTo>
                  <a:lnTo>
                    <a:pt x="35" y="292"/>
                  </a:lnTo>
                  <a:lnTo>
                    <a:pt x="0" y="224"/>
                  </a:lnTo>
                  <a:lnTo>
                    <a:pt x="52" y="184"/>
                  </a:lnTo>
                  <a:close/>
                </a:path>
              </a:pathLst>
            </a:custGeom>
            <a:solidFill>
              <a:srgbClr val="B8B8D9"/>
            </a:solidFill>
            <a:ln w="9525">
              <a:noFill/>
              <a:round/>
              <a:headEnd/>
              <a:tailEnd/>
            </a:ln>
          </p:spPr>
          <p:txBody>
            <a:bodyPr/>
            <a:lstStyle/>
            <a:p>
              <a:endParaRPr lang="en-US"/>
            </a:p>
          </p:txBody>
        </p:sp>
        <p:sp>
          <p:nvSpPr>
            <p:cNvPr id="12302" name="Freeform 14"/>
            <p:cNvSpPr>
              <a:spLocks/>
            </p:cNvSpPr>
            <p:nvPr/>
          </p:nvSpPr>
          <p:spPr bwMode="auto">
            <a:xfrm>
              <a:off x="1712" y="1987"/>
              <a:ext cx="1256" cy="1042"/>
            </a:xfrm>
            <a:custGeom>
              <a:avLst/>
              <a:gdLst>
                <a:gd name="T0" fmla="*/ 2339 w 2510"/>
                <a:gd name="T1" fmla="*/ 11 h 2083"/>
                <a:gd name="T2" fmla="*/ 2227 w 2510"/>
                <a:gd name="T3" fmla="*/ 40 h 2083"/>
                <a:gd name="T4" fmla="*/ 2109 w 2510"/>
                <a:gd name="T5" fmla="*/ 72 h 2083"/>
                <a:gd name="T6" fmla="*/ 2022 w 2510"/>
                <a:gd name="T7" fmla="*/ 97 h 2083"/>
                <a:gd name="T8" fmla="*/ 1931 w 2510"/>
                <a:gd name="T9" fmla="*/ 125 h 2083"/>
                <a:gd name="T10" fmla="*/ 1836 w 2510"/>
                <a:gd name="T11" fmla="*/ 156 h 2083"/>
                <a:gd name="T12" fmla="*/ 1741 w 2510"/>
                <a:gd name="T13" fmla="*/ 186 h 2083"/>
                <a:gd name="T14" fmla="*/ 1651 w 2510"/>
                <a:gd name="T15" fmla="*/ 218 h 2083"/>
                <a:gd name="T16" fmla="*/ 1568 w 2510"/>
                <a:gd name="T17" fmla="*/ 251 h 2083"/>
                <a:gd name="T18" fmla="*/ 1494 w 2510"/>
                <a:gd name="T19" fmla="*/ 283 h 2083"/>
                <a:gd name="T20" fmla="*/ 1431 w 2510"/>
                <a:gd name="T21" fmla="*/ 315 h 2083"/>
                <a:gd name="T22" fmla="*/ 1383 w 2510"/>
                <a:gd name="T23" fmla="*/ 346 h 2083"/>
                <a:gd name="T24" fmla="*/ 1347 w 2510"/>
                <a:gd name="T25" fmla="*/ 389 h 2083"/>
                <a:gd name="T26" fmla="*/ 1323 w 2510"/>
                <a:gd name="T27" fmla="*/ 587 h 2083"/>
                <a:gd name="T28" fmla="*/ 1338 w 2510"/>
                <a:gd name="T29" fmla="*/ 673 h 2083"/>
                <a:gd name="T30" fmla="*/ 270 w 2510"/>
                <a:gd name="T31" fmla="*/ 1332 h 2083"/>
                <a:gd name="T32" fmla="*/ 144 w 2510"/>
                <a:gd name="T33" fmla="*/ 1317 h 2083"/>
                <a:gd name="T34" fmla="*/ 26 w 2510"/>
                <a:gd name="T35" fmla="*/ 1359 h 2083"/>
                <a:gd name="T36" fmla="*/ 0 w 2510"/>
                <a:gd name="T37" fmla="*/ 1475 h 2083"/>
                <a:gd name="T38" fmla="*/ 24 w 2510"/>
                <a:gd name="T39" fmla="*/ 1526 h 2083"/>
                <a:gd name="T40" fmla="*/ 45 w 2510"/>
                <a:gd name="T41" fmla="*/ 1553 h 2083"/>
                <a:gd name="T42" fmla="*/ 76 w 2510"/>
                <a:gd name="T43" fmla="*/ 1579 h 2083"/>
                <a:gd name="T44" fmla="*/ 1062 w 2510"/>
                <a:gd name="T45" fmla="*/ 1756 h 2083"/>
                <a:gd name="T46" fmla="*/ 994 w 2510"/>
                <a:gd name="T47" fmla="*/ 1728 h 2083"/>
                <a:gd name="T48" fmla="*/ 895 w 2510"/>
                <a:gd name="T49" fmla="*/ 1632 h 2083"/>
                <a:gd name="T50" fmla="*/ 904 w 2510"/>
                <a:gd name="T51" fmla="*/ 1517 h 2083"/>
                <a:gd name="T52" fmla="*/ 826 w 2510"/>
                <a:gd name="T53" fmla="*/ 1709 h 2083"/>
                <a:gd name="T54" fmla="*/ 847 w 2510"/>
                <a:gd name="T55" fmla="*/ 1754 h 2083"/>
                <a:gd name="T56" fmla="*/ 878 w 2510"/>
                <a:gd name="T57" fmla="*/ 1783 h 2083"/>
                <a:gd name="T58" fmla="*/ 921 w 2510"/>
                <a:gd name="T59" fmla="*/ 1807 h 2083"/>
                <a:gd name="T60" fmla="*/ 931 w 2510"/>
                <a:gd name="T61" fmla="*/ 1937 h 2083"/>
                <a:gd name="T62" fmla="*/ 175 w 2510"/>
                <a:gd name="T63" fmla="*/ 1534 h 2083"/>
                <a:gd name="T64" fmla="*/ 119 w 2510"/>
                <a:gd name="T65" fmla="*/ 1477 h 2083"/>
                <a:gd name="T66" fmla="*/ 123 w 2510"/>
                <a:gd name="T67" fmla="*/ 1429 h 2083"/>
                <a:gd name="T68" fmla="*/ 192 w 2510"/>
                <a:gd name="T69" fmla="*/ 1412 h 2083"/>
                <a:gd name="T70" fmla="*/ 768 w 2510"/>
                <a:gd name="T71" fmla="*/ 1537 h 2083"/>
                <a:gd name="T72" fmla="*/ 1452 w 2510"/>
                <a:gd name="T73" fmla="*/ 579 h 2083"/>
                <a:gd name="T74" fmla="*/ 1467 w 2510"/>
                <a:gd name="T75" fmla="*/ 498 h 2083"/>
                <a:gd name="T76" fmla="*/ 1514 w 2510"/>
                <a:gd name="T77" fmla="*/ 418 h 2083"/>
                <a:gd name="T78" fmla="*/ 1571 w 2510"/>
                <a:gd name="T79" fmla="*/ 376 h 2083"/>
                <a:gd name="T80" fmla="*/ 2381 w 2510"/>
                <a:gd name="T81" fmla="*/ 0 h 208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510"/>
                <a:gd name="T124" fmla="*/ 0 h 2083"/>
                <a:gd name="T125" fmla="*/ 2510 w 2510"/>
                <a:gd name="T126" fmla="*/ 2083 h 208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510" h="2083">
                  <a:moveTo>
                    <a:pt x="2381" y="0"/>
                  </a:moveTo>
                  <a:lnTo>
                    <a:pt x="2339" y="11"/>
                  </a:lnTo>
                  <a:lnTo>
                    <a:pt x="2290" y="22"/>
                  </a:lnTo>
                  <a:lnTo>
                    <a:pt x="2227" y="40"/>
                  </a:lnTo>
                  <a:lnTo>
                    <a:pt x="2151" y="61"/>
                  </a:lnTo>
                  <a:lnTo>
                    <a:pt x="2109" y="72"/>
                  </a:lnTo>
                  <a:lnTo>
                    <a:pt x="2068" y="83"/>
                  </a:lnTo>
                  <a:lnTo>
                    <a:pt x="2022" y="97"/>
                  </a:lnTo>
                  <a:lnTo>
                    <a:pt x="1976" y="112"/>
                  </a:lnTo>
                  <a:lnTo>
                    <a:pt x="1931" y="125"/>
                  </a:lnTo>
                  <a:lnTo>
                    <a:pt x="1883" y="140"/>
                  </a:lnTo>
                  <a:lnTo>
                    <a:pt x="1836" y="156"/>
                  </a:lnTo>
                  <a:lnTo>
                    <a:pt x="1788" y="169"/>
                  </a:lnTo>
                  <a:lnTo>
                    <a:pt x="1741" y="186"/>
                  </a:lnTo>
                  <a:lnTo>
                    <a:pt x="1697" y="201"/>
                  </a:lnTo>
                  <a:lnTo>
                    <a:pt x="1651" y="218"/>
                  </a:lnTo>
                  <a:lnTo>
                    <a:pt x="1609" y="235"/>
                  </a:lnTo>
                  <a:lnTo>
                    <a:pt x="1568" y="251"/>
                  </a:lnTo>
                  <a:lnTo>
                    <a:pt x="1530" y="266"/>
                  </a:lnTo>
                  <a:lnTo>
                    <a:pt x="1494" y="283"/>
                  </a:lnTo>
                  <a:lnTo>
                    <a:pt x="1461" y="300"/>
                  </a:lnTo>
                  <a:lnTo>
                    <a:pt x="1431" y="315"/>
                  </a:lnTo>
                  <a:lnTo>
                    <a:pt x="1406" y="330"/>
                  </a:lnTo>
                  <a:lnTo>
                    <a:pt x="1383" y="346"/>
                  </a:lnTo>
                  <a:lnTo>
                    <a:pt x="1366" y="361"/>
                  </a:lnTo>
                  <a:lnTo>
                    <a:pt x="1347" y="389"/>
                  </a:lnTo>
                  <a:lnTo>
                    <a:pt x="1324" y="496"/>
                  </a:lnTo>
                  <a:lnTo>
                    <a:pt x="1323" y="587"/>
                  </a:lnTo>
                  <a:lnTo>
                    <a:pt x="1332" y="650"/>
                  </a:lnTo>
                  <a:lnTo>
                    <a:pt x="1338" y="673"/>
                  </a:lnTo>
                  <a:lnTo>
                    <a:pt x="735" y="1431"/>
                  </a:lnTo>
                  <a:lnTo>
                    <a:pt x="270" y="1332"/>
                  </a:lnTo>
                  <a:lnTo>
                    <a:pt x="201" y="1321"/>
                  </a:lnTo>
                  <a:lnTo>
                    <a:pt x="144" y="1317"/>
                  </a:lnTo>
                  <a:lnTo>
                    <a:pt x="68" y="1330"/>
                  </a:lnTo>
                  <a:lnTo>
                    <a:pt x="26" y="1359"/>
                  </a:lnTo>
                  <a:lnTo>
                    <a:pt x="2" y="1395"/>
                  </a:lnTo>
                  <a:lnTo>
                    <a:pt x="0" y="1475"/>
                  </a:lnTo>
                  <a:lnTo>
                    <a:pt x="9" y="1499"/>
                  </a:lnTo>
                  <a:lnTo>
                    <a:pt x="24" y="1526"/>
                  </a:lnTo>
                  <a:lnTo>
                    <a:pt x="34" y="1539"/>
                  </a:lnTo>
                  <a:lnTo>
                    <a:pt x="45" y="1553"/>
                  </a:lnTo>
                  <a:lnTo>
                    <a:pt x="59" y="1566"/>
                  </a:lnTo>
                  <a:lnTo>
                    <a:pt x="76" y="1579"/>
                  </a:lnTo>
                  <a:lnTo>
                    <a:pt x="1001" y="2083"/>
                  </a:lnTo>
                  <a:lnTo>
                    <a:pt x="1062" y="1756"/>
                  </a:lnTo>
                  <a:lnTo>
                    <a:pt x="1028" y="1741"/>
                  </a:lnTo>
                  <a:lnTo>
                    <a:pt x="994" y="1728"/>
                  </a:lnTo>
                  <a:lnTo>
                    <a:pt x="933" y="1695"/>
                  </a:lnTo>
                  <a:lnTo>
                    <a:pt x="895" y="1632"/>
                  </a:lnTo>
                  <a:lnTo>
                    <a:pt x="893" y="1583"/>
                  </a:lnTo>
                  <a:lnTo>
                    <a:pt x="904" y="1517"/>
                  </a:lnTo>
                  <a:lnTo>
                    <a:pt x="834" y="1551"/>
                  </a:lnTo>
                  <a:lnTo>
                    <a:pt x="826" y="1709"/>
                  </a:lnTo>
                  <a:lnTo>
                    <a:pt x="838" y="1741"/>
                  </a:lnTo>
                  <a:lnTo>
                    <a:pt x="847" y="1754"/>
                  </a:lnTo>
                  <a:lnTo>
                    <a:pt x="863" y="1769"/>
                  </a:lnTo>
                  <a:lnTo>
                    <a:pt x="878" y="1783"/>
                  </a:lnTo>
                  <a:lnTo>
                    <a:pt x="897" y="1796"/>
                  </a:lnTo>
                  <a:lnTo>
                    <a:pt x="921" y="1807"/>
                  </a:lnTo>
                  <a:lnTo>
                    <a:pt x="950" y="1819"/>
                  </a:lnTo>
                  <a:lnTo>
                    <a:pt x="931" y="1937"/>
                  </a:lnTo>
                  <a:lnTo>
                    <a:pt x="207" y="1551"/>
                  </a:lnTo>
                  <a:lnTo>
                    <a:pt x="175" y="1534"/>
                  </a:lnTo>
                  <a:lnTo>
                    <a:pt x="150" y="1517"/>
                  </a:lnTo>
                  <a:lnTo>
                    <a:pt x="119" y="1477"/>
                  </a:lnTo>
                  <a:lnTo>
                    <a:pt x="116" y="1442"/>
                  </a:lnTo>
                  <a:lnTo>
                    <a:pt x="123" y="1429"/>
                  </a:lnTo>
                  <a:lnTo>
                    <a:pt x="138" y="1420"/>
                  </a:lnTo>
                  <a:lnTo>
                    <a:pt x="192" y="1412"/>
                  </a:lnTo>
                  <a:lnTo>
                    <a:pt x="254" y="1429"/>
                  </a:lnTo>
                  <a:lnTo>
                    <a:pt x="768" y="1537"/>
                  </a:lnTo>
                  <a:lnTo>
                    <a:pt x="1467" y="712"/>
                  </a:lnTo>
                  <a:lnTo>
                    <a:pt x="1452" y="579"/>
                  </a:lnTo>
                  <a:lnTo>
                    <a:pt x="1459" y="524"/>
                  </a:lnTo>
                  <a:lnTo>
                    <a:pt x="1467" y="498"/>
                  </a:lnTo>
                  <a:lnTo>
                    <a:pt x="1478" y="469"/>
                  </a:lnTo>
                  <a:lnTo>
                    <a:pt x="1514" y="418"/>
                  </a:lnTo>
                  <a:lnTo>
                    <a:pt x="1541" y="395"/>
                  </a:lnTo>
                  <a:lnTo>
                    <a:pt x="1571" y="376"/>
                  </a:lnTo>
                  <a:lnTo>
                    <a:pt x="2510" y="38"/>
                  </a:lnTo>
                  <a:lnTo>
                    <a:pt x="2381" y="0"/>
                  </a:lnTo>
                  <a:close/>
                </a:path>
              </a:pathLst>
            </a:custGeom>
            <a:solidFill>
              <a:srgbClr val="B8B8D9"/>
            </a:solidFill>
            <a:ln w="9525">
              <a:noFill/>
              <a:round/>
              <a:headEnd/>
              <a:tailEnd/>
            </a:ln>
          </p:spPr>
          <p:txBody>
            <a:bodyPr/>
            <a:lstStyle/>
            <a:p>
              <a:endParaRPr lang="en-US"/>
            </a:p>
          </p:txBody>
        </p:sp>
        <p:sp>
          <p:nvSpPr>
            <p:cNvPr id="12303" name="Freeform 15"/>
            <p:cNvSpPr>
              <a:spLocks/>
            </p:cNvSpPr>
            <p:nvPr/>
          </p:nvSpPr>
          <p:spPr bwMode="auto">
            <a:xfrm>
              <a:off x="2221" y="2211"/>
              <a:ext cx="1884" cy="540"/>
            </a:xfrm>
            <a:custGeom>
              <a:avLst/>
              <a:gdLst>
                <a:gd name="T0" fmla="*/ 795 w 3769"/>
                <a:gd name="T1" fmla="*/ 314 h 1082"/>
                <a:gd name="T2" fmla="*/ 721 w 3769"/>
                <a:gd name="T3" fmla="*/ 487 h 1082"/>
                <a:gd name="T4" fmla="*/ 635 w 3769"/>
                <a:gd name="T5" fmla="*/ 611 h 1082"/>
                <a:gd name="T6" fmla="*/ 559 w 3769"/>
                <a:gd name="T7" fmla="*/ 683 h 1082"/>
                <a:gd name="T8" fmla="*/ 470 w 3769"/>
                <a:gd name="T9" fmla="*/ 751 h 1082"/>
                <a:gd name="T10" fmla="*/ 373 w 3769"/>
                <a:gd name="T11" fmla="*/ 820 h 1082"/>
                <a:gd name="T12" fmla="*/ 272 w 3769"/>
                <a:gd name="T13" fmla="*/ 884 h 1082"/>
                <a:gd name="T14" fmla="*/ 181 w 3769"/>
                <a:gd name="T15" fmla="*/ 939 h 1082"/>
                <a:gd name="T16" fmla="*/ 67 w 3769"/>
                <a:gd name="T17" fmla="*/ 1004 h 1082"/>
                <a:gd name="T18" fmla="*/ 12 w 3769"/>
                <a:gd name="T19" fmla="*/ 1082 h 1082"/>
                <a:gd name="T20" fmla="*/ 151 w 3769"/>
                <a:gd name="T21" fmla="*/ 1029 h 1082"/>
                <a:gd name="T22" fmla="*/ 322 w 3769"/>
                <a:gd name="T23" fmla="*/ 960 h 1082"/>
                <a:gd name="T24" fmla="*/ 447 w 3769"/>
                <a:gd name="T25" fmla="*/ 903 h 1082"/>
                <a:gd name="T26" fmla="*/ 569 w 3769"/>
                <a:gd name="T27" fmla="*/ 842 h 1082"/>
                <a:gd name="T28" fmla="*/ 673 w 3769"/>
                <a:gd name="T29" fmla="*/ 778 h 1082"/>
                <a:gd name="T30" fmla="*/ 749 w 3769"/>
                <a:gd name="T31" fmla="*/ 715 h 1082"/>
                <a:gd name="T32" fmla="*/ 841 w 3769"/>
                <a:gd name="T33" fmla="*/ 573 h 1082"/>
                <a:gd name="T34" fmla="*/ 1531 w 3769"/>
                <a:gd name="T35" fmla="*/ 187 h 1082"/>
                <a:gd name="T36" fmla="*/ 1454 w 3769"/>
                <a:gd name="T37" fmla="*/ 592 h 1082"/>
                <a:gd name="T38" fmla="*/ 1510 w 3769"/>
                <a:gd name="T39" fmla="*/ 839 h 1082"/>
                <a:gd name="T40" fmla="*/ 1561 w 3769"/>
                <a:gd name="T41" fmla="*/ 899 h 1082"/>
                <a:gd name="T42" fmla="*/ 1639 w 3769"/>
                <a:gd name="T43" fmla="*/ 949 h 1082"/>
                <a:gd name="T44" fmla="*/ 1920 w 3769"/>
                <a:gd name="T45" fmla="*/ 993 h 1082"/>
                <a:gd name="T46" fmla="*/ 2323 w 3769"/>
                <a:gd name="T47" fmla="*/ 922 h 1082"/>
                <a:gd name="T48" fmla="*/ 2490 w 3769"/>
                <a:gd name="T49" fmla="*/ 852 h 1082"/>
                <a:gd name="T50" fmla="*/ 2639 w 3769"/>
                <a:gd name="T51" fmla="*/ 766 h 1082"/>
                <a:gd name="T52" fmla="*/ 2768 w 3769"/>
                <a:gd name="T53" fmla="*/ 677 h 1082"/>
                <a:gd name="T54" fmla="*/ 2869 w 3769"/>
                <a:gd name="T55" fmla="*/ 595 h 1082"/>
                <a:gd name="T56" fmla="*/ 2943 w 3769"/>
                <a:gd name="T57" fmla="*/ 525 h 1082"/>
                <a:gd name="T58" fmla="*/ 3013 w 3769"/>
                <a:gd name="T59" fmla="*/ 479 h 1082"/>
                <a:gd name="T60" fmla="*/ 3131 w 3769"/>
                <a:gd name="T61" fmla="*/ 536 h 1082"/>
                <a:gd name="T62" fmla="*/ 3304 w 3769"/>
                <a:gd name="T63" fmla="*/ 612 h 1082"/>
                <a:gd name="T64" fmla="*/ 3471 w 3769"/>
                <a:gd name="T65" fmla="*/ 673 h 1082"/>
                <a:gd name="T66" fmla="*/ 3750 w 3769"/>
                <a:gd name="T67" fmla="*/ 643 h 1082"/>
                <a:gd name="T68" fmla="*/ 3631 w 3769"/>
                <a:gd name="T69" fmla="*/ 586 h 1082"/>
                <a:gd name="T70" fmla="*/ 3448 w 3769"/>
                <a:gd name="T71" fmla="*/ 565 h 1082"/>
                <a:gd name="T72" fmla="*/ 3330 w 3769"/>
                <a:gd name="T73" fmla="*/ 496 h 1082"/>
                <a:gd name="T74" fmla="*/ 3190 w 3769"/>
                <a:gd name="T75" fmla="*/ 413 h 1082"/>
                <a:gd name="T76" fmla="*/ 3059 w 3769"/>
                <a:gd name="T77" fmla="*/ 341 h 1082"/>
                <a:gd name="T78" fmla="*/ 2964 w 3769"/>
                <a:gd name="T79" fmla="*/ 287 h 1082"/>
                <a:gd name="T80" fmla="*/ 2905 w 3769"/>
                <a:gd name="T81" fmla="*/ 354 h 1082"/>
                <a:gd name="T82" fmla="*/ 2832 w 3769"/>
                <a:gd name="T83" fmla="*/ 424 h 1082"/>
                <a:gd name="T84" fmla="*/ 2739 w 3769"/>
                <a:gd name="T85" fmla="*/ 508 h 1082"/>
                <a:gd name="T86" fmla="*/ 2623 w 3769"/>
                <a:gd name="T87" fmla="*/ 597 h 1082"/>
                <a:gd name="T88" fmla="*/ 2490 w 3769"/>
                <a:gd name="T89" fmla="*/ 683 h 1082"/>
                <a:gd name="T90" fmla="*/ 2342 w 3769"/>
                <a:gd name="T91" fmla="*/ 759 h 1082"/>
                <a:gd name="T92" fmla="*/ 2181 w 3769"/>
                <a:gd name="T93" fmla="*/ 812 h 1082"/>
                <a:gd name="T94" fmla="*/ 1894 w 3769"/>
                <a:gd name="T95" fmla="*/ 873 h 1082"/>
                <a:gd name="T96" fmla="*/ 1603 w 3769"/>
                <a:gd name="T97" fmla="*/ 784 h 1082"/>
                <a:gd name="T98" fmla="*/ 1629 w 3769"/>
                <a:gd name="T99" fmla="*/ 360 h 1082"/>
                <a:gd name="T100" fmla="*/ 1692 w 3769"/>
                <a:gd name="T101" fmla="*/ 46 h 108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69"/>
                <a:gd name="T154" fmla="*/ 0 h 1082"/>
                <a:gd name="T155" fmla="*/ 3769 w 3769"/>
                <a:gd name="T156" fmla="*/ 1082 h 108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69" h="1082">
                  <a:moveTo>
                    <a:pt x="839" y="120"/>
                  </a:moveTo>
                  <a:lnTo>
                    <a:pt x="829" y="175"/>
                  </a:lnTo>
                  <a:lnTo>
                    <a:pt x="816" y="238"/>
                  </a:lnTo>
                  <a:lnTo>
                    <a:pt x="795" y="314"/>
                  </a:lnTo>
                  <a:lnTo>
                    <a:pt x="780" y="356"/>
                  </a:lnTo>
                  <a:lnTo>
                    <a:pt x="763" y="398"/>
                  </a:lnTo>
                  <a:lnTo>
                    <a:pt x="744" y="443"/>
                  </a:lnTo>
                  <a:lnTo>
                    <a:pt x="721" y="487"/>
                  </a:lnTo>
                  <a:lnTo>
                    <a:pt x="694" y="529"/>
                  </a:lnTo>
                  <a:lnTo>
                    <a:pt x="668" y="571"/>
                  </a:lnTo>
                  <a:lnTo>
                    <a:pt x="651" y="592"/>
                  </a:lnTo>
                  <a:lnTo>
                    <a:pt x="635" y="611"/>
                  </a:lnTo>
                  <a:lnTo>
                    <a:pt x="618" y="630"/>
                  </a:lnTo>
                  <a:lnTo>
                    <a:pt x="599" y="647"/>
                  </a:lnTo>
                  <a:lnTo>
                    <a:pt x="580" y="664"/>
                  </a:lnTo>
                  <a:lnTo>
                    <a:pt x="559" y="683"/>
                  </a:lnTo>
                  <a:lnTo>
                    <a:pt x="538" y="700"/>
                  </a:lnTo>
                  <a:lnTo>
                    <a:pt x="516" y="717"/>
                  </a:lnTo>
                  <a:lnTo>
                    <a:pt x="495" y="734"/>
                  </a:lnTo>
                  <a:lnTo>
                    <a:pt x="470" y="751"/>
                  </a:lnTo>
                  <a:lnTo>
                    <a:pt x="447" y="770"/>
                  </a:lnTo>
                  <a:lnTo>
                    <a:pt x="422" y="787"/>
                  </a:lnTo>
                  <a:lnTo>
                    <a:pt x="398" y="803"/>
                  </a:lnTo>
                  <a:lnTo>
                    <a:pt x="373" y="820"/>
                  </a:lnTo>
                  <a:lnTo>
                    <a:pt x="346" y="837"/>
                  </a:lnTo>
                  <a:lnTo>
                    <a:pt x="324" y="852"/>
                  </a:lnTo>
                  <a:lnTo>
                    <a:pt x="297" y="867"/>
                  </a:lnTo>
                  <a:lnTo>
                    <a:pt x="272" y="884"/>
                  </a:lnTo>
                  <a:lnTo>
                    <a:pt x="249" y="898"/>
                  </a:lnTo>
                  <a:lnTo>
                    <a:pt x="225" y="913"/>
                  </a:lnTo>
                  <a:lnTo>
                    <a:pt x="202" y="926"/>
                  </a:lnTo>
                  <a:lnTo>
                    <a:pt x="181" y="939"/>
                  </a:lnTo>
                  <a:lnTo>
                    <a:pt x="158" y="953"/>
                  </a:lnTo>
                  <a:lnTo>
                    <a:pt x="137" y="964"/>
                  </a:lnTo>
                  <a:lnTo>
                    <a:pt x="99" y="985"/>
                  </a:lnTo>
                  <a:lnTo>
                    <a:pt x="67" y="1004"/>
                  </a:lnTo>
                  <a:lnTo>
                    <a:pt x="39" y="1019"/>
                  </a:lnTo>
                  <a:lnTo>
                    <a:pt x="18" y="1029"/>
                  </a:lnTo>
                  <a:lnTo>
                    <a:pt x="0" y="1040"/>
                  </a:lnTo>
                  <a:lnTo>
                    <a:pt x="12" y="1082"/>
                  </a:lnTo>
                  <a:lnTo>
                    <a:pt x="37" y="1072"/>
                  </a:lnTo>
                  <a:lnTo>
                    <a:pt x="65" y="1061"/>
                  </a:lnTo>
                  <a:lnTo>
                    <a:pt x="103" y="1048"/>
                  </a:lnTo>
                  <a:lnTo>
                    <a:pt x="151" y="1029"/>
                  </a:lnTo>
                  <a:lnTo>
                    <a:pt x="204" y="1008"/>
                  </a:lnTo>
                  <a:lnTo>
                    <a:pt x="261" y="985"/>
                  </a:lnTo>
                  <a:lnTo>
                    <a:pt x="291" y="974"/>
                  </a:lnTo>
                  <a:lnTo>
                    <a:pt x="322" y="960"/>
                  </a:lnTo>
                  <a:lnTo>
                    <a:pt x="352" y="945"/>
                  </a:lnTo>
                  <a:lnTo>
                    <a:pt x="384" y="932"/>
                  </a:lnTo>
                  <a:lnTo>
                    <a:pt x="415" y="918"/>
                  </a:lnTo>
                  <a:lnTo>
                    <a:pt x="447" y="903"/>
                  </a:lnTo>
                  <a:lnTo>
                    <a:pt x="478" y="888"/>
                  </a:lnTo>
                  <a:lnTo>
                    <a:pt x="510" y="873"/>
                  </a:lnTo>
                  <a:lnTo>
                    <a:pt x="538" y="858"/>
                  </a:lnTo>
                  <a:lnTo>
                    <a:pt x="569" y="842"/>
                  </a:lnTo>
                  <a:lnTo>
                    <a:pt x="595" y="825"/>
                  </a:lnTo>
                  <a:lnTo>
                    <a:pt x="624" y="810"/>
                  </a:lnTo>
                  <a:lnTo>
                    <a:pt x="649" y="793"/>
                  </a:lnTo>
                  <a:lnTo>
                    <a:pt x="673" y="778"/>
                  </a:lnTo>
                  <a:lnTo>
                    <a:pt x="694" y="763"/>
                  </a:lnTo>
                  <a:lnTo>
                    <a:pt x="715" y="747"/>
                  </a:lnTo>
                  <a:lnTo>
                    <a:pt x="732" y="730"/>
                  </a:lnTo>
                  <a:lnTo>
                    <a:pt x="749" y="715"/>
                  </a:lnTo>
                  <a:lnTo>
                    <a:pt x="763" y="700"/>
                  </a:lnTo>
                  <a:lnTo>
                    <a:pt x="776" y="683"/>
                  </a:lnTo>
                  <a:lnTo>
                    <a:pt x="801" y="647"/>
                  </a:lnTo>
                  <a:lnTo>
                    <a:pt x="841" y="573"/>
                  </a:lnTo>
                  <a:lnTo>
                    <a:pt x="871" y="493"/>
                  </a:lnTo>
                  <a:lnTo>
                    <a:pt x="892" y="417"/>
                  </a:lnTo>
                  <a:lnTo>
                    <a:pt x="920" y="240"/>
                  </a:lnTo>
                  <a:lnTo>
                    <a:pt x="1531" y="187"/>
                  </a:lnTo>
                  <a:lnTo>
                    <a:pt x="1513" y="253"/>
                  </a:lnTo>
                  <a:lnTo>
                    <a:pt x="1498" y="324"/>
                  </a:lnTo>
                  <a:lnTo>
                    <a:pt x="1481" y="411"/>
                  </a:lnTo>
                  <a:lnTo>
                    <a:pt x="1454" y="592"/>
                  </a:lnTo>
                  <a:lnTo>
                    <a:pt x="1454" y="671"/>
                  </a:lnTo>
                  <a:lnTo>
                    <a:pt x="1464" y="734"/>
                  </a:lnTo>
                  <a:lnTo>
                    <a:pt x="1483" y="787"/>
                  </a:lnTo>
                  <a:lnTo>
                    <a:pt x="1510" y="839"/>
                  </a:lnTo>
                  <a:lnTo>
                    <a:pt x="1529" y="865"/>
                  </a:lnTo>
                  <a:lnTo>
                    <a:pt x="1538" y="877"/>
                  </a:lnTo>
                  <a:lnTo>
                    <a:pt x="1548" y="888"/>
                  </a:lnTo>
                  <a:lnTo>
                    <a:pt x="1561" y="899"/>
                  </a:lnTo>
                  <a:lnTo>
                    <a:pt x="1574" y="911"/>
                  </a:lnTo>
                  <a:lnTo>
                    <a:pt x="1589" y="920"/>
                  </a:lnTo>
                  <a:lnTo>
                    <a:pt x="1605" y="932"/>
                  </a:lnTo>
                  <a:lnTo>
                    <a:pt x="1639" y="949"/>
                  </a:lnTo>
                  <a:lnTo>
                    <a:pt x="1681" y="966"/>
                  </a:lnTo>
                  <a:lnTo>
                    <a:pt x="1728" y="977"/>
                  </a:lnTo>
                  <a:lnTo>
                    <a:pt x="1785" y="987"/>
                  </a:lnTo>
                  <a:lnTo>
                    <a:pt x="1920" y="993"/>
                  </a:lnTo>
                  <a:lnTo>
                    <a:pt x="2093" y="977"/>
                  </a:lnTo>
                  <a:lnTo>
                    <a:pt x="2188" y="962"/>
                  </a:lnTo>
                  <a:lnTo>
                    <a:pt x="2279" y="937"/>
                  </a:lnTo>
                  <a:lnTo>
                    <a:pt x="2323" y="922"/>
                  </a:lnTo>
                  <a:lnTo>
                    <a:pt x="2367" y="907"/>
                  </a:lnTo>
                  <a:lnTo>
                    <a:pt x="2409" y="888"/>
                  </a:lnTo>
                  <a:lnTo>
                    <a:pt x="2450" y="871"/>
                  </a:lnTo>
                  <a:lnTo>
                    <a:pt x="2490" y="852"/>
                  </a:lnTo>
                  <a:lnTo>
                    <a:pt x="2528" y="831"/>
                  </a:lnTo>
                  <a:lnTo>
                    <a:pt x="2568" y="810"/>
                  </a:lnTo>
                  <a:lnTo>
                    <a:pt x="2604" y="789"/>
                  </a:lnTo>
                  <a:lnTo>
                    <a:pt x="2639" y="766"/>
                  </a:lnTo>
                  <a:lnTo>
                    <a:pt x="2673" y="744"/>
                  </a:lnTo>
                  <a:lnTo>
                    <a:pt x="2705" y="721"/>
                  </a:lnTo>
                  <a:lnTo>
                    <a:pt x="2737" y="700"/>
                  </a:lnTo>
                  <a:lnTo>
                    <a:pt x="2768" y="677"/>
                  </a:lnTo>
                  <a:lnTo>
                    <a:pt x="2794" y="656"/>
                  </a:lnTo>
                  <a:lnTo>
                    <a:pt x="2821" y="635"/>
                  </a:lnTo>
                  <a:lnTo>
                    <a:pt x="2846" y="614"/>
                  </a:lnTo>
                  <a:lnTo>
                    <a:pt x="2869" y="595"/>
                  </a:lnTo>
                  <a:lnTo>
                    <a:pt x="2889" y="574"/>
                  </a:lnTo>
                  <a:lnTo>
                    <a:pt x="2908" y="557"/>
                  </a:lnTo>
                  <a:lnTo>
                    <a:pt x="2927" y="542"/>
                  </a:lnTo>
                  <a:lnTo>
                    <a:pt x="2943" y="525"/>
                  </a:lnTo>
                  <a:lnTo>
                    <a:pt x="2956" y="512"/>
                  </a:lnTo>
                  <a:lnTo>
                    <a:pt x="2979" y="489"/>
                  </a:lnTo>
                  <a:lnTo>
                    <a:pt x="2996" y="472"/>
                  </a:lnTo>
                  <a:lnTo>
                    <a:pt x="3013" y="479"/>
                  </a:lnTo>
                  <a:lnTo>
                    <a:pt x="3034" y="489"/>
                  </a:lnTo>
                  <a:lnTo>
                    <a:pt x="3061" y="502"/>
                  </a:lnTo>
                  <a:lnTo>
                    <a:pt x="3093" y="519"/>
                  </a:lnTo>
                  <a:lnTo>
                    <a:pt x="3131" y="536"/>
                  </a:lnTo>
                  <a:lnTo>
                    <a:pt x="3171" y="555"/>
                  </a:lnTo>
                  <a:lnTo>
                    <a:pt x="3214" y="574"/>
                  </a:lnTo>
                  <a:lnTo>
                    <a:pt x="3258" y="593"/>
                  </a:lnTo>
                  <a:lnTo>
                    <a:pt x="3304" y="612"/>
                  </a:lnTo>
                  <a:lnTo>
                    <a:pt x="3349" y="630"/>
                  </a:lnTo>
                  <a:lnTo>
                    <a:pt x="3393" y="647"/>
                  </a:lnTo>
                  <a:lnTo>
                    <a:pt x="3433" y="662"/>
                  </a:lnTo>
                  <a:lnTo>
                    <a:pt x="3471" y="673"/>
                  </a:lnTo>
                  <a:lnTo>
                    <a:pt x="3532" y="687"/>
                  </a:lnTo>
                  <a:lnTo>
                    <a:pt x="3625" y="683"/>
                  </a:lnTo>
                  <a:lnTo>
                    <a:pt x="3699" y="664"/>
                  </a:lnTo>
                  <a:lnTo>
                    <a:pt x="3750" y="643"/>
                  </a:lnTo>
                  <a:lnTo>
                    <a:pt x="3769" y="633"/>
                  </a:lnTo>
                  <a:lnTo>
                    <a:pt x="3201" y="17"/>
                  </a:lnTo>
                  <a:lnTo>
                    <a:pt x="3150" y="95"/>
                  </a:lnTo>
                  <a:lnTo>
                    <a:pt x="3631" y="586"/>
                  </a:lnTo>
                  <a:lnTo>
                    <a:pt x="3616" y="593"/>
                  </a:lnTo>
                  <a:lnTo>
                    <a:pt x="3570" y="599"/>
                  </a:lnTo>
                  <a:lnTo>
                    <a:pt x="3496" y="586"/>
                  </a:lnTo>
                  <a:lnTo>
                    <a:pt x="3448" y="565"/>
                  </a:lnTo>
                  <a:lnTo>
                    <a:pt x="3422" y="552"/>
                  </a:lnTo>
                  <a:lnTo>
                    <a:pt x="3393" y="535"/>
                  </a:lnTo>
                  <a:lnTo>
                    <a:pt x="3363" y="515"/>
                  </a:lnTo>
                  <a:lnTo>
                    <a:pt x="3330" y="496"/>
                  </a:lnTo>
                  <a:lnTo>
                    <a:pt x="3296" y="476"/>
                  </a:lnTo>
                  <a:lnTo>
                    <a:pt x="3260" y="455"/>
                  </a:lnTo>
                  <a:lnTo>
                    <a:pt x="3224" y="434"/>
                  </a:lnTo>
                  <a:lnTo>
                    <a:pt x="3190" y="413"/>
                  </a:lnTo>
                  <a:lnTo>
                    <a:pt x="3154" y="394"/>
                  </a:lnTo>
                  <a:lnTo>
                    <a:pt x="3119" y="375"/>
                  </a:lnTo>
                  <a:lnTo>
                    <a:pt x="3089" y="356"/>
                  </a:lnTo>
                  <a:lnTo>
                    <a:pt x="3059" y="341"/>
                  </a:lnTo>
                  <a:lnTo>
                    <a:pt x="3032" y="325"/>
                  </a:lnTo>
                  <a:lnTo>
                    <a:pt x="3009" y="312"/>
                  </a:lnTo>
                  <a:lnTo>
                    <a:pt x="2975" y="293"/>
                  </a:lnTo>
                  <a:lnTo>
                    <a:pt x="2964" y="287"/>
                  </a:lnTo>
                  <a:lnTo>
                    <a:pt x="2948" y="306"/>
                  </a:lnTo>
                  <a:lnTo>
                    <a:pt x="2929" y="327"/>
                  </a:lnTo>
                  <a:lnTo>
                    <a:pt x="2918" y="339"/>
                  </a:lnTo>
                  <a:lnTo>
                    <a:pt x="2905" y="354"/>
                  </a:lnTo>
                  <a:lnTo>
                    <a:pt x="2889" y="369"/>
                  </a:lnTo>
                  <a:lnTo>
                    <a:pt x="2872" y="386"/>
                  </a:lnTo>
                  <a:lnTo>
                    <a:pt x="2853" y="405"/>
                  </a:lnTo>
                  <a:lnTo>
                    <a:pt x="2832" y="424"/>
                  </a:lnTo>
                  <a:lnTo>
                    <a:pt x="2812" y="445"/>
                  </a:lnTo>
                  <a:lnTo>
                    <a:pt x="2789" y="466"/>
                  </a:lnTo>
                  <a:lnTo>
                    <a:pt x="2764" y="487"/>
                  </a:lnTo>
                  <a:lnTo>
                    <a:pt x="2739" y="508"/>
                  </a:lnTo>
                  <a:lnTo>
                    <a:pt x="2711" y="531"/>
                  </a:lnTo>
                  <a:lnTo>
                    <a:pt x="2684" y="554"/>
                  </a:lnTo>
                  <a:lnTo>
                    <a:pt x="2654" y="574"/>
                  </a:lnTo>
                  <a:lnTo>
                    <a:pt x="2623" y="597"/>
                  </a:lnTo>
                  <a:lnTo>
                    <a:pt x="2593" y="618"/>
                  </a:lnTo>
                  <a:lnTo>
                    <a:pt x="2559" y="641"/>
                  </a:lnTo>
                  <a:lnTo>
                    <a:pt x="2526" y="662"/>
                  </a:lnTo>
                  <a:lnTo>
                    <a:pt x="2490" y="683"/>
                  </a:lnTo>
                  <a:lnTo>
                    <a:pt x="2454" y="704"/>
                  </a:lnTo>
                  <a:lnTo>
                    <a:pt x="2418" y="723"/>
                  </a:lnTo>
                  <a:lnTo>
                    <a:pt x="2380" y="740"/>
                  </a:lnTo>
                  <a:lnTo>
                    <a:pt x="2342" y="759"/>
                  </a:lnTo>
                  <a:lnTo>
                    <a:pt x="2302" y="774"/>
                  </a:lnTo>
                  <a:lnTo>
                    <a:pt x="2262" y="789"/>
                  </a:lnTo>
                  <a:lnTo>
                    <a:pt x="2222" y="801"/>
                  </a:lnTo>
                  <a:lnTo>
                    <a:pt x="2181" y="812"/>
                  </a:lnTo>
                  <a:lnTo>
                    <a:pt x="2101" y="833"/>
                  </a:lnTo>
                  <a:lnTo>
                    <a:pt x="2027" y="850"/>
                  </a:lnTo>
                  <a:lnTo>
                    <a:pt x="1958" y="863"/>
                  </a:lnTo>
                  <a:lnTo>
                    <a:pt x="1894" y="873"/>
                  </a:lnTo>
                  <a:lnTo>
                    <a:pt x="1787" y="880"/>
                  </a:lnTo>
                  <a:lnTo>
                    <a:pt x="1703" y="869"/>
                  </a:lnTo>
                  <a:lnTo>
                    <a:pt x="1641" y="839"/>
                  </a:lnTo>
                  <a:lnTo>
                    <a:pt x="1603" y="784"/>
                  </a:lnTo>
                  <a:lnTo>
                    <a:pt x="1588" y="704"/>
                  </a:lnTo>
                  <a:lnTo>
                    <a:pt x="1593" y="593"/>
                  </a:lnTo>
                  <a:lnTo>
                    <a:pt x="1610" y="472"/>
                  </a:lnTo>
                  <a:lnTo>
                    <a:pt x="1629" y="360"/>
                  </a:lnTo>
                  <a:lnTo>
                    <a:pt x="1648" y="259"/>
                  </a:lnTo>
                  <a:lnTo>
                    <a:pt x="1665" y="171"/>
                  </a:lnTo>
                  <a:lnTo>
                    <a:pt x="1681" y="99"/>
                  </a:lnTo>
                  <a:lnTo>
                    <a:pt x="1692" y="46"/>
                  </a:lnTo>
                  <a:lnTo>
                    <a:pt x="1702" y="0"/>
                  </a:lnTo>
                  <a:lnTo>
                    <a:pt x="839" y="120"/>
                  </a:lnTo>
                  <a:close/>
                </a:path>
              </a:pathLst>
            </a:custGeom>
            <a:solidFill>
              <a:srgbClr val="B8B8D9"/>
            </a:solidFill>
            <a:ln w="9525">
              <a:noFill/>
              <a:round/>
              <a:headEnd/>
              <a:tailEnd/>
            </a:ln>
          </p:spPr>
          <p:txBody>
            <a:bodyPr/>
            <a:lstStyle/>
            <a:p>
              <a:endParaRPr lang="en-US"/>
            </a:p>
          </p:txBody>
        </p:sp>
        <p:sp>
          <p:nvSpPr>
            <p:cNvPr id="12304" name="Freeform 16"/>
            <p:cNvSpPr>
              <a:spLocks/>
            </p:cNvSpPr>
            <p:nvPr/>
          </p:nvSpPr>
          <p:spPr bwMode="auto">
            <a:xfrm>
              <a:off x="3142" y="2251"/>
              <a:ext cx="410" cy="279"/>
            </a:xfrm>
            <a:custGeom>
              <a:avLst/>
              <a:gdLst>
                <a:gd name="T0" fmla="*/ 348 w 821"/>
                <a:gd name="T1" fmla="*/ 69 h 559"/>
                <a:gd name="T2" fmla="*/ 352 w 821"/>
                <a:gd name="T3" fmla="*/ 103 h 559"/>
                <a:gd name="T4" fmla="*/ 348 w 821"/>
                <a:gd name="T5" fmla="*/ 185 h 559"/>
                <a:gd name="T6" fmla="*/ 339 w 821"/>
                <a:gd name="T7" fmla="*/ 232 h 559"/>
                <a:gd name="T8" fmla="*/ 321 w 821"/>
                <a:gd name="T9" fmla="*/ 278 h 559"/>
                <a:gd name="T10" fmla="*/ 291 w 821"/>
                <a:gd name="T11" fmla="*/ 320 h 559"/>
                <a:gd name="T12" fmla="*/ 272 w 821"/>
                <a:gd name="T13" fmla="*/ 337 h 559"/>
                <a:gd name="T14" fmla="*/ 249 w 821"/>
                <a:gd name="T15" fmla="*/ 352 h 559"/>
                <a:gd name="T16" fmla="*/ 225 w 821"/>
                <a:gd name="T17" fmla="*/ 365 h 559"/>
                <a:gd name="T18" fmla="*/ 202 w 821"/>
                <a:gd name="T19" fmla="*/ 378 h 559"/>
                <a:gd name="T20" fmla="*/ 177 w 821"/>
                <a:gd name="T21" fmla="*/ 390 h 559"/>
                <a:gd name="T22" fmla="*/ 156 w 821"/>
                <a:gd name="T23" fmla="*/ 401 h 559"/>
                <a:gd name="T24" fmla="*/ 112 w 821"/>
                <a:gd name="T25" fmla="*/ 422 h 559"/>
                <a:gd name="T26" fmla="*/ 74 w 821"/>
                <a:gd name="T27" fmla="*/ 441 h 559"/>
                <a:gd name="T28" fmla="*/ 44 w 821"/>
                <a:gd name="T29" fmla="*/ 456 h 559"/>
                <a:gd name="T30" fmla="*/ 19 w 821"/>
                <a:gd name="T31" fmla="*/ 468 h 559"/>
                <a:gd name="T32" fmla="*/ 0 w 821"/>
                <a:gd name="T33" fmla="*/ 477 h 559"/>
                <a:gd name="T34" fmla="*/ 23 w 821"/>
                <a:gd name="T35" fmla="*/ 559 h 559"/>
                <a:gd name="T36" fmla="*/ 821 w 821"/>
                <a:gd name="T37" fmla="*/ 226 h 559"/>
                <a:gd name="T38" fmla="*/ 439 w 821"/>
                <a:gd name="T39" fmla="*/ 274 h 559"/>
                <a:gd name="T40" fmla="*/ 489 w 821"/>
                <a:gd name="T41" fmla="*/ 0 h 559"/>
                <a:gd name="T42" fmla="*/ 348 w 821"/>
                <a:gd name="T43" fmla="*/ 69 h 559"/>
                <a:gd name="T44" fmla="*/ 348 w 821"/>
                <a:gd name="T45" fmla="*/ 69 h 5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21"/>
                <a:gd name="T70" fmla="*/ 0 h 559"/>
                <a:gd name="T71" fmla="*/ 821 w 821"/>
                <a:gd name="T72" fmla="*/ 559 h 55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21" h="559">
                  <a:moveTo>
                    <a:pt x="348" y="69"/>
                  </a:moveTo>
                  <a:lnTo>
                    <a:pt x="352" y="103"/>
                  </a:lnTo>
                  <a:lnTo>
                    <a:pt x="348" y="185"/>
                  </a:lnTo>
                  <a:lnTo>
                    <a:pt x="339" y="232"/>
                  </a:lnTo>
                  <a:lnTo>
                    <a:pt x="321" y="278"/>
                  </a:lnTo>
                  <a:lnTo>
                    <a:pt x="291" y="320"/>
                  </a:lnTo>
                  <a:lnTo>
                    <a:pt x="272" y="337"/>
                  </a:lnTo>
                  <a:lnTo>
                    <a:pt x="249" y="352"/>
                  </a:lnTo>
                  <a:lnTo>
                    <a:pt x="225" y="365"/>
                  </a:lnTo>
                  <a:lnTo>
                    <a:pt x="202" y="378"/>
                  </a:lnTo>
                  <a:lnTo>
                    <a:pt x="177" y="390"/>
                  </a:lnTo>
                  <a:lnTo>
                    <a:pt x="156" y="401"/>
                  </a:lnTo>
                  <a:lnTo>
                    <a:pt x="112" y="422"/>
                  </a:lnTo>
                  <a:lnTo>
                    <a:pt x="74" y="441"/>
                  </a:lnTo>
                  <a:lnTo>
                    <a:pt x="44" y="456"/>
                  </a:lnTo>
                  <a:lnTo>
                    <a:pt x="19" y="468"/>
                  </a:lnTo>
                  <a:lnTo>
                    <a:pt x="0" y="477"/>
                  </a:lnTo>
                  <a:lnTo>
                    <a:pt x="23" y="559"/>
                  </a:lnTo>
                  <a:lnTo>
                    <a:pt x="821" y="226"/>
                  </a:lnTo>
                  <a:lnTo>
                    <a:pt x="439" y="274"/>
                  </a:lnTo>
                  <a:lnTo>
                    <a:pt x="489" y="0"/>
                  </a:lnTo>
                  <a:lnTo>
                    <a:pt x="348" y="69"/>
                  </a:lnTo>
                  <a:close/>
                </a:path>
              </a:pathLst>
            </a:custGeom>
            <a:solidFill>
              <a:srgbClr val="B8B8D9"/>
            </a:solidFill>
            <a:ln w="9525">
              <a:noFill/>
              <a:round/>
              <a:headEnd/>
              <a:tailEnd/>
            </a:ln>
          </p:spPr>
          <p:txBody>
            <a:bodyPr/>
            <a:lstStyle/>
            <a:p>
              <a:endParaRPr lang="en-US"/>
            </a:p>
          </p:txBody>
        </p:sp>
        <p:sp>
          <p:nvSpPr>
            <p:cNvPr id="12305" name="Freeform 17"/>
            <p:cNvSpPr>
              <a:spLocks/>
            </p:cNvSpPr>
            <p:nvPr/>
          </p:nvSpPr>
          <p:spPr bwMode="auto">
            <a:xfrm>
              <a:off x="2887" y="1393"/>
              <a:ext cx="396" cy="318"/>
            </a:xfrm>
            <a:custGeom>
              <a:avLst/>
              <a:gdLst>
                <a:gd name="T0" fmla="*/ 264 w 792"/>
                <a:gd name="T1" fmla="*/ 0 h 635"/>
                <a:gd name="T2" fmla="*/ 285 w 792"/>
                <a:gd name="T3" fmla="*/ 9 h 635"/>
                <a:gd name="T4" fmla="*/ 308 w 792"/>
                <a:gd name="T5" fmla="*/ 22 h 635"/>
                <a:gd name="T6" fmla="*/ 338 w 792"/>
                <a:gd name="T7" fmla="*/ 38 h 635"/>
                <a:gd name="T8" fmla="*/ 374 w 792"/>
                <a:gd name="T9" fmla="*/ 57 h 635"/>
                <a:gd name="T10" fmla="*/ 412 w 792"/>
                <a:gd name="T11" fmla="*/ 79 h 635"/>
                <a:gd name="T12" fmla="*/ 433 w 792"/>
                <a:gd name="T13" fmla="*/ 93 h 635"/>
                <a:gd name="T14" fmla="*/ 452 w 792"/>
                <a:gd name="T15" fmla="*/ 106 h 635"/>
                <a:gd name="T16" fmla="*/ 473 w 792"/>
                <a:gd name="T17" fmla="*/ 119 h 635"/>
                <a:gd name="T18" fmla="*/ 494 w 792"/>
                <a:gd name="T19" fmla="*/ 133 h 635"/>
                <a:gd name="T20" fmla="*/ 513 w 792"/>
                <a:gd name="T21" fmla="*/ 148 h 635"/>
                <a:gd name="T22" fmla="*/ 532 w 792"/>
                <a:gd name="T23" fmla="*/ 163 h 635"/>
                <a:gd name="T24" fmla="*/ 551 w 792"/>
                <a:gd name="T25" fmla="*/ 180 h 635"/>
                <a:gd name="T26" fmla="*/ 568 w 792"/>
                <a:gd name="T27" fmla="*/ 195 h 635"/>
                <a:gd name="T28" fmla="*/ 585 w 792"/>
                <a:gd name="T29" fmla="*/ 211 h 635"/>
                <a:gd name="T30" fmla="*/ 600 w 792"/>
                <a:gd name="T31" fmla="*/ 228 h 635"/>
                <a:gd name="T32" fmla="*/ 623 w 792"/>
                <a:gd name="T33" fmla="*/ 262 h 635"/>
                <a:gd name="T34" fmla="*/ 648 w 792"/>
                <a:gd name="T35" fmla="*/ 330 h 635"/>
                <a:gd name="T36" fmla="*/ 642 w 792"/>
                <a:gd name="T37" fmla="*/ 365 h 635"/>
                <a:gd name="T38" fmla="*/ 625 w 792"/>
                <a:gd name="T39" fmla="*/ 399 h 635"/>
                <a:gd name="T40" fmla="*/ 612 w 792"/>
                <a:gd name="T41" fmla="*/ 414 h 635"/>
                <a:gd name="T42" fmla="*/ 597 w 792"/>
                <a:gd name="T43" fmla="*/ 427 h 635"/>
                <a:gd name="T44" fmla="*/ 580 w 792"/>
                <a:gd name="T45" fmla="*/ 443 h 635"/>
                <a:gd name="T46" fmla="*/ 561 w 792"/>
                <a:gd name="T47" fmla="*/ 454 h 635"/>
                <a:gd name="T48" fmla="*/ 540 w 792"/>
                <a:gd name="T49" fmla="*/ 465 h 635"/>
                <a:gd name="T50" fmla="*/ 519 w 792"/>
                <a:gd name="T51" fmla="*/ 475 h 635"/>
                <a:gd name="T52" fmla="*/ 471 w 792"/>
                <a:gd name="T53" fmla="*/ 492 h 635"/>
                <a:gd name="T54" fmla="*/ 422 w 792"/>
                <a:gd name="T55" fmla="*/ 503 h 635"/>
                <a:gd name="T56" fmla="*/ 369 w 792"/>
                <a:gd name="T57" fmla="*/ 513 h 635"/>
                <a:gd name="T58" fmla="*/ 264 w 792"/>
                <a:gd name="T59" fmla="*/ 524 h 635"/>
                <a:gd name="T60" fmla="*/ 80 w 792"/>
                <a:gd name="T61" fmla="*/ 528 h 635"/>
                <a:gd name="T62" fmla="*/ 0 w 792"/>
                <a:gd name="T63" fmla="*/ 522 h 635"/>
                <a:gd name="T64" fmla="*/ 165 w 792"/>
                <a:gd name="T65" fmla="*/ 635 h 635"/>
                <a:gd name="T66" fmla="*/ 405 w 792"/>
                <a:gd name="T67" fmla="*/ 629 h 635"/>
                <a:gd name="T68" fmla="*/ 595 w 792"/>
                <a:gd name="T69" fmla="*/ 593 h 635"/>
                <a:gd name="T70" fmla="*/ 638 w 792"/>
                <a:gd name="T71" fmla="*/ 578 h 635"/>
                <a:gd name="T72" fmla="*/ 678 w 792"/>
                <a:gd name="T73" fmla="*/ 559 h 635"/>
                <a:gd name="T74" fmla="*/ 713 w 792"/>
                <a:gd name="T75" fmla="*/ 536 h 635"/>
                <a:gd name="T76" fmla="*/ 741 w 792"/>
                <a:gd name="T77" fmla="*/ 511 h 635"/>
                <a:gd name="T78" fmla="*/ 777 w 792"/>
                <a:gd name="T79" fmla="*/ 454 h 635"/>
                <a:gd name="T80" fmla="*/ 792 w 792"/>
                <a:gd name="T81" fmla="*/ 397 h 635"/>
                <a:gd name="T82" fmla="*/ 791 w 792"/>
                <a:gd name="T83" fmla="*/ 340 h 635"/>
                <a:gd name="T84" fmla="*/ 783 w 792"/>
                <a:gd name="T85" fmla="*/ 313 h 635"/>
                <a:gd name="T86" fmla="*/ 772 w 792"/>
                <a:gd name="T87" fmla="*/ 285 h 635"/>
                <a:gd name="T88" fmla="*/ 739 w 792"/>
                <a:gd name="T89" fmla="*/ 233 h 635"/>
                <a:gd name="T90" fmla="*/ 730 w 792"/>
                <a:gd name="T91" fmla="*/ 220 h 635"/>
                <a:gd name="T92" fmla="*/ 718 w 792"/>
                <a:gd name="T93" fmla="*/ 209 h 635"/>
                <a:gd name="T94" fmla="*/ 709 w 792"/>
                <a:gd name="T95" fmla="*/ 197 h 635"/>
                <a:gd name="T96" fmla="*/ 695 w 792"/>
                <a:gd name="T97" fmla="*/ 184 h 635"/>
                <a:gd name="T98" fmla="*/ 673 w 792"/>
                <a:gd name="T99" fmla="*/ 161 h 635"/>
                <a:gd name="T100" fmla="*/ 646 w 792"/>
                <a:gd name="T101" fmla="*/ 140 h 635"/>
                <a:gd name="T102" fmla="*/ 619 w 792"/>
                <a:gd name="T103" fmla="*/ 119 h 635"/>
                <a:gd name="T104" fmla="*/ 591 w 792"/>
                <a:gd name="T105" fmla="*/ 100 h 635"/>
                <a:gd name="T106" fmla="*/ 564 w 792"/>
                <a:gd name="T107" fmla="*/ 81 h 635"/>
                <a:gd name="T108" fmla="*/ 536 w 792"/>
                <a:gd name="T109" fmla="*/ 66 h 635"/>
                <a:gd name="T110" fmla="*/ 507 w 792"/>
                <a:gd name="T111" fmla="*/ 53 h 635"/>
                <a:gd name="T112" fmla="*/ 479 w 792"/>
                <a:gd name="T113" fmla="*/ 41 h 635"/>
                <a:gd name="T114" fmla="*/ 422 w 792"/>
                <a:gd name="T115" fmla="*/ 24 h 635"/>
                <a:gd name="T116" fmla="*/ 372 w 792"/>
                <a:gd name="T117" fmla="*/ 13 h 635"/>
                <a:gd name="T118" fmla="*/ 264 w 792"/>
                <a:gd name="T119" fmla="*/ 0 h 635"/>
                <a:gd name="T120" fmla="*/ 264 w 792"/>
                <a:gd name="T121" fmla="*/ 0 h 63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92"/>
                <a:gd name="T184" fmla="*/ 0 h 635"/>
                <a:gd name="T185" fmla="*/ 792 w 792"/>
                <a:gd name="T186" fmla="*/ 635 h 63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92" h="635">
                  <a:moveTo>
                    <a:pt x="264" y="0"/>
                  </a:moveTo>
                  <a:lnTo>
                    <a:pt x="285" y="9"/>
                  </a:lnTo>
                  <a:lnTo>
                    <a:pt x="308" y="22"/>
                  </a:lnTo>
                  <a:lnTo>
                    <a:pt x="338" y="38"/>
                  </a:lnTo>
                  <a:lnTo>
                    <a:pt x="374" y="57"/>
                  </a:lnTo>
                  <a:lnTo>
                    <a:pt x="412" y="79"/>
                  </a:lnTo>
                  <a:lnTo>
                    <a:pt x="433" y="93"/>
                  </a:lnTo>
                  <a:lnTo>
                    <a:pt x="452" y="106"/>
                  </a:lnTo>
                  <a:lnTo>
                    <a:pt x="473" y="119"/>
                  </a:lnTo>
                  <a:lnTo>
                    <a:pt x="494" y="133"/>
                  </a:lnTo>
                  <a:lnTo>
                    <a:pt x="513" y="148"/>
                  </a:lnTo>
                  <a:lnTo>
                    <a:pt x="532" y="163"/>
                  </a:lnTo>
                  <a:lnTo>
                    <a:pt x="551" y="180"/>
                  </a:lnTo>
                  <a:lnTo>
                    <a:pt x="568" y="195"/>
                  </a:lnTo>
                  <a:lnTo>
                    <a:pt x="585" y="211"/>
                  </a:lnTo>
                  <a:lnTo>
                    <a:pt x="600" y="228"/>
                  </a:lnTo>
                  <a:lnTo>
                    <a:pt x="623" y="262"/>
                  </a:lnTo>
                  <a:lnTo>
                    <a:pt x="648" y="330"/>
                  </a:lnTo>
                  <a:lnTo>
                    <a:pt x="642" y="365"/>
                  </a:lnTo>
                  <a:lnTo>
                    <a:pt x="625" y="399"/>
                  </a:lnTo>
                  <a:lnTo>
                    <a:pt x="612" y="414"/>
                  </a:lnTo>
                  <a:lnTo>
                    <a:pt x="597" y="427"/>
                  </a:lnTo>
                  <a:lnTo>
                    <a:pt x="580" y="443"/>
                  </a:lnTo>
                  <a:lnTo>
                    <a:pt x="561" y="454"/>
                  </a:lnTo>
                  <a:lnTo>
                    <a:pt x="540" y="465"/>
                  </a:lnTo>
                  <a:lnTo>
                    <a:pt x="519" y="475"/>
                  </a:lnTo>
                  <a:lnTo>
                    <a:pt x="471" y="492"/>
                  </a:lnTo>
                  <a:lnTo>
                    <a:pt x="422" y="503"/>
                  </a:lnTo>
                  <a:lnTo>
                    <a:pt x="369" y="513"/>
                  </a:lnTo>
                  <a:lnTo>
                    <a:pt x="264" y="524"/>
                  </a:lnTo>
                  <a:lnTo>
                    <a:pt x="80" y="528"/>
                  </a:lnTo>
                  <a:lnTo>
                    <a:pt x="0" y="522"/>
                  </a:lnTo>
                  <a:lnTo>
                    <a:pt x="165" y="635"/>
                  </a:lnTo>
                  <a:lnTo>
                    <a:pt x="405" y="629"/>
                  </a:lnTo>
                  <a:lnTo>
                    <a:pt x="595" y="593"/>
                  </a:lnTo>
                  <a:lnTo>
                    <a:pt x="638" y="578"/>
                  </a:lnTo>
                  <a:lnTo>
                    <a:pt x="678" y="559"/>
                  </a:lnTo>
                  <a:lnTo>
                    <a:pt x="713" y="536"/>
                  </a:lnTo>
                  <a:lnTo>
                    <a:pt x="741" y="511"/>
                  </a:lnTo>
                  <a:lnTo>
                    <a:pt x="777" y="454"/>
                  </a:lnTo>
                  <a:lnTo>
                    <a:pt x="792" y="397"/>
                  </a:lnTo>
                  <a:lnTo>
                    <a:pt x="791" y="340"/>
                  </a:lnTo>
                  <a:lnTo>
                    <a:pt x="783" y="313"/>
                  </a:lnTo>
                  <a:lnTo>
                    <a:pt x="772" y="285"/>
                  </a:lnTo>
                  <a:lnTo>
                    <a:pt x="739" y="233"/>
                  </a:lnTo>
                  <a:lnTo>
                    <a:pt x="730" y="220"/>
                  </a:lnTo>
                  <a:lnTo>
                    <a:pt x="718" y="209"/>
                  </a:lnTo>
                  <a:lnTo>
                    <a:pt x="709" y="197"/>
                  </a:lnTo>
                  <a:lnTo>
                    <a:pt x="695" y="184"/>
                  </a:lnTo>
                  <a:lnTo>
                    <a:pt x="673" y="161"/>
                  </a:lnTo>
                  <a:lnTo>
                    <a:pt x="646" y="140"/>
                  </a:lnTo>
                  <a:lnTo>
                    <a:pt x="619" y="119"/>
                  </a:lnTo>
                  <a:lnTo>
                    <a:pt x="591" y="100"/>
                  </a:lnTo>
                  <a:lnTo>
                    <a:pt x="564" y="81"/>
                  </a:lnTo>
                  <a:lnTo>
                    <a:pt x="536" y="66"/>
                  </a:lnTo>
                  <a:lnTo>
                    <a:pt x="507" y="53"/>
                  </a:lnTo>
                  <a:lnTo>
                    <a:pt x="479" y="41"/>
                  </a:lnTo>
                  <a:lnTo>
                    <a:pt x="422" y="24"/>
                  </a:lnTo>
                  <a:lnTo>
                    <a:pt x="372" y="13"/>
                  </a:lnTo>
                  <a:lnTo>
                    <a:pt x="264" y="0"/>
                  </a:lnTo>
                  <a:close/>
                </a:path>
              </a:pathLst>
            </a:custGeom>
            <a:solidFill>
              <a:srgbClr val="B8B8D9"/>
            </a:solidFill>
            <a:ln w="9525">
              <a:noFill/>
              <a:round/>
              <a:headEnd/>
              <a:tailEnd/>
            </a:ln>
          </p:spPr>
          <p:txBody>
            <a:bodyPr/>
            <a:lstStyle/>
            <a:p>
              <a:endParaRPr lang="en-US"/>
            </a:p>
          </p:txBody>
        </p:sp>
        <p:sp>
          <p:nvSpPr>
            <p:cNvPr id="12306" name="Freeform 18"/>
            <p:cNvSpPr>
              <a:spLocks/>
            </p:cNvSpPr>
            <p:nvPr/>
          </p:nvSpPr>
          <p:spPr bwMode="auto">
            <a:xfrm>
              <a:off x="3265" y="1661"/>
              <a:ext cx="113" cy="84"/>
            </a:xfrm>
            <a:custGeom>
              <a:avLst/>
              <a:gdLst>
                <a:gd name="T0" fmla="*/ 71 w 226"/>
                <a:gd name="T1" fmla="*/ 0 h 167"/>
                <a:gd name="T2" fmla="*/ 0 w 226"/>
                <a:gd name="T3" fmla="*/ 55 h 167"/>
                <a:gd name="T4" fmla="*/ 82 w 226"/>
                <a:gd name="T5" fmla="*/ 148 h 167"/>
                <a:gd name="T6" fmla="*/ 226 w 226"/>
                <a:gd name="T7" fmla="*/ 167 h 167"/>
                <a:gd name="T8" fmla="*/ 71 w 226"/>
                <a:gd name="T9" fmla="*/ 0 h 167"/>
                <a:gd name="T10" fmla="*/ 71 w 226"/>
                <a:gd name="T11" fmla="*/ 0 h 167"/>
                <a:gd name="T12" fmla="*/ 0 60000 65536"/>
                <a:gd name="T13" fmla="*/ 0 60000 65536"/>
                <a:gd name="T14" fmla="*/ 0 60000 65536"/>
                <a:gd name="T15" fmla="*/ 0 60000 65536"/>
                <a:gd name="T16" fmla="*/ 0 60000 65536"/>
                <a:gd name="T17" fmla="*/ 0 60000 65536"/>
                <a:gd name="T18" fmla="*/ 0 w 226"/>
                <a:gd name="T19" fmla="*/ 0 h 167"/>
                <a:gd name="T20" fmla="*/ 226 w 226"/>
                <a:gd name="T21" fmla="*/ 167 h 167"/>
              </a:gdLst>
              <a:ahLst/>
              <a:cxnLst>
                <a:cxn ang="T12">
                  <a:pos x="T0" y="T1"/>
                </a:cxn>
                <a:cxn ang="T13">
                  <a:pos x="T2" y="T3"/>
                </a:cxn>
                <a:cxn ang="T14">
                  <a:pos x="T4" y="T5"/>
                </a:cxn>
                <a:cxn ang="T15">
                  <a:pos x="T6" y="T7"/>
                </a:cxn>
                <a:cxn ang="T16">
                  <a:pos x="T8" y="T9"/>
                </a:cxn>
                <a:cxn ang="T17">
                  <a:pos x="T10" y="T11"/>
                </a:cxn>
              </a:cxnLst>
              <a:rect l="T18" t="T19" r="T20" b="T21"/>
              <a:pathLst>
                <a:path w="226" h="167">
                  <a:moveTo>
                    <a:pt x="71" y="0"/>
                  </a:moveTo>
                  <a:lnTo>
                    <a:pt x="0" y="55"/>
                  </a:lnTo>
                  <a:lnTo>
                    <a:pt x="82" y="148"/>
                  </a:lnTo>
                  <a:lnTo>
                    <a:pt x="226" y="167"/>
                  </a:lnTo>
                  <a:lnTo>
                    <a:pt x="71" y="0"/>
                  </a:lnTo>
                  <a:close/>
                </a:path>
              </a:pathLst>
            </a:custGeom>
            <a:solidFill>
              <a:srgbClr val="B8B8D9"/>
            </a:solidFill>
            <a:ln w="9525">
              <a:noFill/>
              <a:round/>
              <a:headEnd/>
              <a:tailEnd/>
            </a:ln>
          </p:spPr>
          <p:txBody>
            <a:bodyPr/>
            <a:lstStyle/>
            <a:p>
              <a:endParaRPr lang="en-US"/>
            </a:p>
          </p:txBody>
        </p:sp>
        <p:sp>
          <p:nvSpPr>
            <p:cNvPr id="12307" name="Freeform 19"/>
            <p:cNvSpPr>
              <a:spLocks/>
            </p:cNvSpPr>
            <p:nvPr/>
          </p:nvSpPr>
          <p:spPr bwMode="auto">
            <a:xfrm>
              <a:off x="2911" y="1274"/>
              <a:ext cx="775" cy="557"/>
            </a:xfrm>
            <a:custGeom>
              <a:avLst/>
              <a:gdLst>
                <a:gd name="T0" fmla="*/ 86 w 1551"/>
                <a:gd name="T1" fmla="*/ 32 h 1116"/>
                <a:gd name="T2" fmla="*/ 301 w 1551"/>
                <a:gd name="T3" fmla="*/ 8 h 1116"/>
                <a:gd name="T4" fmla="*/ 601 w 1551"/>
                <a:gd name="T5" fmla="*/ 0 h 1116"/>
                <a:gd name="T6" fmla="*/ 930 w 1551"/>
                <a:gd name="T7" fmla="*/ 40 h 1116"/>
                <a:gd name="T8" fmla="*/ 1082 w 1551"/>
                <a:gd name="T9" fmla="*/ 78 h 1116"/>
                <a:gd name="T10" fmla="*/ 1209 w 1551"/>
                <a:gd name="T11" fmla="*/ 116 h 1116"/>
                <a:gd name="T12" fmla="*/ 1312 w 1551"/>
                <a:gd name="T13" fmla="*/ 152 h 1116"/>
                <a:gd name="T14" fmla="*/ 1392 w 1551"/>
                <a:gd name="T15" fmla="*/ 185 h 1116"/>
                <a:gd name="T16" fmla="*/ 1452 w 1551"/>
                <a:gd name="T17" fmla="*/ 213 h 1116"/>
                <a:gd name="T18" fmla="*/ 1527 w 1551"/>
                <a:gd name="T19" fmla="*/ 255 h 1116"/>
                <a:gd name="T20" fmla="*/ 1549 w 1551"/>
                <a:gd name="T21" fmla="*/ 428 h 1116"/>
                <a:gd name="T22" fmla="*/ 1544 w 1551"/>
                <a:gd name="T23" fmla="*/ 673 h 1116"/>
                <a:gd name="T24" fmla="*/ 1513 w 1551"/>
                <a:gd name="T25" fmla="*/ 793 h 1116"/>
                <a:gd name="T26" fmla="*/ 1487 w 1551"/>
                <a:gd name="T27" fmla="*/ 863 h 1116"/>
                <a:gd name="T28" fmla="*/ 1437 w 1551"/>
                <a:gd name="T29" fmla="*/ 958 h 1116"/>
                <a:gd name="T30" fmla="*/ 1375 w 1551"/>
                <a:gd name="T31" fmla="*/ 1053 h 1116"/>
                <a:gd name="T32" fmla="*/ 1333 w 1551"/>
                <a:gd name="T33" fmla="*/ 1108 h 1116"/>
                <a:gd name="T34" fmla="*/ 1241 w 1551"/>
                <a:gd name="T35" fmla="*/ 1074 h 1116"/>
                <a:gd name="T36" fmla="*/ 1281 w 1551"/>
                <a:gd name="T37" fmla="*/ 1006 h 1116"/>
                <a:gd name="T38" fmla="*/ 1333 w 1551"/>
                <a:gd name="T39" fmla="*/ 905 h 1116"/>
                <a:gd name="T40" fmla="*/ 1386 w 1551"/>
                <a:gd name="T41" fmla="*/ 781 h 1116"/>
                <a:gd name="T42" fmla="*/ 1433 w 1551"/>
                <a:gd name="T43" fmla="*/ 574 h 1116"/>
                <a:gd name="T44" fmla="*/ 1437 w 1551"/>
                <a:gd name="T45" fmla="*/ 295 h 1116"/>
                <a:gd name="T46" fmla="*/ 1390 w 1551"/>
                <a:gd name="T47" fmla="*/ 274 h 1116"/>
                <a:gd name="T48" fmla="*/ 1333 w 1551"/>
                <a:gd name="T49" fmla="*/ 249 h 1116"/>
                <a:gd name="T50" fmla="*/ 1259 w 1551"/>
                <a:gd name="T51" fmla="*/ 221 h 1116"/>
                <a:gd name="T52" fmla="*/ 1171 w 1551"/>
                <a:gd name="T53" fmla="*/ 190 h 1116"/>
                <a:gd name="T54" fmla="*/ 1070 w 1551"/>
                <a:gd name="T55" fmla="*/ 160 h 1116"/>
                <a:gd name="T56" fmla="*/ 958 w 1551"/>
                <a:gd name="T57" fmla="*/ 131 h 1116"/>
                <a:gd name="T58" fmla="*/ 840 w 1551"/>
                <a:gd name="T59" fmla="*/ 110 h 1116"/>
                <a:gd name="T60" fmla="*/ 595 w 1551"/>
                <a:gd name="T61" fmla="*/ 91 h 1116"/>
                <a:gd name="T62" fmla="*/ 209 w 1551"/>
                <a:gd name="T63" fmla="*/ 112 h 1116"/>
                <a:gd name="T64" fmla="*/ 0 w 1551"/>
                <a:gd name="T65" fmla="*/ 48 h 11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51"/>
                <a:gd name="T100" fmla="*/ 0 h 1116"/>
                <a:gd name="T101" fmla="*/ 1551 w 1551"/>
                <a:gd name="T102" fmla="*/ 1116 h 11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51" h="1116">
                  <a:moveTo>
                    <a:pt x="0" y="48"/>
                  </a:moveTo>
                  <a:lnTo>
                    <a:pt x="86" y="32"/>
                  </a:lnTo>
                  <a:lnTo>
                    <a:pt x="179" y="19"/>
                  </a:lnTo>
                  <a:lnTo>
                    <a:pt x="301" y="8"/>
                  </a:lnTo>
                  <a:lnTo>
                    <a:pt x="443" y="0"/>
                  </a:lnTo>
                  <a:lnTo>
                    <a:pt x="601" y="0"/>
                  </a:lnTo>
                  <a:lnTo>
                    <a:pt x="764" y="13"/>
                  </a:lnTo>
                  <a:lnTo>
                    <a:pt x="930" y="40"/>
                  </a:lnTo>
                  <a:lnTo>
                    <a:pt x="1008" y="59"/>
                  </a:lnTo>
                  <a:lnTo>
                    <a:pt x="1082" y="78"/>
                  </a:lnTo>
                  <a:lnTo>
                    <a:pt x="1148" y="97"/>
                  </a:lnTo>
                  <a:lnTo>
                    <a:pt x="1209" y="116"/>
                  </a:lnTo>
                  <a:lnTo>
                    <a:pt x="1262" y="135"/>
                  </a:lnTo>
                  <a:lnTo>
                    <a:pt x="1312" y="152"/>
                  </a:lnTo>
                  <a:lnTo>
                    <a:pt x="1354" y="169"/>
                  </a:lnTo>
                  <a:lnTo>
                    <a:pt x="1392" y="185"/>
                  </a:lnTo>
                  <a:lnTo>
                    <a:pt x="1426" y="200"/>
                  </a:lnTo>
                  <a:lnTo>
                    <a:pt x="1452" y="213"/>
                  </a:lnTo>
                  <a:lnTo>
                    <a:pt x="1496" y="236"/>
                  </a:lnTo>
                  <a:lnTo>
                    <a:pt x="1527" y="255"/>
                  </a:lnTo>
                  <a:lnTo>
                    <a:pt x="1534" y="304"/>
                  </a:lnTo>
                  <a:lnTo>
                    <a:pt x="1549" y="428"/>
                  </a:lnTo>
                  <a:lnTo>
                    <a:pt x="1551" y="589"/>
                  </a:lnTo>
                  <a:lnTo>
                    <a:pt x="1544" y="673"/>
                  </a:lnTo>
                  <a:lnTo>
                    <a:pt x="1527" y="753"/>
                  </a:lnTo>
                  <a:lnTo>
                    <a:pt x="1513" y="793"/>
                  </a:lnTo>
                  <a:lnTo>
                    <a:pt x="1500" y="827"/>
                  </a:lnTo>
                  <a:lnTo>
                    <a:pt x="1487" y="863"/>
                  </a:lnTo>
                  <a:lnTo>
                    <a:pt x="1470" y="897"/>
                  </a:lnTo>
                  <a:lnTo>
                    <a:pt x="1437" y="958"/>
                  </a:lnTo>
                  <a:lnTo>
                    <a:pt x="1405" y="1009"/>
                  </a:lnTo>
                  <a:lnTo>
                    <a:pt x="1375" y="1053"/>
                  </a:lnTo>
                  <a:lnTo>
                    <a:pt x="1350" y="1087"/>
                  </a:lnTo>
                  <a:lnTo>
                    <a:pt x="1333" y="1108"/>
                  </a:lnTo>
                  <a:lnTo>
                    <a:pt x="1327" y="1116"/>
                  </a:lnTo>
                  <a:lnTo>
                    <a:pt x="1241" y="1074"/>
                  </a:lnTo>
                  <a:lnTo>
                    <a:pt x="1260" y="1042"/>
                  </a:lnTo>
                  <a:lnTo>
                    <a:pt x="1281" y="1006"/>
                  </a:lnTo>
                  <a:lnTo>
                    <a:pt x="1306" y="960"/>
                  </a:lnTo>
                  <a:lnTo>
                    <a:pt x="1333" y="905"/>
                  </a:lnTo>
                  <a:lnTo>
                    <a:pt x="1361" y="844"/>
                  </a:lnTo>
                  <a:lnTo>
                    <a:pt x="1386" y="781"/>
                  </a:lnTo>
                  <a:lnTo>
                    <a:pt x="1407" y="715"/>
                  </a:lnTo>
                  <a:lnTo>
                    <a:pt x="1433" y="574"/>
                  </a:lnTo>
                  <a:lnTo>
                    <a:pt x="1441" y="437"/>
                  </a:lnTo>
                  <a:lnTo>
                    <a:pt x="1437" y="295"/>
                  </a:lnTo>
                  <a:lnTo>
                    <a:pt x="1424" y="289"/>
                  </a:lnTo>
                  <a:lnTo>
                    <a:pt x="1390" y="274"/>
                  </a:lnTo>
                  <a:lnTo>
                    <a:pt x="1363" y="262"/>
                  </a:lnTo>
                  <a:lnTo>
                    <a:pt x="1333" y="249"/>
                  </a:lnTo>
                  <a:lnTo>
                    <a:pt x="1299" y="236"/>
                  </a:lnTo>
                  <a:lnTo>
                    <a:pt x="1259" y="221"/>
                  </a:lnTo>
                  <a:lnTo>
                    <a:pt x="1217" y="205"/>
                  </a:lnTo>
                  <a:lnTo>
                    <a:pt x="1171" y="190"/>
                  </a:lnTo>
                  <a:lnTo>
                    <a:pt x="1122" y="175"/>
                  </a:lnTo>
                  <a:lnTo>
                    <a:pt x="1070" y="160"/>
                  </a:lnTo>
                  <a:lnTo>
                    <a:pt x="1015" y="145"/>
                  </a:lnTo>
                  <a:lnTo>
                    <a:pt x="958" y="131"/>
                  </a:lnTo>
                  <a:lnTo>
                    <a:pt x="901" y="120"/>
                  </a:lnTo>
                  <a:lnTo>
                    <a:pt x="840" y="110"/>
                  </a:lnTo>
                  <a:lnTo>
                    <a:pt x="717" y="95"/>
                  </a:lnTo>
                  <a:lnTo>
                    <a:pt x="595" y="91"/>
                  </a:lnTo>
                  <a:lnTo>
                    <a:pt x="371" y="97"/>
                  </a:lnTo>
                  <a:lnTo>
                    <a:pt x="209" y="112"/>
                  </a:lnTo>
                  <a:lnTo>
                    <a:pt x="145" y="122"/>
                  </a:lnTo>
                  <a:lnTo>
                    <a:pt x="0" y="48"/>
                  </a:lnTo>
                  <a:close/>
                </a:path>
              </a:pathLst>
            </a:custGeom>
            <a:solidFill>
              <a:srgbClr val="B8B8D9"/>
            </a:solidFill>
            <a:ln w="9525">
              <a:noFill/>
              <a:round/>
              <a:headEnd/>
              <a:tailEnd/>
            </a:ln>
          </p:spPr>
          <p:txBody>
            <a:bodyPr/>
            <a:lstStyle/>
            <a:p>
              <a:endParaRPr lang="en-US"/>
            </a:p>
          </p:txBody>
        </p:sp>
        <p:sp>
          <p:nvSpPr>
            <p:cNvPr id="12308" name="Freeform 20"/>
            <p:cNvSpPr>
              <a:spLocks/>
            </p:cNvSpPr>
            <p:nvPr/>
          </p:nvSpPr>
          <p:spPr bwMode="auto">
            <a:xfrm>
              <a:off x="2284" y="1107"/>
              <a:ext cx="72" cy="32"/>
            </a:xfrm>
            <a:custGeom>
              <a:avLst/>
              <a:gdLst>
                <a:gd name="T0" fmla="*/ 2 w 142"/>
                <a:gd name="T1" fmla="*/ 0 h 62"/>
                <a:gd name="T2" fmla="*/ 142 w 142"/>
                <a:gd name="T3" fmla="*/ 0 h 62"/>
                <a:gd name="T4" fmla="*/ 131 w 142"/>
                <a:gd name="T5" fmla="*/ 62 h 62"/>
                <a:gd name="T6" fmla="*/ 0 w 142"/>
                <a:gd name="T7" fmla="*/ 62 h 62"/>
                <a:gd name="T8" fmla="*/ 2 w 142"/>
                <a:gd name="T9" fmla="*/ 0 h 62"/>
                <a:gd name="T10" fmla="*/ 2 w 142"/>
                <a:gd name="T11" fmla="*/ 0 h 62"/>
                <a:gd name="T12" fmla="*/ 0 60000 65536"/>
                <a:gd name="T13" fmla="*/ 0 60000 65536"/>
                <a:gd name="T14" fmla="*/ 0 60000 65536"/>
                <a:gd name="T15" fmla="*/ 0 60000 65536"/>
                <a:gd name="T16" fmla="*/ 0 60000 65536"/>
                <a:gd name="T17" fmla="*/ 0 60000 65536"/>
                <a:gd name="T18" fmla="*/ 0 w 142"/>
                <a:gd name="T19" fmla="*/ 0 h 62"/>
                <a:gd name="T20" fmla="*/ 142 w 142"/>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42" h="62">
                  <a:moveTo>
                    <a:pt x="2" y="0"/>
                  </a:moveTo>
                  <a:lnTo>
                    <a:pt x="142" y="0"/>
                  </a:lnTo>
                  <a:lnTo>
                    <a:pt x="131" y="62"/>
                  </a:lnTo>
                  <a:lnTo>
                    <a:pt x="0" y="62"/>
                  </a:lnTo>
                  <a:lnTo>
                    <a:pt x="2" y="0"/>
                  </a:lnTo>
                  <a:close/>
                </a:path>
              </a:pathLst>
            </a:custGeom>
            <a:solidFill>
              <a:srgbClr val="B8B8D9"/>
            </a:solidFill>
            <a:ln w="9525">
              <a:noFill/>
              <a:round/>
              <a:headEnd/>
              <a:tailEnd/>
            </a:ln>
          </p:spPr>
          <p:txBody>
            <a:bodyPr/>
            <a:lstStyle/>
            <a:p>
              <a:endParaRPr lang="en-US"/>
            </a:p>
          </p:txBody>
        </p:sp>
        <p:sp>
          <p:nvSpPr>
            <p:cNvPr id="12309" name="Freeform 21"/>
            <p:cNvSpPr>
              <a:spLocks/>
            </p:cNvSpPr>
            <p:nvPr/>
          </p:nvSpPr>
          <p:spPr bwMode="auto">
            <a:xfrm>
              <a:off x="3286" y="1408"/>
              <a:ext cx="245" cy="308"/>
            </a:xfrm>
            <a:custGeom>
              <a:avLst/>
              <a:gdLst>
                <a:gd name="T0" fmla="*/ 0 w 490"/>
                <a:gd name="T1" fmla="*/ 0 h 618"/>
                <a:gd name="T2" fmla="*/ 428 w 490"/>
                <a:gd name="T3" fmla="*/ 38 h 618"/>
                <a:gd name="T4" fmla="*/ 443 w 490"/>
                <a:gd name="T5" fmla="*/ 90 h 618"/>
                <a:gd name="T6" fmla="*/ 471 w 490"/>
                <a:gd name="T7" fmla="*/ 207 h 618"/>
                <a:gd name="T8" fmla="*/ 490 w 490"/>
                <a:gd name="T9" fmla="*/ 344 h 618"/>
                <a:gd name="T10" fmla="*/ 489 w 490"/>
                <a:gd name="T11" fmla="*/ 405 h 618"/>
                <a:gd name="T12" fmla="*/ 477 w 490"/>
                <a:gd name="T13" fmla="*/ 454 h 618"/>
                <a:gd name="T14" fmla="*/ 458 w 490"/>
                <a:gd name="T15" fmla="*/ 492 h 618"/>
                <a:gd name="T16" fmla="*/ 439 w 490"/>
                <a:gd name="T17" fmla="*/ 525 h 618"/>
                <a:gd name="T18" fmla="*/ 403 w 490"/>
                <a:gd name="T19" fmla="*/ 576 h 618"/>
                <a:gd name="T20" fmla="*/ 388 w 490"/>
                <a:gd name="T21" fmla="*/ 595 h 618"/>
                <a:gd name="T22" fmla="*/ 378 w 490"/>
                <a:gd name="T23" fmla="*/ 607 h 618"/>
                <a:gd name="T24" fmla="*/ 367 w 490"/>
                <a:gd name="T25" fmla="*/ 618 h 618"/>
                <a:gd name="T26" fmla="*/ 318 w 490"/>
                <a:gd name="T27" fmla="*/ 570 h 618"/>
                <a:gd name="T28" fmla="*/ 331 w 490"/>
                <a:gd name="T29" fmla="*/ 550 h 618"/>
                <a:gd name="T30" fmla="*/ 361 w 490"/>
                <a:gd name="T31" fmla="*/ 496 h 618"/>
                <a:gd name="T32" fmla="*/ 388 w 490"/>
                <a:gd name="T33" fmla="*/ 424 h 618"/>
                <a:gd name="T34" fmla="*/ 397 w 490"/>
                <a:gd name="T35" fmla="*/ 339 h 618"/>
                <a:gd name="T36" fmla="*/ 382 w 490"/>
                <a:gd name="T37" fmla="*/ 259 h 618"/>
                <a:gd name="T38" fmla="*/ 371 w 490"/>
                <a:gd name="T39" fmla="*/ 226 h 618"/>
                <a:gd name="T40" fmla="*/ 359 w 490"/>
                <a:gd name="T41" fmla="*/ 198 h 618"/>
                <a:gd name="T42" fmla="*/ 337 w 490"/>
                <a:gd name="T43" fmla="*/ 160 h 618"/>
                <a:gd name="T44" fmla="*/ 327 w 490"/>
                <a:gd name="T45" fmla="*/ 145 h 618"/>
                <a:gd name="T46" fmla="*/ 0 w 490"/>
                <a:gd name="T47" fmla="*/ 0 h 618"/>
                <a:gd name="T48" fmla="*/ 0 w 490"/>
                <a:gd name="T49" fmla="*/ 0 h 6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0"/>
                <a:gd name="T76" fmla="*/ 0 h 618"/>
                <a:gd name="T77" fmla="*/ 490 w 490"/>
                <a:gd name="T78" fmla="*/ 618 h 6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0" h="618">
                  <a:moveTo>
                    <a:pt x="0" y="0"/>
                  </a:moveTo>
                  <a:lnTo>
                    <a:pt x="428" y="38"/>
                  </a:lnTo>
                  <a:lnTo>
                    <a:pt x="443" y="90"/>
                  </a:lnTo>
                  <a:lnTo>
                    <a:pt x="471" y="207"/>
                  </a:lnTo>
                  <a:lnTo>
                    <a:pt x="490" y="344"/>
                  </a:lnTo>
                  <a:lnTo>
                    <a:pt x="489" y="405"/>
                  </a:lnTo>
                  <a:lnTo>
                    <a:pt x="477" y="454"/>
                  </a:lnTo>
                  <a:lnTo>
                    <a:pt x="458" y="492"/>
                  </a:lnTo>
                  <a:lnTo>
                    <a:pt x="439" y="525"/>
                  </a:lnTo>
                  <a:lnTo>
                    <a:pt x="403" y="576"/>
                  </a:lnTo>
                  <a:lnTo>
                    <a:pt x="388" y="595"/>
                  </a:lnTo>
                  <a:lnTo>
                    <a:pt x="378" y="607"/>
                  </a:lnTo>
                  <a:lnTo>
                    <a:pt x="367" y="618"/>
                  </a:lnTo>
                  <a:lnTo>
                    <a:pt x="318" y="570"/>
                  </a:lnTo>
                  <a:lnTo>
                    <a:pt x="331" y="550"/>
                  </a:lnTo>
                  <a:lnTo>
                    <a:pt x="361" y="496"/>
                  </a:lnTo>
                  <a:lnTo>
                    <a:pt x="388" y="424"/>
                  </a:lnTo>
                  <a:lnTo>
                    <a:pt x="397" y="339"/>
                  </a:lnTo>
                  <a:lnTo>
                    <a:pt x="382" y="259"/>
                  </a:lnTo>
                  <a:lnTo>
                    <a:pt x="371" y="226"/>
                  </a:lnTo>
                  <a:lnTo>
                    <a:pt x="359" y="198"/>
                  </a:lnTo>
                  <a:lnTo>
                    <a:pt x="337" y="160"/>
                  </a:lnTo>
                  <a:lnTo>
                    <a:pt x="327" y="145"/>
                  </a:lnTo>
                  <a:lnTo>
                    <a:pt x="0" y="0"/>
                  </a:lnTo>
                  <a:close/>
                </a:path>
              </a:pathLst>
            </a:custGeom>
            <a:solidFill>
              <a:srgbClr val="000000"/>
            </a:solidFill>
            <a:ln w="9525">
              <a:noFill/>
              <a:round/>
              <a:headEnd/>
              <a:tailEnd/>
            </a:ln>
          </p:spPr>
          <p:txBody>
            <a:bodyPr/>
            <a:lstStyle/>
            <a:p>
              <a:endParaRPr lang="en-US"/>
            </a:p>
          </p:txBody>
        </p:sp>
        <p:sp>
          <p:nvSpPr>
            <p:cNvPr id="12310" name="Freeform 22"/>
            <p:cNvSpPr>
              <a:spLocks/>
            </p:cNvSpPr>
            <p:nvPr/>
          </p:nvSpPr>
          <p:spPr bwMode="auto">
            <a:xfrm>
              <a:off x="2817" y="1831"/>
              <a:ext cx="785" cy="444"/>
            </a:xfrm>
            <a:custGeom>
              <a:avLst/>
              <a:gdLst>
                <a:gd name="T0" fmla="*/ 188 w 1570"/>
                <a:gd name="T1" fmla="*/ 327 h 890"/>
                <a:gd name="T2" fmla="*/ 435 w 1570"/>
                <a:gd name="T3" fmla="*/ 401 h 890"/>
                <a:gd name="T4" fmla="*/ 510 w 1570"/>
                <a:gd name="T5" fmla="*/ 452 h 890"/>
                <a:gd name="T6" fmla="*/ 555 w 1570"/>
                <a:gd name="T7" fmla="*/ 498 h 890"/>
                <a:gd name="T8" fmla="*/ 664 w 1570"/>
                <a:gd name="T9" fmla="*/ 660 h 890"/>
                <a:gd name="T10" fmla="*/ 736 w 1570"/>
                <a:gd name="T11" fmla="*/ 844 h 890"/>
                <a:gd name="T12" fmla="*/ 817 w 1570"/>
                <a:gd name="T13" fmla="*/ 863 h 890"/>
                <a:gd name="T14" fmla="*/ 920 w 1570"/>
                <a:gd name="T15" fmla="*/ 817 h 890"/>
                <a:gd name="T16" fmla="*/ 1017 w 1570"/>
                <a:gd name="T17" fmla="*/ 772 h 890"/>
                <a:gd name="T18" fmla="*/ 1122 w 1570"/>
                <a:gd name="T19" fmla="*/ 719 h 890"/>
                <a:gd name="T20" fmla="*/ 1230 w 1570"/>
                <a:gd name="T21" fmla="*/ 658 h 890"/>
                <a:gd name="T22" fmla="*/ 1333 w 1570"/>
                <a:gd name="T23" fmla="*/ 593 h 890"/>
                <a:gd name="T24" fmla="*/ 1424 w 1570"/>
                <a:gd name="T25" fmla="*/ 523 h 890"/>
                <a:gd name="T26" fmla="*/ 1496 w 1570"/>
                <a:gd name="T27" fmla="*/ 452 h 890"/>
                <a:gd name="T28" fmla="*/ 1568 w 1570"/>
                <a:gd name="T29" fmla="*/ 202 h 890"/>
                <a:gd name="T30" fmla="*/ 1530 w 1570"/>
                <a:gd name="T31" fmla="*/ 120 h 890"/>
                <a:gd name="T32" fmla="*/ 1456 w 1570"/>
                <a:gd name="T33" fmla="*/ 61 h 890"/>
                <a:gd name="T34" fmla="*/ 1352 w 1570"/>
                <a:gd name="T35" fmla="*/ 23 h 890"/>
                <a:gd name="T36" fmla="*/ 1049 w 1570"/>
                <a:gd name="T37" fmla="*/ 0 h 890"/>
                <a:gd name="T38" fmla="*/ 827 w 1570"/>
                <a:gd name="T39" fmla="*/ 89 h 890"/>
                <a:gd name="T40" fmla="*/ 817 w 1570"/>
                <a:gd name="T41" fmla="*/ 186 h 890"/>
                <a:gd name="T42" fmla="*/ 863 w 1570"/>
                <a:gd name="T43" fmla="*/ 230 h 890"/>
                <a:gd name="T44" fmla="*/ 926 w 1570"/>
                <a:gd name="T45" fmla="*/ 268 h 890"/>
                <a:gd name="T46" fmla="*/ 1036 w 1570"/>
                <a:gd name="T47" fmla="*/ 316 h 890"/>
                <a:gd name="T48" fmla="*/ 1042 w 1570"/>
                <a:gd name="T49" fmla="*/ 230 h 890"/>
                <a:gd name="T50" fmla="*/ 954 w 1570"/>
                <a:gd name="T51" fmla="*/ 152 h 890"/>
                <a:gd name="T52" fmla="*/ 1006 w 1570"/>
                <a:gd name="T53" fmla="*/ 110 h 890"/>
                <a:gd name="T54" fmla="*/ 1266 w 1570"/>
                <a:gd name="T55" fmla="*/ 105 h 890"/>
                <a:gd name="T56" fmla="*/ 1397 w 1570"/>
                <a:gd name="T57" fmla="*/ 190 h 890"/>
                <a:gd name="T58" fmla="*/ 1390 w 1570"/>
                <a:gd name="T59" fmla="*/ 321 h 890"/>
                <a:gd name="T60" fmla="*/ 1306 w 1570"/>
                <a:gd name="T61" fmla="*/ 460 h 890"/>
                <a:gd name="T62" fmla="*/ 1258 w 1570"/>
                <a:gd name="T63" fmla="*/ 511 h 890"/>
                <a:gd name="T64" fmla="*/ 1220 w 1570"/>
                <a:gd name="T65" fmla="*/ 546 h 890"/>
                <a:gd name="T66" fmla="*/ 1156 w 1570"/>
                <a:gd name="T67" fmla="*/ 595 h 890"/>
                <a:gd name="T68" fmla="*/ 1080 w 1570"/>
                <a:gd name="T69" fmla="*/ 641 h 890"/>
                <a:gd name="T70" fmla="*/ 1009 w 1570"/>
                <a:gd name="T71" fmla="*/ 675 h 890"/>
                <a:gd name="T72" fmla="*/ 895 w 1570"/>
                <a:gd name="T73" fmla="*/ 734 h 890"/>
                <a:gd name="T74" fmla="*/ 833 w 1570"/>
                <a:gd name="T75" fmla="*/ 709 h 890"/>
                <a:gd name="T76" fmla="*/ 768 w 1570"/>
                <a:gd name="T77" fmla="*/ 566 h 890"/>
                <a:gd name="T78" fmla="*/ 705 w 1570"/>
                <a:gd name="T79" fmla="*/ 470 h 890"/>
                <a:gd name="T80" fmla="*/ 669 w 1570"/>
                <a:gd name="T81" fmla="*/ 424 h 890"/>
                <a:gd name="T82" fmla="*/ 627 w 1570"/>
                <a:gd name="T83" fmla="*/ 382 h 890"/>
                <a:gd name="T84" fmla="*/ 568 w 1570"/>
                <a:gd name="T85" fmla="*/ 338 h 890"/>
                <a:gd name="T86" fmla="*/ 477 w 1570"/>
                <a:gd name="T87" fmla="*/ 293 h 890"/>
                <a:gd name="T88" fmla="*/ 262 w 1570"/>
                <a:gd name="T89" fmla="*/ 249 h 890"/>
                <a:gd name="T90" fmla="*/ 251 w 1570"/>
                <a:gd name="T91" fmla="*/ 68 h 8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70"/>
                <a:gd name="T139" fmla="*/ 0 h 890"/>
                <a:gd name="T140" fmla="*/ 1570 w 1570"/>
                <a:gd name="T141" fmla="*/ 890 h 89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70" h="890">
                  <a:moveTo>
                    <a:pt x="251" y="68"/>
                  </a:moveTo>
                  <a:lnTo>
                    <a:pt x="0" y="321"/>
                  </a:lnTo>
                  <a:lnTo>
                    <a:pt x="188" y="327"/>
                  </a:lnTo>
                  <a:lnTo>
                    <a:pt x="354" y="365"/>
                  </a:lnTo>
                  <a:lnTo>
                    <a:pt x="396" y="382"/>
                  </a:lnTo>
                  <a:lnTo>
                    <a:pt x="435" y="401"/>
                  </a:lnTo>
                  <a:lnTo>
                    <a:pt x="473" y="424"/>
                  </a:lnTo>
                  <a:lnTo>
                    <a:pt x="492" y="437"/>
                  </a:lnTo>
                  <a:lnTo>
                    <a:pt x="510" y="452"/>
                  </a:lnTo>
                  <a:lnTo>
                    <a:pt x="525" y="466"/>
                  </a:lnTo>
                  <a:lnTo>
                    <a:pt x="540" y="483"/>
                  </a:lnTo>
                  <a:lnTo>
                    <a:pt x="555" y="498"/>
                  </a:lnTo>
                  <a:lnTo>
                    <a:pt x="570" y="515"/>
                  </a:lnTo>
                  <a:lnTo>
                    <a:pt x="622" y="585"/>
                  </a:lnTo>
                  <a:lnTo>
                    <a:pt x="664" y="660"/>
                  </a:lnTo>
                  <a:lnTo>
                    <a:pt x="696" y="730"/>
                  </a:lnTo>
                  <a:lnTo>
                    <a:pt x="721" y="793"/>
                  </a:lnTo>
                  <a:lnTo>
                    <a:pt x="736" y="844"/>
                  </a:lnTo>
                  <a:lnTo>
                    <a:pt x="749" y="890"/>
                  </a:lnTo>
                  <a:lnTo>
                    <a:pt x="781" y="878"/>
                  </a:lnTo>
                  <a:lnTo>
                    <a:pt x="817" y="863"/>
                  </a:lnTo>
                  <a:lnTo>
                    <a:pt x="865" y="842"/>
                  </a:lnTo>
                  <a:lnTo>
                    <a:pt x="892" y="831"/>
                  </a:lnTo>
                  <a:lnTo>
                    <a:pt x="920" y="817"/>
                  </a:lnTo>
                  <a:lnTo>
                    <a:pt x="951" y="802"/>
                  </a:lnTo>
                  <a:lnTo>
                    <a:pt x="983" y="789"/>
                  </a:lnTo>
                  <a:lnTo>
                    <a:pt x="1017" y="772"/>
                  </a:lnTo>
                  <a:lnTo>
                    <a:pt x="1051" y="755"/>
                  </a:lnTo>
                  <a:lnTo>
                    <a:pt x="1085" y="738"/>
                  </a:lnTo>
                  <a:lnTo>
                    <a:pt x="1122" y="719"/>
                  </a:lnTo>
                  <a:lnTo>
                    <a:pt x="1158" y="698"/>
                  </a:lnTo>
                  <a:lnTo>
                    <a:pt x="1194" y="679"/>
                  </a:lnTo>
                  <a:lnTo>
                    <a:pt x="1230" y="658"/>
                  </a:lnTo>
                  <a:lnTo>
                    <a:pt x="1264" y="637"/>
                  </a:lnTo>
                  <a:lnTo>
                    <a:pt x="1298" y="614"/>
                  </a:lnTo>
                  <a:lnTo>
                    <a:pt x="1333" y="593"/>
                  </a:lnTo>
                  <a:lnTo>
                    <a:pt x="1363" y="570"/>
                  </a:lnTo>
                  <a:lnTo>
                    <a:pt x="1393" y="547"/>
                  </a:lnTo>
                  <a:lnTo>
                    <a:pt x="1424" y="523"/>
                  </a:lnTo>
                  <a:lnTo>
                    <a:pt x="1448" y="500"/>
                  </a:lnTo>
                  <a:lnTo>
                    <a:pt x="1475" y="477"/>
                  </a:lnTo>
                  <a:lnTo>
                    <a:pt x="1496" y="452"/>
                  </a:lnTo>
                  <a:lnTo>
                    <a:pt x="1553" y="359"/>
                  </a:lnTo>
                  <a:lnTo>
                    <a:pt x="1570" y="274"/>
                  </a:lnTo>
                  <a:lnTo>
                    <a:pt x="1568" y="202"/>
                  </a:lnTo>
                  <a:lnTo>
                    <a:pt x="1561" y="171"/>
                  </a:lnTo>
                  <a:lnTo>
                    <a:pt x="1547" y="143"/>
                  </a:lnTo>
                  <a:lnTo>
                    <a:pt x="1530" y="120"/>
                  </a:lnTo>
                  <a:lnTo>
                    <a:pt x="1509" y="97"/>
                  </a:lnTo>
                  <a:lnTo>
                    <a:pt x="1485" y="78"/>
                  </a:lnTo>
                  <a:lnTo>
                    <a:pt x="1456" y="61"/>
                  </a:lnTo>
                  <a:lnTo>
                    <a:pt x="1424" y="46"/>
                  </a:lnTo>
                  <a:lnTo>
                    <a:pt x="1390" y="32"/>
                  </a:lnTo>
                  <a:lnTo>
                    <a:pt x="1352" y="23"/>
                  </a:lnTo>
                  <a:lnTo>
                    <a:pt x="1312" y="13"/>
                  </a:lnTo>
                  <a:lnTo>
                    <a:pt x="1222" y="0"/>
                  </a:lnTo>
                  <a:lnTo>
                    <a:pt x="1049" y="0"/>
                  </a:lnTo>
                  <a:lnTo>
                    <a:pt x="914" y="34"/>
                  </a:lnTo>
                  <a:lnTo>
                    <a:pt x="863" y="59"/>
                  </a:lnTo>
                  <a:lnTo>
                    <a:pt x="827" y="89"/>
                  </a:lnTo>
                  <a:lnTo>
                    <a:pt x="806" y="122"/>
                  </a:lnTo>
                  <a:lnTo>
                    <a:pt x="802" y="156"/>
                  </a:lnTo>
                  <a:lnTo>
                    <a:pt x="817" y="186"/>
                  </a:lnTo>
                  <a:lnTo>
                    <a:pt x="831" y="202"/>
                  </a:lnTo>
                  <a:lnTo>
                    <a:pt x="846" y="217"/>
                  </a:lnTo>
                  <a:lnTo>
                    <a:pt x="863" y="230"/>
                  </a:lnTo>
                  <a:lnTo>
                    <a:pt x="884" y="243"/>
                  </a:lnTo>
                  <a:lnTo>
                    <a:pt x="903" y="257"/>
                  </a:lnTo>
                  <a:lnTo>
                    <a:pt x="926" y="268"/>
                  </a:lnTo>
                  <a:lnTo>
                    <a:pt x="966" y="287"/>
                  </a:lnTo>
                  <a:lnTo>
                    <a:pt x="1000" y="302"/>
                  </a:lnTo>
                  <a:lnTo>
                    <a:pt x="1036" y="316"/>
                  </a:lnTo>
                  <a:lnTo>
                    <a:pt x="1122" y="270"/>
                  </a:lnTo>
                  <a:lnTo>
                    <a:pt x="1080" y="251"/>
                  </a:lnTo>
                  <a:lnTo>
                    <a:pt x="1042" y="230"/>
                  </a:lnTo>
                  <a:lnTo>
                    <a:pt x="1002" y="205"/>
                  </a:lnTo>
                  <a:lnTo>
                    <a:pt x="971" y="179"/>
                  </a:lnTo>
                  <a:lnTo>
                    <a:pt x="954" y="152"/>
                  </a:lnTo>
                  <a:lnTo>
                    <a:pt x="964" y="129"/>
                  </a:lnTo>
                  <a:lnTo>
                    <a:pt x="979" y="120"/>
                  </a:lnTo>
                  <a:lnTo>
                    <a:pt x="1006" y="110"/>
                  </a:lnTo>
                  <a:lnTo>
                    <a:pt x="1068" y="97"/>
                  </a:lnTo>
                  <a:lnTo>
                    <a:pt x="1137" y="93"/>
                  </a:lnTo>
                  <a:lnTo>
                    <a:pt x="1266" y="105"/>
                  </a:lnTo>
                  <a:lnTo>
                    <a:pt x="1323" y="124"/>
                  </a:lnTo>
                  <a:lnTo>
                    <a:pt x="1367" y="150"/>
                  </a:lnTo>
                  <a:lnTo>
                    <a:pt x="1397" y="190"/>
                  </a:lnTo>
                  <a:lnTo>
                    <a:pt x="1407" y="238"/>
                  </a:lnTo>
                  <a:lnTo>
                    <a:pt x="1399" y="293"/>
                  </a:lnTo>
                  <a:lnTo>
                    <a:pt x="1390" y="321"/>
                  </a:lnTo>
                  <a:lnTo>
                    <a:pt x="1378" y="350"/>
                  </a:lnTo>
                  <a:lnTo>
                    <a:pt x="1346" y="407"/>
                  </a:lnTo>
                  <a:lnTo>
                    <a:pt x="1306" y="460"/>
                  </a:lnTo>
                  <a:lnTo>
                    <a:pt x="1283" y="487"/>
                  </a:lnTo>
                  <a:lnTo>
                    <a:pt x="1270" y="500"/>
                  </a:lnTo>
                  <a:lnTo>
                    <a:pt x="1258" y="511"/>
                  </a:lnTo>
                  <a:lnTo>
                    <a:pt x="1247" y="523"/>
                  </a:lnTo>
                  <a:lnTo>
                    <a:pt x="1234" y="536"/>
                  </a:lnTo>
                  <a:lnTo>
                    <a:pt x="1220" y="546"/>
                  </a:lnTo>
                  <a:lnTo>
                    <a:pt x="1207" y="557"/>
                  </a:lnTo>
                  <a:lnTo>
                    <a:pt x="1182" y="578"/>
                  </a:lnTo>
                  <a:lnTo>
                    <a:pt x="1156" y="595"/>
                  </a:lnTo>
                  <a:lnTo>
                    <a:pt x="1131" y="612"/>
                  </a:lnTo>
                  <a:lnTo>
                    <a:pt x="1106" y="627"/>
                  </a:lnTo>
                  <a:lnTo>
                    <a:pt x="1080" y="641"/>
                  </a:lnTo>
                  <a:lnTo>
                    <a:pt x="1057" y="652"/>
                  </a:lnTo>
                  <a:lnTo>
                    <a:pt x="1032" y="663"/>
                  </a:lnTo>
                  <a:lnTo>
                    <a:pt x="1009" y="675"/>
                  </a:lnTo>
                  <a:lnTo>
                    <a:pt x="968" y="698"/>
                  </a:lnTo>
                  <a:lnTo>
                    <a:pt x="928" y="717"/>
                  </a:lnTo>
                  <a:lnTo>
                    <a:pt x="895" y="734"/>
                  </a:lnTo>
                  <a:lnTo>
                    <a:pt x="871" y="743"/>
                  </a:lnTo>
                  <a:lnTo>
                    <a:pt x="850" y="755"/>
                  </a:lnTo>
                  <a:lnTo>
                    <a:pt x="833" y="709"/>
                  </a:lnTo>
                  <a:lnTo>
                    <a:pt x="814" y="660"/>
                  </a:lnTo>
                  <a:lnTo>
                    <a:pt x="785" y="601"/>
                  </a:lnTo>
                  <a:lnTo>
                    <a:pt x="768" y="566"/>
                  </a:lnTo>
                  <a:lnTo>
                    <a:pt x="749" y="536"/>
                  </a:lnTo>
                  <a:lnTo>
                    <a:pt x="728" y="502"/>
                  </a:lnTo>
                  <a:lnTo>
                    <a:pt x="705" y="470"/>
                  </a:lnTo>
                  <a:lnTo>
                    <a:pt x="694" y="454"/>
                  </a:lnTo>
                  <a:lnTo>
                    <a:pt x="681" y="439"/>
                  </a:lnTo>
                  <a:lnTo>
                    <a:pt x="669" y="424"/>
                  </a:lnTo>
                  <a:lnTo>
                    <a:pt x="656" y="409"/>
                  </a:lnTo>
                  <a:lnTo>
                    <a:pt x="643" y="395"/>
                  </a:lnTo>
                  <a:lnTo>
                    <a:pt x="627" y="382"/>
                  </a:lnTo>
                  <a:lnTo>
                    <a:pt x="614" y="371"/>
                  </a:lnTo>
                  <a:lnTo>
                    <a:pt x="599" y="359"/>
                  </a:lnTo>
                  <a:lnTo>
                    <a:pt x="568" y="338"/>
                  </a:lnTo>
                  <a:lnTo>
                    <a:pt x="536" y="321"/>
                  </a:lnTo>
                  <a:lnTo>
                    <a:pt x="508" y="306"/>
                  </a:lnTo>
                  <a:lnTo>
                    <a:pt x="477" y="293"/>
                  </a:lnTo>
                  <a:lnTo>
                    <a:pt x="420" y="274"/>
                  </a:lnTo>
                  <a:lnTo>
                    <a:pt x="369" y="260"/>
                  </a:lnTo>
                  <a:lnTo>
                    <a:pt x="262" y="249"/>
                  </a:lnTo>
                  <a:lnTo>
                    <a:pt x="325" y="165"/>
                  </a:lnTo>
                  <a:lnTo>
                    <a:pt x="251" y="68"/>
                  </a:lnTo>
                  <a:close/>
                </a:path>
              </a:pathLst>
            </a:custGeom>
            <a:solidFill>
              <a:srgbClr val="000000"/>
            </a:solidFill>
            <a:ln w="9525">
              <a:noFill/>
              <a:round/>
              <a:headEnd/>
              <a:tailEnd/>
            </a:ln>
          </p:spPr>
          <p:txBody>
            <a:bodyPr/>
            <a:lstStyle/>
            <a:p>
              <a:endParaRPr lang="en-US"/>
            </a:p>
          </p:txBody>
        </p:sp>
        <p:sp>
          <p:nvSpPr>
            <p:cNvPr id="12311" name="Freeform 23"/>
            <p:cNvSpPr>
              <a:spLocks/>
            </p:cNvSpPr>
            <p:nvPr/>
          </p:nvSpPr>
          <p:spPr bwMode="auto">
            <a:xfrm>
              <a:off x="2200" y="873"/>
              <a:ext cx="689" cy="468"/>
            </a:xfrm>
            <a:custGeom>
              <a:avLst/>
              <a:gdLst>
                <a:gd name="T0" fmla="*/ 372 w 1378"/>
                <a:gd name="T1" fmla="*/ 810 h 937"/>
                <a:gd name="T2" fmla="*/ 178 w 1378"/>
                <a:gd name="T3" fmla="*/ 789 h 937"/>
                <a:gd name="T4" fmla="*/ 83 w 1378"/>
                <a:gd name="T5" fmla="*/ 739 h 937"/>
                <a:gd name="T6" fmla="*/ 24 w 1378"/>
                <a:gd name="T7" fmla="*/ 654 h 937"/>
                <a:gd name="T8" fmla="*/ 5 w 1378"/>
                <a:gd name="T9" fmla="*/ 433 h 937"/>
                <a:gd name="T10" fmla="*/ 38 w 1378"/>
                <a:gd name="T11" fmla="*/ 331 h 937"/>
                <a:gd name="T12" fmla="*/ 78 w 1378"/>
                <a:gd name="T13" fmla="*/ 272 h 937"/>
                <a:gd name="T14" fmla="*/ 102 w 1378"/>
                <a:gd name="T15" fmla="*/ 243 h 937"/>
                <a:gd name="T16" fmla="*/ 131 w 1378"/>
                <a:gd name="T17" fmla="*/ 221 h 937"/>
                <a:gd name="T18" fmla="*/ 165 w 1378"/>
                <a:gd name="T19" fmla="*/ 198 h 937"/>
                <a:gd name="T20" fmla="*/ 243 w 1378"/>
                <a:gd name="T21" fmla="*/ 163 h 937"/>
                <a:gd name="T22" fmla="*/ 330 w 1378"/>
                <a:gd name="T23" fmla="*/ 141 h 937"/>
                <a:gd name="T24" fmla="*/ 583 w 1378"/>
                <a:gd name="T25" fmla="*/ 114 h 937"/>
                <a:gd name="T26" fmla="*/ 1009 w 1378"/>
                <a:gd name="T27" fmla="*/ 78 h 937"/>
                <a:gd name="T28" fmla="*/ 1163 w 1378"/>
                <a:gd name="T29" fmla="*/ 46 h 937"/>
                <a:gd name="T30" fmla="*/ 1323 w 1378"/>
                <a:gd name="T31" fmla="*/ 10 h 937"/>
                <a:gd name="T32" fmla="*/ 1378 w 1378"/>
                <a:gd name="T33" fmla="*/ 34 h 937"/>
                <a:gd name="T34" fmla="*/ 1313 w 1378"/>
                <a:gd name="T35" fmla="*/ 55 h 937"/>
                <a:gd name="T36" fmla="*/ 1241 w 1378"/>
                <a:gd name="T37" fmla="*/ 78 h 937"/>
                <a:gd name="T38" fmla="*/ 1148 w 1378"/>
                <a:gd name="T39" fmla="*/ 103 h 937"/>
                <a:gd name="T40" fmla="*/ 1037 w 1378"/>
                <a:gd name="T41" fmla="*/ 129 h 937"/>
                <a:gd name="T42" fmla="*/ 914 w 1378"/>
                <a:gd name="T43" fmla="*/ 154 h 937"/>
                <a:gd name="T44" fmla="*/ 652 w 1378"/>
                <a:gd name="T45" fmla="*/ 181 h 937"/>
                <a:gd name="T46" fmla="*/ 266 w 1378"/>
                <a:gd name="T47" fmla="*/ 241 h 937"/>
                <a:gd name="T48" fmla="*/ 209 w 1378"/>
                <a:gd name="T49" fmla="*/ 274 h 937"/>
                <a:gd name="T50" fmla="*/ 167 w 1378"/>
                <a:gd name="T51" fmla="*/ 312 h 937"/>
                <a:gd name="T52" fmla="*/ 129 w 1378"/>
                <a:gd name="T53" fmla="*/ 411 h 937"/>
                <a:gd name="T54" fmla="*/ 129 w 1378"/>
                <a:gd name="T55" fmla="*/ 591 h 937"/>
                <a:gd name="T56" fmla="*/ 154 w 1378"/>
                <a:gd name="T57" fmla="*/ 641 h 937"/>
                <a:gd name="T58" fmla="*/ 184 w 1378"/>
                <a:gd name="T59" fmla="*/ 669 h 937"/>
                <a:gd name="T60" fmla="*/ 226 w 1378"/>
                <a:gd name="T61" fmla="*/ 696 h 937"/>
                <a:gd name="T62" fmla="*/ 304 w 1378"/>
                <a:gd name="T63" fmla="*/ 728 h 937"/>
                <a:gd name="T64" fmla="*/ 439 w 1378"/>
                <a:gd name="T65" fmla="*/ 743 h 937"/>
                <a:gd name="T66" fmla="*/ 640 w 1378"/>
                <a:gd name="T67" fmla="*/ 888 h 937"/>
                <a:gd name="T68" fmla="*/ 425 w 1378"/>
                <a:gd name="T69" fmla="*/ 806 h 93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78"/>
                <a:gd name="T106" fmla="*/ 0 h 937"/>
                <a:gd name="T107" fmla="*/ 1378 w 1378"/>
                <a:gd name="T108" fmla="*/ 937 h 93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78" h="937">
                  <a:moveTo>
                    <a:pt x="425" y="806"/>
                  </a:moveTo>
                  <a:lnTo>
                    <a:pt x="372" y="810"/>
                  </a:lnTo>
                  <a:lnTo>
                    <a:pt x="249" y="804"/>
                  </a:lnTo>
                  <a:lnTo>
                    <a:pt x="178" y="789"/>
                  </a:lnTo>
                  <a:lnTo>
                    <a:pt x="112" y="760"/>
                  </a:lnTo>
                  <a:lnTo>
                    <a:pt x="83" y="739"/>
                  </a:lnTo>
                  <a:lnTo>
                    <a:pt x="59" y="717"/>
                  </a:lnTo>
                  <a:lnTo>
                    <a:pt x="24" y="654"/>
                  </a:lnTo>
                  <a:lnTo>
                    <a:pt x="0" y="506"/>
                  </a:lnTo>
                  <a:lnTo>
                    <a:pt x="5" y="433"/>
                  </a:lnTo>
                  <a:lnTo>
                    <a:pt x="24" y="363"/>
                  </a:lnTo>
                  <a:lnTo>
                    <a:pt x="38" y="331"/>
                  </a:lnTo>
                  <a:lnTo>
                    <a:pt x="57" y="300"/>
                  </a:lnTo>
                  <a:lnTo>
                    <a:pt x="78" y="272"/>
                  </a:lnTo>
                  <a:lnTo>
                    <a:pt x="89" y="257"/>
                  </a:lnTo>
                  <a:lnTo>
                    <a:pt x="102" y="243"/>
                  </a:lnTo>
                  <a:lnTo>
                    <a:pt x="118" y="232"/>
                  </a:lnTo>
                  <a:lnTo>
                    <a:pt x="131" y="221"/>
                  </a:lnTo>
                  <a:lnTo>
                    <a:pt x="148" y="209"/>
                  </a:lnTo>
                  <a:lnTo>
                    <a:pt x="165" y="198"/>
                  </a:lnTo>
                  <a:lnTo>
                    <a:pt x="201" y="179"/>
                  </a:lnTo>
                  <a:lnTo>
                    <a:pt x="243" y="163"/>
                  </a:lnTo>
                  <a:lnTo>
                    <a:pt x="287" y="150"/>
                  </a:lnTo>
                  <a:lnTo>
                    <a:pt x="330" y="141"/>
                  </a:lnTo>
                  <a:lnTo>
                    <a:pt x="416" y="125"/>
                  </a:lnTo>
                  <a:lnTo>
                    <a:pt x="583" y="114"/>
                  </a:lnTo>
                  <a:lnTo>
                    <a:pt x="925" y="93"/>
                  </a:lnTo>
                  <a:lnTo>
                    <a:pt x="1009" y="78"/>
                  </a:lnTo>
                  <a:lnTo>
                    <a:pt x="1091" y="63"/>
                  </a:lnTo>
                  <a:lnTo>
                    <a:pt x="1163" y="46"/>
                  </a:lnTo>
                  <a:lnTo>
                    <a:pt x="1228" y="30"/>
                  </a:lnTo>
                  <a:lnTo>
                    <a:pt x="1323" y="10"/>
                  </a:lnTo>
                  <a:lnTo>
                    <a:pt x="1357" y="0"/>
                  </a:lnTo>
                  <a:lnTo>
                    <a:pt x="1378" y="34"/>
                  </a:lnTo>
                  <a:lnTo>
                    <a:pt x="1361" y="40"/>
                  </a:lnTo>
                  <a:lnTo>
                    <a:pt x="1313" y="55"/>
                  </a:lnTo>
                  <a:lnTo>
                    <a:pt x="1281" y="67"/>
                  </a:lnTo>
                  <a:lnTo>
                    <a:pt x="1241" y="78"/>
                  </a:lnTo>
                  <a:lnTo>
                    <a:pt x="1197" y="89"/>
                  </a:lnTo>
                  <a:lnTo>
                    <a:pt x="1148" y="103"/>
                  </a:lnTo>
                  <a:lnTo>
                    <a:pt x="1094" y="118"/>
                  </a:lnTo>
                  <a:lnTo>
                    <a:pt x="1037" y="129"/>
                  </a:lnTo>
                  <a:lnTo>
                    <a:pt x="977" y="143"/>
                  </a:lnTo>
                  <a:lnTo>
                    <a:pt x="914" y="154"/>
                  </a:lnTo>
                  <a:lnTo>
                    <a:pt x="785" y="171"/>
                  </a:lnTo>
                  <a:lnTo>
                    <a:pt x="652" y="181"/>
                  </a:lnTo>
                  <a:lnTo>
                    <a:pt x="425" y="200"/>
                  </a:lnTo>
                  <a:lnTo>
                    <a:pt x="266" y="241"/>
                  </a:lnTo>
                  <a:lnTo>
                    <a:pt x="235" y="257"/>
                  </a:lnTo>
                  <a:lnTo>
                    <a:pt x="209" y="274"/>
                  </a:lnTo>
                  <a:lnTo>
                    <a:pt x="186" y="293"/>
                  </a:lnTo>
                  <a:lnTo>
                    <a:pt x="167" y="312"/>
                  </a:lnTo>
                  <a:lnTo>
                    <a:pt x="142" y="357"/>
                  </a:lnTo>
                  <a:lnTo>
                    <a:pt x="129" y="411"/>
                  </a:lnTo>
                  <a:lnTo>
                    <a:pt x="121" y="511"/>
                  </a:lnTo>
                  <a:lnTo>
                    <a:pt x="129" y="591"/>
                  </a:lnTo>
                  <a:lnTo>
                    <a:pt x="144" y="625"/>
                  </a:lnTo>
                  <a:lnTo>
                    <a:pt x="154" y="641"/>
                  </a:lnTo>
                  <a:lnTo>
                    <a:pt x="167" y="656"/>
                  </a:lnTo>
                  <a:lnTo>
                    <a:pt x="184" y="669"/>
                  </a:lnTo>
                  <a:lnTo>
                    <a:pt x="203" y="684"/>
                  </a:lnTo>
                  <a:lnTo>
                    <a:pt x="226" y="696"/>
                  </a:lnTo>
                  <a:lnTo>
                    <a:pt x="251" y="707"/>
                  </a:lnTo>
                  <a:lnTo>
                    <a:pt x="304" y="728"/>
                  </a:lnTo>
                  <a:lnTo>
                    <a:pt x="353" y="739"/>
                  </a:lnTo>
                  <a:lnTo>
                    <a:pt x="439" y="743"/>
                  </a:lnTo>
                  <a:lnTo>
                    <a:pt x="515" y="732"/>
                  </a:lnTo>
                  <a:lnTo>
                    <a:pt x="640" y="888"/>
                  </a:lnTo>
                  <a:lnTo>
                    <a:pt x="526" y="937"/>
                  </a:lnTo>
                  <a:lnTo>
                    <a:pt x="425" y="806"/>
                  </a:lnTo>
                  <a:close/>
                </a:path>
              </a:pathLst>
            </a:custGeom>
            <a:solidFill>
              <a:srgbClr val="000000"/>
            </a:solidFill>
            <a:ln w="9525">
              <a:noFill/>
              <a:round/>
              <a:headEnd/>
              <a:tailEnd/>
            </a:ln>
          </p:spPr>
          <p:txBody>
            <a:bodyPr/>
            <a:lstStyle/>
            <a:p>
              <a:endParaRPr lang="en-US"/>
            </a:p>
          </p:txBody>
        </p:sp>
        <p:sp>
          <p:nvSpPr>
            <p:cNvPr id="12312" name="Freeform 24"/>
            <p:cNvSpPr>
              <a:spLocks/>
            </p:cNvSpPr>
            <p:nvPr/>
          </p:nvSpPr>
          <p:spPr bwMode="auto">
            <a:xfrm>
              <a:off x="1646" y="980"/>
              <a:ext cx="1336" cy="680"/>
            </a:xfrm>
            <a:custGeom>
              <a:avLst/>
              <a:gdLst>
                <a:gd name="T0" fmla="*/ 1870 w 2672"/>
                <a:gd name="T1" fmla="*/ 648 h 1361"/>
                <a:gd name="T2" fmla="*/ 1691 w 2672"/>
                <a:gd name="T3" fmla="*/ 739 h 1361"/>
                <a:gd name="T4" fmla="*/ 1535 w 2672"/>
                <a:gd name="T5" fmla="*/ 817 h 1361"/>
                <a:gd name="T6" fmla="*/ 1349 w 2672"/>
                <a:gd name="T7" fmla="*/ 908 h 1361"/>
                <a:gd name="T8" fmla="*/ 653 w 2672"/>
                <a:gd name="T9" fmla="*/ 534 h 1361"/>
                <a:gd name="T10" fmla="*/ 591 w 2672"/>
                <a:gd name="T11" fmla="*/ 220 h 1361"/>
                <a:gd name="T12" fmla="*/ 477 w 2672"/>
                <a:gd name="T13" fmla="*/ 127 h 1361"/>
                <a:gd name="T14" fmla="*/ 327 w 2672"/>
                <a:gd name="T15" fmla="*/ 135 h 1361"/>
                <a:gd name="T16" fmla="*/ 209 w 2672"/>
                <a:gd name="T17" fmla="*/ 28 h 1361"/>
                <a:gd name="T18" fmla="*/ 7 w 2672"/>
                <a:gd name="T19" fmla="*/ 70 h 1361"/>
                <a:gd name="T20" fmla="*/ 79 w 2672"/>
                <a:gd name="T21" fmla="*/ 395 h 1361"/>
                <a:gd name="T22" fmla="*/ 184 w 2672"/>
                <a:gd name="T23" fmla="*/ 517 h 1361"/>
                <a:gd name="T24" fmla="*/ 309 w 2672"/>
                <a:gd name="T25" fmla="*/ 637 h 1361"/>
                <a:gd name="T26" fmla="*/ 401 w 2672"/>
                <a:gd name="T27" fmla="*/ 728 h 1361"/>
                <a:gd name="T28" fmla="*/ 513 w 2672"/>
                <a:gd name="T29" fmla="*/ 853 h 1361"/>
                <a:gd name="T30" fmla="*/ 604 w 2672"/>
                <a:gd name="T31" fmla="*/ 945 h 1361"/>
                <a:gd name="T32" fmla="*/ 699 w 2672"/>
                <a:gd name="T33" fmla="*/ 1036 h 1361"/>
                <a:gd name="T34" fmla="*/ 843 w 2672"/>
                <a:gd name="T35" fmla="*/ 1163 h 1361"/>
                <a:gd name="T36" fmla="*/ 967 w 2672"/>
                <a:gd name="T37" fmla="*/ 1260 h 1361"/>
                <a:gd name="T38" fmla="*/ 1172 w 2672"/>
                <a:gd name="T39" fmla="*/ 1359 h 1361"/>
                <a:gd name="T40" fmla="*/ 1695 w 2672"/>
                <a:gd name="T41" fmla="*/ 1275 h 1361"/>
                <a:gd name="T42" fmla="*/ 1896 w 2672"/>
                <a:gd name="T43" fmla="*/ 1165 h 1361"/>
                <a:gd name="T44" fmla="*/ 1976 w 2672"/>
                <a:gd name="T45" fmla="*/ 1087 h 1361"/>
                <a:gd name="T46" fmla="*/ 2090 w 2672"/>
                <a:gd name="T47" fmla="*/ 935 h 1361"/>
                <a:gd name="T48" fmla="*/ 1963 w 2672"/>
                <a:gd name="T49" fmla="*/ 935 h 1361"/>
                <a:gd name="T50" fmla="*/ 1849 w 2672"/>
                <a:gd name="T51" fmla="*/ 1034 h 1361"/>
                <a:gd name="T52" fmla="*/ 1748 w 2672"/>
                <a:gd name="T53" fmla="*/ 1108 h 1361"/>
                <a:gd name="T54" fmla="*/ 1552 w 2672"/>
                <a:gd name="T55" fmla="*/ 1197 h 1361"/>
                <a:gd name="T56" fmla="*/ 1165 w 2672"/>
                <a:gd name="T57" fmla="*/ 1268 h 1361"/>
                <a:gd name="T58" fmla="*/ 963 w 2672"/>
                <a:gd name="T59" fmla="*/ 1156 h 1361"/>
                <a:gd name="T60" fmla="*/ 823 w 2672"/>
                <a:gd name="T61" fmla="*/ 1034 h 1361"/>
                <a:gd name="T62" fmla="*/ 748 w 2672"/>
                <a:gd name="T63" fmla="*/ 964 h 1361"/>
                <a:gd name="T64" fmla="*/ 676 w 2672"/>
                <a:gd name="T65" fmla="*/ 893 h 1361"/>
                <a:gd name="T66" fmla="*/ 560 w 2672"/>
                <a:gd name="T67" fmla="*/ 775 h 1361"/>
                <a:gd name="T68" fmla="*/ 469 w 2672"/>
                <a:gd name="T69" fmla="*/ 686 h 1361"/>
                <a:gd name="T70" fmla="*/ 376 w 2672"/>
                <a:gd name="T71" fmla="*/ 597 h 1361"/>
                <a:gd name="T72" fmla="*/ 254 w 2672"/>
                <a:gd name="T73" fmla="*/ 486 h 1361"/>
                <a:gd name="T74" fmla="*/ 108 w 2672"/>
                <a:gd name="T75" fmla="*/ 287 h 1361"/>
                <a:gd name="T76" fmla="*/ 178 w 2672"/>
                <a:gd name="T77" fmla="*/ 108 h 1361"/>
                <a:gd name="T78" fmla="*/ 300 w 2672"/>
                <a:gd name="T79" fmla="*/ 205 h 1361"/>
                <a:gd name="T80" fmla="*/ 404 w 2672"/>
                <a:gd name="T81" fmla="*/ 228 h 1361"/>
                <a:gd name="T82" fmla="*/ 547 w 2672"/>
                <a:gd name="T83" fmla="*/ 291 h 1361"/>
                <a:gd name="T84" fmla="*/ 638 w 2672"/>
                <a:gd name="T85" fmla="*/ 661 h 1361"/>
                <a:gd name="T86" fmla="*/ 1351 w 2672"/>
                <a:gd name="T87" fmla="*/ 1036 h 1361"/>
                <a:gd name="T88" fmla="*/ 1522 w 2672"/>
                <a:gd name="T89" fmla="*/ 931 h 1361"/>
                <a:gd name="T90" fmla="*/ 1722 w 2672"/>
                <a:gd name="T91" fmla="*/ 813 h 1361"/>
                <a:gd name="T92" fmla="*/ 1904 w 2672"/>
                <a:gd name="T93" fmla="*/ 718 h 1361"/>
                <a:gd name="T94" fmla="*/ 2299 w 2672"/>
                <a:gd name="T95" fmla="*/ 724 h 1361"/>
                <a:gd name="T96" fmla="*/ 2516 w 2672"/>
                <a:gd name="T97" fmla="*/ 844 h 1361"/>
                <a:gd name="T98" fmla="*/ 2495 w 2672"/>
                <a:gd name="T99" fmla="*/ 1019 h 1361"/>
                <a:gd name="T100" fmla="*/ 2368 w 2672"/>
                <a:gd name="T101" fmla="*/ 1104 h 1361"/>
                <a:gd name="T102" fmla="*/ 2117 w 2672"/>
                <a:gd name="T103" fmla="*/ 1015 h 1361"/>
                <a:gd name="T104" fmla="*/ 2227 w 2672"/>
                <a:gd name="T105" fmla="*/ 1156 h 1361"/>
                <a:gd name="T106" fmla="*/ 2575 w 2672"/>
                <a:gd name="T107" fmla="*/ 1081 h 1361"/>
                <a:gd name="T108" fmla="*/ 2668 w 2672"/>
                <a:gd name="T109" fmla="*/ 819 h 1361"/>
                <a:gd name="T110" fmla="*/ 2569 w 2672"/>
                <a:gd name="T111" fmla="*/ 697 h 1361"/>
                <a:gd name="T112" fmla="*/ 2366 w 2672"/>
                <a:gd name="T113" fmla="*/ 621 h 136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72"/>
                <a:gd name="T172" fmla="*/ 0 h 1361"/>
                <a:gd name="T173" fmla="*/ 2672 w 2672"/>
                <a:gd name="T174" fmla="*/ 1361 h 136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72" h="1361">
                  <a:moveTo>
                    <a:pt x="2366" y="621"/>
                  </a:moveTo>
                  <a:lnTo>
                    <a:pt x="2315" y="610"/>
                  </a:lnTo>
                  <a:lnTo>
                    <a:pt x="2189" y="599"/>
                  </a:lnTo>
                  <a:lnTo>
                    <a:pt x="2029" y="602"/>
                  </a:lnTo>
                  <a:lnTo>
                    <a:pt x="1946" y="619"/>
                  </a:lnTo>
                  <a:lnTo>
                    <a:pt x="1870" y="648"/>
                  </a:lnTo>
                  <a:lnTo>
                    <a:pt x="1832" y="667"/>
                  </a:lnTo>
                  <a:lnTo>
                    <a:pt x="1788" y="690"/>
                  </a:lnTo>
                  <a:lnTo>
                    <a:pt x="1763" y="701"/>
                  </a:lnTo>
                  <a:lnTo>
                    <a:pt x="1741" y="715"/>
                  </a:lnTo>
                  <a:lnTo>
                    <a:pt x="1716" y="726"/>
                  </a:lnTo>
                  <a:lnTo>
                    <a:pt x="1691" y="739"/>
                  </a:lnTo>
                  <a:lnTo>
                    <a:pt x="1665" y="751"/>
                  </a:lnTo>
                  <a:lnTo>
                    <a:pt x="1638" y="764"/>
                  </a:lnTo>
                  <a:lnTo>
                    <a:pt x="1613" y="777"/>
                  </a:lnTo>
                  <a:lnTo>
                    <a:pt x="1587" y="791"/>
                  </a:lnTo>
                  <a:lnTo>
                    <a:pt x="1562" y="804"/>
                  </a:lnTo>
                  <a:lnTo>
                    <a:pt x="1535" y="817"/>
                  </a:lnTo>
                  <a:lnTo>
                    <a:pt x="1509" y="830"/>
                  </a:lnTo>
                  <a:lnTo>
                    <a:pt x="1484" y="842"/>
                  </a:lnTo>
                  <a:lnTo>
                    <a:pt x="1459" y="853"/>
                  </a:lnTo>
                  <a:lnTo>
                    <a:pt x="1436" y="867"/>
                  </a:lnTo>
                  <a:lnTo>
                    <a:pt x="1391" y="889"/>
                  </a:lnTo>
                  <a:lnTo>
                    <a:pt x="1349" y="908"/>
                  </a:lnTo>
                  <a:lnTo>
                    <a:pt x="1313" y="927"/>
                  </a:lnTo>
                  <a:lnTo>
                    <a:pt x="1284" y="941"/>
                  </a:lnTo>
                  <a:lnTo>
                    <a:pt x="1262" y="952"/>
                  </a:lnTo>
                  <a:lnTo>
                    <a:pt x="1243" y="962"/>
                  </a:lnTo>
                  <a:lnTo>
                    <a:pt x="695" y="625"/>
                  </a:lnTo>
                  <a:lnTo>
                    <a:pt x="653" y="534"/>
                  </a:lnTo>
                  <a:lnTo>
                    <a:pt x="644" y="471"/>
                  </a:lnTo>
                  <a:lnTo>
                    <a:pt x="653" y="384"/>
                  </a:lnTo>
                  <a:lnTo>
                    <a:pt x="644" y="319"/>
                  </a:lnTo>
                  <a:lnTo>
                    <a:pt x="638" y="294"/>
                  </a:lnTo>
                  <a:lnTo>
                    <a:pt x="627" y="272"/>
                  </a:lnTo>
                  <a:lnTo>
                    <a:pt x="591" y="220"/>
                  </a:lnTo>
                  <a:lnTo>
                    <a:pt x="575" y="207"/>
                  </a:lnTo>
                  <a:lnTo>
                    <a:pt x="558" y="190"/>
                  </a:lnTo>
                  <a:lnTo>
                    <a:pt x="539" y="175"/>
                  </a:lnTo>
                  <a:lnTo>
                    <a:pt x="517" y="156"/>
                  </a:lnTo>
                  <a:lnTo>
                    <a:pt x="496" y="140"/>
                  </a:lnTo>
                  <a:lnTo>
                    <a:pt x="477" y="127"/>
                  </a:lnTo>
                  <a:lnTo>
                    <a:pt x="442" y="118"/>
                  </a:lnTo>
                  <a:lnTo>
                    <a:pt x="416" y="120"/>
                  </a:lnTo>
                  <a:lnTo>
                    <a:pt x="395" y="131"/>
                  </a:lnTo>
                  <a:lnTo>
                    <a:pt x="365" y="184"/>
                  </a:lnTo>
                  <a:lnTo>
                    <a:pt x="340" y="152"/>
                  </a:lnTo>
                  <a:lnTo>
                    <a:pt x="327" y="135"/>
                  </a:lnTo>
                  <a:lnTo>
                    <a:pt x="311" y="118"/>
                  </a:lnTo>
                  <a:lnTo>
                    <a:pt x="294" y="99"/>
                  </a:lnTo>
                  <a:lnTo>
                    <a:pt x="275" y="80"/>
                  </a:lnTo>
                  <a:lnTo>
                    <a:pt x="254" y="61"/>
                  </a:lnTo>
                  <a:lnTo>
                    <a:pt x="231" y="44"/>
                  </a:lnTo>
                  <a:lnTo>
                    <a:pt x="209" y="28"/>
                  </a:lnTo>
                  <a:lnTo>
                    <a:pt x="184" y="15"/>
                  </a:lnTo>
                  <a:lnTo>
                    <a:pt x="157" y="6"/>
                  </a:lnTo>
                  <a:lnTo>
                    <a:pt x="131" y="0"/>
                  </a:lnTo>
                  <a:lnTo>
                    <a:pt x="78" y="6"/>
                  </a:lnTo>
                  <a:lnTo>
                    <a:pt x="32" y="28"/>
                  </a:lnTo>
                  <a:lnTo>
                    <a:pt x="7" y="70"/>
                  </a:lnTo>
                  <a:lnTo>
                    <a:pt x="0" y="180"/>
                  </a:lnTo>
                  <a:lnTo>
                    <a:pt x="13" y="241"/>
                  </a:lnTo>
                  <a:lnTo>
                    <a:pt x="22" y="272"/>
                  </a:lnTo>
                  <a:lnTo>
                    <a:pt x="32" y="302"/>
                  </a:lnTo>
                  <a:lnTo>
                    <a:pt x="57" y="355"/>
                  </a:lnTo>
                  <a:lnTo>
                    <a:pt x="79" y="395"/>
                  </a:lnTo>
                  <a:lnTo>
                    <a:pt x="104" y="431"/>
                  </a:lnTo>
                  <a:lnTo>
                    <a:pt x="119" y="448"/>
                  </a:lnTo>
                  <a:lnTo>
                    <a:pt x="135" y="464"/>
                  </a:lnTo>
                  <a:lnTo>
                    <a:pt x="150" y="481"/>
                  </a:lnTo>
                  <a:lnTo>
                    <a:pt x="167" y="500"/>
                  </a:lnTo>
                  <a:lnTo>
                    <a:pt x="184" y="517"/>
                  </a:lnTo>
                  <a:lnTo>
                    <a:pt x="203" y="534"/>
                  </a:lnTo>
                  <a:lnTo>
                    <a:pt x="222" y="553"/>
                  </a:lnTo>
                  <a:lnTo>
                    <a:pt x="243" y="574"/>
                  </a:lnTo>
                  <a:lnTo>
                    <a:pt x="264" y="593"/>
                  </a:lnTo>
                  <a:lnTo>
                    <a:pt x="287" y="614"/>
                  </a:lnTo>
                  <a:lnTo>
                    <a:pt x="309" y="637"/>
                  </a:lnTo>
                  <a:lnTo>
                    <a:pt x="334" y="659"/>
                  </a:lnTo>
                  <a:lnTo>
                    <a:pt x="347" y="673"/>
                  </a:lnTo>
                  <a:lnTo>
                    <a:pt x="361" y="684"/>
                  </a:lnTo>
                  <a:lnTo>
                    <a:pt x="374" y="697"/>
                  </a:lnTo>
                  <a:lnTo>
                    <a:pt x="387" y="709"/>
                  </a:lnTo>
                  <a:lnTo>
                    <a:pt x="401" y="728"/>
                  </a:lnTo>
                  <a:lnTo>
                    <a:pt x="418" y="747"/>
                  </a:lnTo>
                  <a:lnTo>
                    <a:pt x="435" y="768"/>
                  </a:lnTo>
                  <a:lnTo>
                    <a:pt x="452" y="789"/>
                  </a:lnTo>
                  <a:lnTo>
                    <a:pt x="471" y="810"/>
                  </a:lnTo>
                  <a:lnTo>
                    <a:pt x="492" y="832"/>
                  </a:lnTo>
                  <a:lnTo>
                    <a:pt x="513" y="853"/>
                  </a:lnTo>
                  <a:lnTo>
                    <a:pt x="534" y="876"/>
                  </a:lnTo>
                  <a:lnTo>
                    <a:pt x="556" y="899"/>
                  </a:lnTo>
                  <a:lnTo>
                    <a:pt x="568" y="910"/>
                  </a:lnTo>
                  <a:lnTo>
                    <a:pt x="579" y="922"/>
                  </a:lnTo>
                  <a:lnTo>
                    <a:pt x="591" y="933"/>
                  </a:lnTo>
                  <a:lnTo>
                    <a:pt x="604" y="945"/>
                  </a:lnTo>
                  <a:lnTo>
                    <a:pt x="615" y="956"/>
                  </a:lnTo>
                  <a:lnTo>
                    <a:pt x="627" y="967"/>
                  </a:lnTo>
                  <a:lnTo>
                    <a:pt x="638" y="979"/>
                  </a:lnTo>
                  <a:lnTo>
                    <a:pt x="652" y="990"/>
                  </a:lnTo>
                  <a:lnTo>
                    <a:pt x="674" y="1013"/>
                  </a:lnTo>
                  <a:lnTo>
                    <a:pt x="699" y="1036"/>
                  </a:lnTo>
                  <a:lnTo>
                    <a:pt x="724" y="1059"/>
                  </a:lnTo>
                  <a:lnTo>
                    <a:pt x="748" y="1081"/>
                  </a:lnTo>
                  <a:lnTo>
                    <a:pt x="773" y="1100"/>
                  </a:lnTo>
                  <a:lnTo>
                    <a:pt x="796" y="1121"/>
                  </a:lnTo>
                  <a:lnTo>
                    <a:pt x="821" y="1142"/>
                  </a:lnTo>
                  <a:lnTo>
                    <a:pt x="843" y="1163"/>
                  </a:lnTo>
                  <a:lnTo>
                    <a:pt x="866" y="1182"/>
                  </a:lnTo>
                  <a:lnTo>
                    <a:pt x="887" y="1199"/>
                  </a:lnTo>
                  <a:lnTo>
                    <a:pt x="908" y="1216"/>
                  </a:lnTo>
                  <a:lnTo>
                    <a:pt x="929" y="1232"/>
                  </a:lnTo>
                  <a:lnTo>
                    <a:pt x="948" y="1247"/>
                  </a:lnTo>
                  <a:lnTo>
                    <a:pt x="967" y="1260"/>
                  </a:lnTo>
                  <a:lnTo>
                    <a:pt x="986" y="1273"/>
                  </a:lnTo>
                  <a:lnTo>
                    <a:pt x="1016" y="1294"/>
                  </a:lnTo>
                  <a:lnTo>
                    <a:pt x="1043" y="1309"/>
                  </a:lnTo>
                  <a:lnTo>
                    <a:pt x="1085" y="1330"/>
                  </a:lnTo>
                  <a:lnTo>
                    <a:pt x="1121" y="1344"/>
                  </a:lnTo>
                  <a:lnTo>
                    <a:pt x="1172" y="1359"/>
                  </a:lnTo>
                  <a:lnTo>
                    <a:pt x="1208" y="1361"/>
                  </a:lnTo>
                  <a:lnTo>
                    <a:pt x="1277" y="1353"/>
                  </a:lnTo>
                  <a:lnTo>
                    <a:pt x="1446" y="1330"/>
                  </a:lnTo>
                  <a:lnTo>
                    <a:pt x="1547" y="1313"/>
                  </a:lnTo>
                  <a:lnTo>
                    <a:pt x="1647" y="1289"/>
                  </a:lnTo>
                  <a:lnTo>
                    <a:pt x="1695" y="1275"/>
                  </a:lnTo>
                  <a:lnTo>
                    <a:pt x="1741" y="1258"/>
                  </a:lnTo>
                  <a:lnTo>
                    <a:pt x="1782" y="1241"/>
                  </a:lnTo>
                  <a:lnTo>
                    <a:pt x="1819" y="1222"/>
                  </a:lnTo>
                  <a:lnTo>
                    <a:pt x="1851" y="1201"/>
                  </a:lnTo>
                  <a:lnTo>
                    <a:pt x="1881" y="1178"/>
                  </a:lnTo>
                  <a:lnTo>
                    <a:pt x="1896" y="1165"/>
                  </a:lnTo>
                  <a:lnTo>
                    <a:pt x="1912" y="1154"/>
                  </a:lnTo>
                  <a:lnTo>
                    <a:pt x="1925" y="1140"/>
                  </a:lnTo>
                  <a:lnTo>
                    <a:pt x="1938" y="1127"/>
                  </a:lnTo>
                  <a:lnTo>
                    <a:pt x="1952" y="1114"/>
                  </a:lnTo>
                  <a:lnTo>
                    <a:pt x="1965" y="1100"/>
                  </a:lnTo>
                  <a:lnTo>
                    <a:pt x="1976" y="1087"/>
                  </a:lnTo>
                  <a:lnTo>
                    <a:pt x="1988" y="1074"/>
                  </a:lnTo>
                  <a:lnTo>
                    <a:pt x="2001" y="1060"/>
                  </a:lnTo>
                  <a:lnTo>
                    <a:pt x="2010" y="1047"/>
                  </a:lnTo>
                  <a:lnTo>
                    <a:pt x="2031" y="1021"/>
                  </a:lnTo>
                  <a:lnTo>
                    <a:pt x="2066" y="973"/>
                  </a:lnTo>
                  <a:lnTo>
                    <a:pt x="2090" y="935"/>
                  </a:lnTo>
                  <a:lnTo>
                    <a:pt x="2109" y="899"/>
                  </a:lnTo>
                  <a:lnTo>
                    <a:pt x="2026" y="876"/>
                  </a:lnTo>
                  <a:lnTo>
                    <a:pt x="2014" y="886"/>
                  </a:lnTo>
                  <a:lnTo>
                    <a:pt x="2001" y="899"/>
                  </a:lnTo>
                  <a:lnTo>
                    <a:pt x="1984" y="916"/>
                  </a:lnTo>
                  <a:lnTo>
                    <a:pt x="1963" y="935"/>
                  </a:lnTo>
                  <a:lnTo>
                    <a:pt x="1938" y="958"/>
                  </a:lnTo>
                  <a:lnTo>
                    <a:pt x="1925" y="969"/>
                  </a:lnTo>
                  <a:lnTo>
                    <a:pt x="1912" y="981"/>
                  </a:lnTo>
                  <a:lnTo>
                    <a:pt x="1881" y="1007"/>
                  </a:lnTo>
                  <a:lnTo>
                    <a:pt x="1864" y="1021"/>
                  </a:lnTo>
                  <a:lnTo>
                    <a:pt x="1849" y="1034"/>
                  </a:lnTo>
                  <a:lnTo>
                    <a:pt x="1834" y="1045"/>
                  </a:lnTo>
                  <a:lnTo>
                    <a:pt x="1817" y="1059"/>
                  </a:lnTo>
                  <a:lnTo>
                    <a:pt x="1800" y="1072"/>
                  </a:lnTo>
                  <a:lnTo>
                    <a:pt x="1782" y="1083"/>
                  </a:lnTo>
                  <a:lnTo>
                    <a:pt x="1763" y="1097"/>
                  </a:lnTo>
                  <a:lnTo>
                    <a:pt x="1748" y="1108"/>
                  </a:lnTo>
                  <a:lnTo>
                    <a:pt x="1729" y="1119"/>
                  </a:lnTo>
                  <a:lnTo>
                    <a:pt x="1712" y="1129"/>
                  </a:lnTo>
                  <a:lnTo>
                    <a:pt x="1678" y="1150"/>
                  </a:lnTo>
                  <a:lnTo>
                    <a:pt x="1646" y="1165"/>
                  </a:lnTo>
                  <a:lnTo>
                    <a:pt x="1615" y="1176"/>
                  </a:lnTo>
                  <a:lnTo>
                    <a:pt x="1552" y="1197"/>
                  </a:lnTo>
                  <a:lnTo>
                    <a:pt x="1490" y="1216"/>
                  </a:lnTo>
                  <a:lnTo>
                    <a:pt x="1427" y="1235"/>
                  </a:lnTo>
                  <a:lnTo>
                    <a:pt x="1366" y="1251"/>
                  </a:lnTo>
                  <a:lnTo>
                    <a:pt x="1307" y="1262"/>
                  </a:lnTo>
                  <a:lnTo>
                    <a:pt x="1254" y="1270"/>
                  </a:lnTo>
                  <a:lnTo>
                    <a:pt x="1165" y="1268"/>
                  </a:lnTo>
                  <a:lnTo>
                    <a:pt x="1081" y="1235"/>
                  </a:lnTo>
                  <a:lnTo>
                    <a:pt x="1060" y="1222"/>
                  </a:lnTo>
                  <a:lnTo>
                    <a:pt x="1035" y="1207"/>
                  </a:lnTo>
                  <a:lnTo>
                    <a:pt x="1013" y="1192"/>
                  </a:lnTo>
                  <a:lnTo>
                    <a:pt x="986" y="1173"/>
                  </a:lnTo>
                  <a:lnTo>
                    <a:pt x="963" y="1156"/>
                  </a:lnTo>
                  <a:lnTo>
                    <a:pt x="939" y="1135"/>
                  </a:lnTo>
                  <a:lnTo>
                    <a:pt x="912" y="1114"/>
                  </a:lnTo>
                  <a:lnTo>
                    <a:pt x="887" y="1091"/>
                  </a:lnTo>
                  <a:lnTo>
                    <a:pt x="862" y="1070"/>
                  </a:lnTo>
                  <a:lnTo>
                    <a:pt x="836" y="1047"/>
                  </a:lnTo>
                  <a:lnTo>
                    <a:pt x="823" y="1034"/>
                  </a:lnTo>
                  <a:lnTo>
                    <a:pt x="811" y="1024"/>
                  </a:lnTo>
                  <a:lnTo>
                    <a:pt x="798" y="1011"/>
                  </a:lnTo>
                  <a:lnTo>
                    <a:pt x="786" y="1000"/>
                  </a:lnTo>
                  <a:lnTo>
                    <a:pt x="773" y="988"/>
                  </a:lnTo>
                  <a:lnTo>
                    <a:pt x="760" y="977"/>
                  </a:lnTo>
                  <a:lnTo>
                    <a:pt x="748" y="964"/>
                  </a:lnTo>
                  <a:lnTo>
                    <a:pt x="735" y="950"/>
                  </a:lnTo>
                  <a:lnTo>
                    <a:pt x="724" y="941"/>
                  </a:lnTo>
                  <a:lnTo>
                    <a:pt x="712" y="927"/>
                  </a:lnTo>
                  <a:lnTo>
                    <a:pt x="699" y="916"/>
                  </a:lnTo>
                  <a:lnTo>
                    <a:pt x="688" y="905"/>
                  </a:lnTo>
                  <a:lnTo>
                    <a:pt x="676" y="893"/>
                  </a:lnTo>
                  <a:lnTo>
                    <a:pt x="665" y="880"/>
                  </a:lnTo>
                  <a:lnTo>
                    <a:pt x="642" y="857"/>
                  </a:lnTo>
                  <a:lnTo>
                    <a:pt x="621" y="836"/>
                  </a:lnTo>
                  <a:lnTo>
                    <a:pt x="600" y="813"/>
                  </a:lnTo>
                  <a:lnTo>
                    <a:pt x="579" y="792"/>
                  </a:lnTo>
                  <a:lnTo>
                    <a:pt x="560" y="775"/>
                  </a:lnTo>
                  <a:lnTo>
                    <a:pt x="541" y="756"/>
                  </a:lnTo>
                  <a:lnTo>
                    <a:pt x="524" y="739"/>
                  </a:lnTo>
                  <a:lnTo>
                    <a:pt x="509" y="722"/>
                  </a:lnTo>
                  <a:lnTo>
                    <a:pt x="494" y="709"/>
                  </a:lnTo>
                  <a:lnTo>
                    <a:pt x="480" y="697"/>
                  </a:lnTo>
                  <a:lnTo>
                    <a:pt x="469" y="686"/>
                  </a:lnTo>
                  <a:lnTo>
                    <a:pt x="448" y="667"/>
                  </a:lnTo>
                  <a:lnTo>
                    <a:pt x="429" y="650"/>
                  </a:lnTo>
                  <a:lnTo>
                    <a:pt x="414" y="635"/>
                  </a:lnTo>
                  <a:lnTo>
                    <a:pt x="399" y="621"/>
                  </a:lnTo>
                  <a:lnTo>
                    <a:pt x="387" y="608"/>
                  </a:lnTo>
                  <a:lnTo>
                    <a:pt x="376" y="597"/>
                  </a:lnTo>
                  <a:lnTo>
                    <a:pt x="355" y="576"/>
                  </a:lnTo>
                  <a:lnTo>
                    <a:pt x="336" y="557"/>
                  </a:lnTo>
                  <a:lnTo>
                    <a:pt x="313" y="536"/>
                  </a:lnTo>
                  <a:lnTo>
                    <a:pt x="289" y="513"/>
                  </a:lnTo>
                  <a:lnTo>
                    <a:pt x="273" y="502"/>
                  </a:lnTo>
                  <a:lnTo>
                    <a:pt x="254" y="486"/>
                  </a:lnTo>
                  <a:lnTo>
                    <a:pt x="235" y="471"/>
                  </a:lnTo>
                  <a:lnTo>
                    <a:pt x="216" y="452"/>
                  </a:lnTo>
                  <a:lnTo>
                    <a:pt x="195" y="429"/>
                  </a:lnTo>
                  <a:lnTo>
                    <a:pt x="176" y="403"/>
                  </a:lnTo>
                  <a:lnTo>
                    <a:pt x="140" y="346"/>
                  </a:lnTo>
                  <a:lnTo>
                    <a:pt x="108" y="287"/>
                  </a:lnTo>
                  <a:lnTo>
                    <a:pt x="74" y="180"/>
                  </a:lnTo>
                  <a:lnTo>
                    <a:pt x="72" y="159"/>
                  </a:lnTo>
                  <a:lnTo>
                    <a:pt x="74" y="142"/>
                  </a:lnTo>
                  <a:lnTo>
                    <a:pt x="89" y="121"/>
                  </a:lnTo>
                  <a:lnTo>
                    <a:pt x="135" y="106"/>
                  </a:lnTo>
                  <a:lnTo>
                    <a:pt x="178" y="108"/>
                  </a:lnTo>
                  <a:lnTo>
                    <a:pt x="218" y="125"/>
                  </a:lnTo>
                  <a:lnTo>
                    <a:pt x="239" y="142"/>
                  </a:lnTo>
                  <a:lnTo>
                    <a:pt x="262" y="163"/>
                  </a:lnTo>
                  <a:lnTo>
                    <a:pt x="275" y="177"/>
                  </a:lnTo>
                  <a:lnTo>
                    <a:pt x="287" y="190"/>
                  </a:lnTo>
                  <a:lnTo>
                    <a:pt x="300" y="205"/>
                  </a:lnTo>
                  <a:lnTo>
                    <a:pt x="311" y="220"/>
                  </a:lnTo>
                  <a:lnTo>
                    <a:pt x="361" y="285"/>
                  </a:lnTo>
                  <a:lnTo>
                    <a:pt x="397" y="336"/>
                  </a:lnTo>
                  <a:lnTo>
                    <a:pt x="410" y="357"/>
                  </a:lnTo>
                  <a:lnTo>
                    <a:pt x="469" y="342"/>
                  </a:lnTo>
                  <a:lnTo>
                    <a:pt x="404" y="228"/>
                  </a:lnTo>
                  <a:lnTo>
                    <a:pt x="412" y="213"/>
                  </a:lnTo>
                  <a:lnTo>
                    <a:pt x="418" y="201"/>
                  </a:lnTo>
                  <a:lnTo>
                    <a:pt x="429" y="190"/>
                  </a:lnTo>
                  <a:lnTo>
                    <a:pt x="461" y="188"/>
                  </a:lnTo>
                  <a:lnTo>
                    <a:pt x="507" y="234"/>
                  </a:lnTo>
                  <a:lnTo>
                    <a:pt x="547" y="291"/>
                  </a:lnTo>
                  <a:lnTo>
                    <a:pt x="575" y="357"/>
                  </a:lnTo>
                  <a:lnTo>
                    <a:pt x="587" y="526"/>
                  </a:lnTo>
                  <a:lnTo>
                    <a:pt x="593" y="568"/>
                  </a:lnTo>
                  <a:lnTo>
                    <a:pt x="606" y="608"/>
                  </a:lnTo>
                  <a:lnTo>
                    <a:pt x="625" y="644"/>
                  </a:lnTo>
                  <a:lnTo>
                    <a:pt x="638" y="661"/>
                  </a:lnTo>
                  <a:lnTo>
                    <a:pt x="653" y="678"/>
                  </a:lnTo>
                  <a:lnTo>
                    <a:pt x="1250" y="1102"/>
                  </a:lnTo>
                  <a:lnTo>
                    <a:pt x="1277" y="1083"/>
                  </a:lnTo>
                  <a:lnTo>
                    <a:pt x="1311" y="1062"/>
                  </a:lnTo>
                  <a:lnTo>
                    <a:pt x="1330" y="1051"/>
                  </a:lnTo>
                  <a:lnTo>
                    <a:pt x="1351" y="1036"/>
                  </a:lnTo>
                  <a:lnTo>
                    <a:pt x="1378" y="1021"/>
                  </a:lnTo>
                  <a:lnTo>
                    <a:pt x="1402" y="1003"/>
                  </a:lnTo>
                  <a:lnTo>
                    <a:pt x="1431" y="986"/>
                  </a:lnTo>
                  <a:lnTo>
                    <a:pt x="1459" y="969"/>
                  </a:lnTo>
                  <a:lnTo>
                    <a:pt x="1490" y="950"/>
                  </a:lnTo>
                  <a:lnTo>
                    <a:pt x="1522" y="931"/>
                  </a:lnTo>
                  <a:lnTo>
                    <a:pt x="1554" y="910"/>
                  </a:lnTo>
                  <a:lnTo>
                    <a:pt x="1587" y="891"/>
                  </a:lnTo>
                  <a:lnTo>
                    <a:pt x="1621" y="872"/>
                  </a:lnTo>
                  <a:lnTo>
                    <a:pt x="1653" y="851"/>
                  </a:lnTo>
                  <a:lnTo>
                    <a:pt x="1687" y="832"/>
                  </a:lnTo>
                  <a:lnTo>
                    <a:pt x="1722" y="813"/>
                  </a:lnTo>
                  <a:lnTo>
                    <a:pt x="1754" y="794"/>
                  </a:lnTo>
                  <a:lnTo>
                    <a:pt x="1786" y="777"/>
                  </a:lnTo>
                  <a:lnTo>
                    <a:pt x="1819" y="760"/>
                  </a:lnTo>
                  <a:lnTo>
                    <a:pt x="1849" y="745"/>
                  </a:lnTo>
                  <a:lnTo>
                    <a:pt x="1877" y="732"/>
                  </a:lnTo>
                  <a:lnTo>
                    <a:pt x="1904" y="718"/>
                  </a:lnTo>
                  <a:lnTo>
                    <a:pt x="1931" y="705"/>
                  </a:lnTo>
                  <a:lnTo>
                    <a:pt x="1955" y="697"/>
                  </a:lnTo>
                  <a:lnTo>
                    <a:pt x="1997" y="682"/>
                  </a:lnTo>
                  <a:lnTo>
                    <a:pt x="2029" y="676"/>
                  </a:lnTo>
                  <a:lnTo>
                    <a:pt x="2193" y="697"/>
                  </a:lnTo>
                  <a:lnTo>
                    <a:pt x="2299" y="724"/>
                  </a:lnTo>
                  <a:lnTo>
                    <a:pt x="2351" y="743"/>
                  </a:lnTo>
                  <a:lnTo>
                    <a:pt x="2402" y="764"/>
                  </a:lnTo>
                  <a:lnTo>
                    <a:pt x="2448" y="789"/>
                  </a:lnTo>
                  <a:lnTo>
                    <a:pt x="2486" y="813"/>
                  </a:lnTo>
                  <a:lnTo>
                    <a:pt x="2503" y="829"/>
                  </a:lnTo>
                  <a:lnTo>
                    <a:pt x="2516" y="844"/>
                  </a:lnTo>
                  <a:lnTo>
                    <a:pt x="2537" y="876"/>
                  </a:lnTo>
                  <a:lnTo>
                    <a:pt x="2543" y="946"/>
                  </a:lnTo>
                  <a:lnTo>
                    <a:pt x="2522" y="988"/>
                  </a:lnTo>
                  <a:lnTo>
                    <a:pt x="2514" y="998"/>
                  </a:lnTo>
                  <a:lnTo>
                    <a:pt x="2505" y="1007"/>
                  </a:lnTo>
                  <a:lnTo>
                    <a:pt x="2495" y="1019"/>
                  </a:lnTo>
                  <a:lnTo>
                    <a:pt x="2486" y="1030"/>
                  </a:lnTo>
                  <a:lnTo>
                    <a:pt x="2461" y="1049"/>
                  </a:lnTo>
                  <a:lnTo>
                    <a:pt x="2440" y="1066"/>
                  </a:lnTo>
                  <a:lnTo>
                    <a:pt x="2421" y="1081"/>
                  </a:lnTo>
                  <a:lnTo>
                    <a:pt x="2402" y="1091"/>
                  </a:lnTo>
                  <a:lnTo>
                    <a:pt x="2368" y="1104"/>
                  </a:lnTo>
                  <a:lnTo>
                    <a:pt x="2337" y="1108"/>
                  </a:lnTo>
                  <a:lnTo>
                    <a:pt x="2290" y="1095"/>
                  </a:lnTo>
                  <a:lnTo>
                    <a:pt x="2258" y="1059"/>
                  </a:lnTo>
                  <a:lnTo>
                    <a:pt x="2223" y="964"/>
                  </a:lnTo>
                  <a:lnTo>
                    <a:pt x="2216" y="914"/>
                  </a:lnTo>
                  <a:lnTo>
                    <a:pt x="2117" y="1015"/>
                  </a:lnTo>
                  <a:lnTo>
                    <a:pt x="2126" y="1047"/>
                  </a:lnTo>
                  <a:lnTo>
                    <a:pt x="2142" y="1078"/>
                  </a:lnTo>
                  <a:lnTo>
                    <a:pt x="2166" y="1112"/>
                  </a:lnTo>
                  <a:lnTo>
                    <a:pt x="2183" y="1127"/>
                  </a:lnTo>
                  <a:lnTo>
                    <a:pt x="2202" y="1142"/>
                  </a:lnTo>
                  <a:lnTo>
                    <a:pt x="2227" y="1156"/>
                  </a:lnTo>
                  <a:lnTo>
                    <a:pt x="2256" y="1165"/>
                  </a:lnTo>
                  <a:lnTo>
                    <a:pt x="2326" y="1175"/>
                  </a:lnTo>
                  <a:lnTo>
                    <a:pt x="2415" y="1165"/>
                  </a:lnTo>
                  <a:lnTo>
                    <a:pt x="2505" y="1133"/>
                  </a:lnTo>
                  <a:lnTo>
                    <a:pt x="2543" y="1108"/>
                  </a:lnTo>
                  <a:lnTo>
                    <a:pt x="2575" y="1081"/>
                  </a:lnTo>
                  <a:lnTo>
                    <a:pt x="2590" y="1068"/>
                  </a:lnTo>
                  <a:lnTo>
                    <a:pt x="2603" y="1053"/>
                  </a:lnTo>
                  <a:lnTo>
                    <a:pt x="2626" y="1021"/>
                  </a:lnTo>
                  <a:lnTo>
                    <a:pt x="2659" y="954"/>
                  </a:lnTo>
                  <a:lnTo>
                    <a:pt x="2672" y="884"/>
                  </a:lnTo>
                  <a:lnTo>
                    <a:pt x="2668" y="819"/>
                  </a:lnTo>
                  <a:lnTo>
                    <a:pt x="2661" y="791"/>
                  </a:lnTo>
                  <a:lnTo>
                    <a:pt x="2649" y="766"/>
                  </a:lnTo>
                  <a:lnTo>
                    <a:pt x="2634" y="743"/>
                  </a:lnTo>
                  <a:lnTo>
                    <a:pt x="2613" y="724"/>
                  </a:lnTo>
                  <a:lnTo>
                    <a:pt x="2592" y="709"/>
                  </a:lnTo>
                  <a:lnTo>
                    <a:pt x="2569" y="697"/>
                  </a:lnTo>
                  <a:lnTo>
                    <a:pt x="2546" y="684"/>
                  </a:lnTo>
                  <a:lnTo>
                    <a:pt x="2526" y="675"/>
                  </a:lnTo>
                  <a:lnTo>
                    <a:pt x="2484" y="656"/>
                  </a:lnTo>
                  <a:lnTo>
                    <a:pt x="2446" y="642"/>
                  </a:lnTo>
                  <a:lnTo>
                    <a:pt x="2387" y="625"/>
                  </a:lnTo>
                  <a:lnTo>
                    <a:pt x="2366" y="621"/>
                  </a:lnTo>
                  <a:close/>
                </a:path>
              </a:pathLst>
            </a:custGeom>
            <a:solidFill>
              <a:srgbClr val="000000"/>
            </a:solidFill>
            <a:ln w="9525">
              <a:noFill/>
              <a:round/>
              <a:headEnd/>
              <a:tailEnd/>
            </a:ln>
          </p:spPr>
          <p:txBody>
            <a:bodyPr/>
            <a:lstStyle/>
            <a:p>
              <a:endParaRPr lang="en-US"/>
            </a:p>
          </p:txBody>
        </p:sp>
        <p:sp>
          <p:nvSpPr>
            <p:cNvPr id="12313" name="Freeform 25"/>
            <p:cNvSpPr>
              <a:spLocks/>
            </p:cNvSpPr>
            <p:nvPr/>
          </p:nvSpPr>
          <p:spPr bwMode="auto">
            <a:xfrm>
              <a:off x="2581" y="1496"/>
              <a:ext cx="890" cy="391"/>
            </a:xfrm>
            <a:custGeom>
              <a:avLst/>
              <a:gdLst>
                <a:gd name="T0" fmla="*/ 11 w 1781"/>
                <a:gd name="T1" fmla="*/ 95 h 781"/>
                <a:gd name="T2" fmla="*/ 53 w 1781"/>
                <a:gd name="T3" fmla="*/ 181 h 781"/>
                <a:gd name="T4" fmla="*/ 123 w 1781"/>
                <a:gd name="T5" fmla="*/ 289 h 781"/>
                <a:gd name="T6" fmla="*/ 146 w 1781"/>
                <a:gd name="T7" fmla="*/ 315 h 781"/>
                <a:gd name="T8" fmla="*/ 171 w 1781"/>
                <a:gd name="T9" fmla="*/ 338 h 781"/>
                <a:gd name="T10" fmla="*/ 198 w 1781"/>
                <a:gd name="T11" fmla="*/ 363 h 781"/>
                <a:gd name="T12" fmla="*/ 258 w 1781"/>
                <a:gd name="T13" fmla="*/ 403 h 781"/>
                <a:gd name="T14" fmla="*/ 329 w 1781"/>
                <a:gd name="T15" fmla="*/ 435 h 781"/>
                <a:gd name="T16" fmla="*/ 403 w 1781"/>
                <a:gd name="T17" fmla="*/ 464 h 781"/>
                <a:gd name="T18" fmla="*/ 509 w 1781"/>
                <a:gd name="T19" fmla="*/ 496 h 781"/>
                <a:gd name="T20" fmla="*/ 625 w 1781"/>
                <a:gd name="T21" fmla="*/ 523 h 781"/>
                <a:gd name="T22" fmla="*/ 851 w 1781"/>
                <a:gd name="T23" fmla="*/ 781 h 781"/>
                <a:gd name="T24" fmla="*/ 893 w 1781"/>
                <a:gd name="T25" fmla="*/ 715 h 781"/>
                <a:gd name="T26" fmla="*/ 927 w 1781"/>
                <a:gd name="T27" fmla="*/ 677 h 781"/>
                <a:gd name="T28" fmla="*/ 969 w 1781"/>
                <a:gd name="T29" fmla="*/ 635 h 781"/>
                <a:gd name="T30" fmla="*/ 1022 w 1781"/>
                <a:gd name="T31" fmla="*/ 599 h 781"/>
                <a:gd name="T32" fmla="*/ 1085 w 1781"/>
                <a:gd name="T33" fmla="*/ 568 h 781"/>
                <a:gd name="T34" fmla="*/ 1159 w 1781"/>
                <a:gd name="T35" fmla="*/ 551 h 781"/>
                <a:gd name="T36" fmla="*/ 1549 w 1781"/>
                <a:gd name="T37" fmla="*/ 538 h 781"/>
                <a:gd name="T38" fmla="*/ 1766 w 1781"/>
                <a:gd name="T39" fmla="*/ 487 h 781"/>
                <a:gd name="T40" fmla="*/ 1515 w 1781"/>
                <a:gd name="T41" fmla="*/ 460 h 781"/>
                <a:gd name="T42" fmla="*/ 1102 w 1781"/>
                <a:gd name="T43" fmla="*/ 458 h 781"/>
                <a:gd name="T44" fmla="*/ 924 w 1781"/>
                <a:gd name="T45" fmla="*/ 517 h 781"/>
                <a:gd name="T46" fmla="*/ 861 w 1781"/>
                <a:gd name="T47" fmla="*/ 561 h 781"/>
                <a:gd name="T48" fmla="*/ 834 w 1781"/>
                <a:gd name="T49" fmla="*/ 595 h 781"/>
                <a:gd name="T50" fmla="*/ 716 w 1781"/>
                <a:gd name="T51" fmla="*/ 464 h 781"/>
                <a:gd name="T52" fmla="*/ 526 w 1781"/>
                <a:gd name="T53" fmla="*/ 412 h 781"/>
                <a:gd name="T54" fmla="*/ 452 w 1781"/>
                <a:gd name="T55" fmla="*/ 384 h 781"/>
                <a:gd name="T56" fmla="*/ 382 w 1781"/>
                <a:gd name="T57" fmla="*/ 348 h 781"/>
                <a:gd name="T58" fmla="*/ 317 w 1781"/>
                <a:gd name="T59" fmla="*/ 302 h 781"/>
                <a:gd name="T60" fmla="*/ 289 w 1781"/>
                <a:gd name="T61" fmla="*/ 277 h 781"/>
                <a:gd name="T62" fmla="*/ 264 w 1781"/>
                <a:gd name="T63" fmla="*/ 251 h 781"/>
                <a:gd name="T64" fmla="*/ 228 w 1781"/>
                <a:gd name="T65" fmla="*/ 211 h 781"/>
                <a:gd name="T66" fmla="*/ 179 w 1781"/>
                <a:gd name="T67" fmla="*/ 148 h 781"/>
                <a:gd name="T68" fmla="*/ 106 w 1781"/>
                <a:gd name="T69" fmla="*/ 28 h 781"/>
                <a:gd name="T70" fmla="*/ 0 w 1781"/>
                <a:gd name="T71" fmla="*/ 59 h 78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81"/>
                <a:gd name="T109" fmla="*/ 0 h 781"/>
                <a:gd name="T110" fmla="*/ 1781 w 1781"/>
                <a:gd name="T111" fmla="*/ 781 h 78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81" h="781">
                  <a:moveTo>
                    <a:pt x="0" y="59"/>
                  </a:moveTo>
                  <a:lnTo>
                    <a:pt x="11" y="95"/>
                  </a:lnTo>
                  <a:lnTo>
                    <a:pt x="28" y="133"/>
                  </a:lnTo>
                  <a:lnTo>
                    <a:pt x="53" y="181"/>
                  </a:lnTo>
                  <a:lnTo>
                    <a:pt x="83" y="234"/>
                  </a:lnTo>
                  <a:lnTo>
                    <a:pt x="123" y="289"/>
                  </a:lnTo>
                  <a:lnTo>
                    <a:pt x="133" y="302"/>
                  </a:lnTo>
                  <a:lnTo>
                    <a:pt x="146" y="315"/>
                  </a:lnTo>
                  <a:lnTo>
                    <a:pt x="158" y="327"/>
                  </a:lnTo>
                  <a:lnTo>
                    <a:pt x="171" y="338"/>
                  </a:lnTo>
                  <a:lnTo>
                    <a:pt x="184" y="352"/>
                  </a:lnTo>
                  <a:lnTo>
                    <a:pt x="198" y="363"/>
                  </a:lnTo>
                  <a:lnTo>
                    <a:pt x="226" y="382"/>
                  </a:lnTo>
                  <a:lnTo>
                    <a:pt x="258" y="403"/>
                  </a:lnTo>
                  <a:lnTo>
                    <a:pt x="293" y="420"/>
                  </a:lnTo>
                  <a:lnTo>
                    <a:pt x="329" y="435"/>
                  </a:lnTo>
                  <a:lnTo>
                    <a:pt x="365" y="450"/>
                  </a:lnTo>
                  <a:lnTo>
                    <a:pt x="403" y="464"/>
                  </a:lnTo>
                  <a:lnTo>
                    <a:pt x="439" y="475"/>
                  </a:lnTo>
                  <a:lnTo>
                    <a:pt x="509" y="496"/>
                  </a:lnTo>
                  <a:lnTo>
                    <a:pt x="572" y="513"/>
                  </a:lnTo>
                  <a:lnTo>
                    <a:pt x="625" y="523"/>
                  </a:lnTo>
                  <a:lnTo>
                    <a:pt x="671" y="532"/>
                  </a:lnTo>
                  <a:lnTo>
                    <a:pt x="851" y="781"/>
                  </a:lnTo>
                  <a:lnTo>
                    <a:pt x="870" y="749"/>
                  </a:lnTo>
                  <a:lnTo>
                    <a:pt x="893" y="715"/>
                  </a:lnTo>
                  <a:lnTo>
                    <a:pt x="908" y="698"/>
                  </a:lnTo>
                  <a:lnTo>
                    <a:pt x="927" y="677"/>
                  </a:lnTo>
                  <a:lnTo>
                    <a:pt x="946" y="656"/>
                  </a:lnTo>
                  <a:lnTo>
                    <a:pt x="969" y="635"/>
                  </a:lnTo>
                  <a:lnTo>
                    <a:pt x="996" y="618"/>
                  </a:lnTo>
                  <a:lnTo>
                    <a:pt x="1022" y="599"/>
                  </a:lnTo>
                  <a:lnTo>
                    <a:pt x="1053" y="584"/>
                  </a:lnTo>
                  <a:lnTo>
                    <a:pt x="1085" y="568"/>
                  </a:lnTo>
                  <a:lnTo>
                    <a:pt x="1121" y="559"/>
                  </a:lnTo>
                  <a:lnTo>
                    <a:pt x="1159" y="551"/>
                  </a:lnTo>
                  <a:lnTo>
                    <a:pt x="1344" y="538"/>
                  </a:lnTo>
                  <a:lnTo>
                    <a:pt x="1549" y="538"/>
                  </a:lnTo>
                  <a:lnTo>
                    <a:pt x="1781" y="545"/>
                  </a:lnTo>
                  <a:lnTo>
                    <a:pt x="1766" y="487"/>
                  </a:lnTo>
                  <a:lnTo>
                    <a:pt x="1693" y="477"/>
                  </a:lnTo>
                  <a:lnTo>
                    <a:pt x="1515" y="460"/>
                  </a:lnTo>
                  <a:lnTo>
                    <a:pt x="1298" y="449"/>
                  </a:lnTo>
                  <a:lnTo>
                    <a:pt x="1102" y="458"/>
                  </a:lnTo>
                  <a:lnTo>
                    <a:pt x="969" y="494"/>
                  </a:lnTo>
                  <a:lnTo>
                    <a:pt x="924" y="517"/>
                  </a:lnTo>
                  <a:lnTo>
                    <a:pt x="887" y="540"/>
                  </a:lnTo>
                  <a:lnTo>
                    <a:pt x="861" y="561"/>
                  </a:lnTo>
                  <a:lnTo>
                    <a:pt x="846" y="580"/>
                  </a:lnTo>
                  <a:lnTo>
                    <a:pt x="834" y="595"/>
                  </a:lnTo>
                  <a:lnTo>
                    <a:pt x="764" y="469"/>
                  </a:lnTo>
                  <a:lnTo>
                    <a:pt x="716" y="464"/>
                  </a:lnTo>
                  <a:lnTo>
                    <a:pt x="599" y="435"/>
                  </a:lnTo>
                  <a:lnTo>
                    <a:pt x="526" y="412"/>
                  </a:lnTo>
                  <a:lnTo>
                    <a:pt x="490" y="399"/>
                  </a:lnTo>
                  <a:lnTo>
                    <a:pt x="452" y="384"/>
                  </a:lnTo>
                  <a:lnTo>
                    <a:pt x="416" y="367"/>
                  </a:lnTo>
                  <a:lnTo>
                    <a:pt x="382" y="348"/>
                  </a:lnTo>
                  <a:lnTo>
                    <a:pt x="348" y="325"/>
                  </a:lnTo>
                  <a:lnTo>
                    <a:pt x="317" y="302"/>
                  </a:lnTo>
                  <a:lnTo>
                    <a:pt x="302" y="289"/>
                  </a:lnTo>
                  <a:lnTo>
                    <a:pt x="289" y="277"/>
                  </a:lnTo>
                  <a:lnTo>
                    <a:pt x="275" y="264"/>
                  </a:lnTo>
                  <a:lnTo>
                    <a:pt x="264" y="251"/>
                  </a:lnTo>
                  <a:lnTo>
                    <a:pt x="239" y="224"/>
                  </a:lnTo>
                  <a:lnTo>
                    <a:pt x="228" y="211"/>
                  </a:lnTo>
                  <a:lnTo>
                    <a:pt x="217" y="198"/>
                  </a:lnTo>
                  <a:lnTo>
                    <a:pt x="179" y="148"/>
                  </a:lnTo>
                  <a:lnTo>
                    <a:pt x="146" y="101"/>
                  </a:lnTo>
                  <a:lnTo>
                    <a:pt x="106" y="28"/>
                  </a:lnTo>
                  <a:lnTo>
                    <a:pt x="93" y="0"/>
                  </a:lnTo>
                  <a:lnTo>
                    <a:pt x="0" y="59"/>
                  </a:lnTo>
                  <a:close/>
                </a:path>
              </a:pathLst>
            </a:custGeom>
            <a:solidFill>
              <a:srgbClr val="000000"/>
            </a:solidFill>
            <a:ln w="9525">
              <a:noFill/>
              <a:round/>
              <a:headEnd/>
              <a:tailEnd/>
            </a:ln>
          </p:spPr>
          <p:txBody>
            <a:bodyPr/>
            <a:lstStyle/>
            <a:p>
              <a:endParaRPr lang="en-US"/>
            </a:p>
          </p:txBody>
        </p:sp>
        <p:sp>
          <p:nvSpPr>
            <p:cNvPr id="12314" name="Freeform 26"/>
            <p:cNvSpPr>
              <a:spLocks/>
            </p:cNvSpPr>
            <p:nvPr/>
          </p:nvSpPr>
          <p:spPr bwMode="auto">
            <a:xfrm>
              <a:off x="2481" y="948"/>
              <a:ext cx="504" cy="159"/>
            </a:xfrm>
            <a:custGeom>
              <a:avLst/>
              <a:gdLst>
                <a:gd name="T0" fmla="*/ 0 w 1008"/>
                <a:gd name="T1" fmla="*/ 280 h 320"/>
                <a:gd name="T2" fmla="*/ 23 w 1008"/>
                <a:gd name="T3" fmla="*/ 247 h 320"/>
                <a:gd name="T4" fmla="*/ 34 w 1008"/>
                <a:gd name="T5" fmla="*/ 232 h 320"/>
                <a:gd name="T6" fmla="*/ 52 w 1008"/>
                <a:gd name="T7" fmla="*/ 215 h 320"/>
                <a:gd name="T8" fmla="*/ 69 w 1008"/>
                <a:gd name="T9" fmla="*/ 196 h 320"/>
                <a:gd name="T10" fmla="*/ 90 w 1008"/>
                <a:gd name="T11" fmla="*/ 179 h 320"/>
                <a:gd name="T12" fmla="*/ 112 w 1008"/>
                <a:gd name="T13" fmla="*/ 160 h 320"/>
                <a:gd name="T14" fmla="*/ 139 w 1008"/>
                <a:gd name="T15" fmla="*/ 145 h 320"/>
                <a:gd name="T16" fmla="*/ 168 w 1008"/>
                <a:gd name="T17" fmla="*/ 128 h 320"/>
                <a:gd name="T18" fmla="*/ 200 w 1008"/>
                <a:gd name="T19" fmla="*/ 114 h 320"/>
                <a:gd name="T20" fmla="*/ 234 w 1008"/>
                <a:gd name="T21" fmla="*/ 105 h 320"/>
                <a:gd name="T22" fmla="*/ 272 w 1008"/>
                <a:gd name="T23" fmla="*/ 97 h 320"/>
                <a:gd name="T24" fmla="*/ 352 w 1008"/>
                <a:gd name="T25" fmla="*/ 99 h 320"/>
                <a:gd name="T26" fmla="*/ 472 w 1008"/>
                <a:gd name="T27" fmla="*/ 112 h 320"/>
                <a:gd name="T28" fmla="*/ 599 w 1008"/>
                <a:gd name="T29" fmla="*/ 114 h 320"/>
                <a:gd name="T30" fmla="*/ 745 w 1008"/>
                <a:gd name="T31" fmla="*/ 86 h 320"/>
                <a:gd name="T32" fmla="*/ 810 w 1008"/>
                <a:gd name="T33" fmla="*/ 69 h 320"/>
                <a:gd name="T34" fmla="*/ 867 w 1008"/>
                <a:gd name="T35" fmla="*/ 48 h 320"/>
                <a:gd name="T36" fmla="*/ 914 w 1008"/>
                <a:gd name="T37" fmla="*/ 31 h 320"/>
                <a:gd name="T38" fmla="*/ 951 w 1008"/>
                <a:gd name="T39" fmla="*/ 15 h 320"/>
                <a:gd name="T40" fmla="*/ 981 w 1008"/>
                <a:gd name="T41" fmla="*/ 0 h 320"/>
                <a:gd name="T42" fmla="*/ 1008 w 1008"/>
                <a:gd name="T43" fmla="*/ 34 h 320"/>
                <a:gd name="T44" fmla="*/ 994 w 1008"/>
                <a:gd name="T45" fmla="*/ 42 h 320"/>
                <a:gd name="T46" fmla="*/ 964 w 1008"/>
                <a:gd name="T47" fmla="*/ 61 h 320"/>
                <a:gd name="T48" fmla="*/ 941 w 1008"/>
                <a:gd name="T49" fmla="*/ 72 h 320"/>
                <a:gd name="T50" fmla="*/ 914 w 1008"/>
                <a:gd name="T51" fmla="*/ 86 h 320"/>
                <a:gd name="T52" fmla="*/ 886 w 1008"/>
                <a:gd name="T53" fmla="*/ 101 h 320"/>
                <a:gd name="T54" fmla="*/ 856 w 1008"/>
                <a:gd name="T55" fmla="*/ 116 h 320"/>
                <a:gd name="T56" fmla="*/ 821 w 1008"/>
                <a:gd name="T57" fmla="*/ 131 h 320"/>
                <a:gd name="T58" fmla="*/ 787 w 1008"/>
                <a:gd name="T59" fmla="*/ 145 h 320"/>
                <a:gd name="T60" fmla="*/ 751 w 1008"/>
                <a:gd name="T61" fmla="*/ 158 h 320"/>
                <a:gd name="T62" fmla="*/ 717 w 1008"/>
                <a:gd name="T63" fmla="*/ 169 h 320"/>
                <a:gd name="T64" fmla="*/ 645 w 1008"/>
                <a:gd name="T65" fmla="*/ 186 h 320"/>
                <a:gd name="T66" fmla="*/ 578 w 1008"/>
                <a:gd name="T67" fmla="*/ 192 h 320"/>
                <a:gd name="T68" fmla="*/ 384 w 1008"/>
                <a:gd name="T69" fmla="*/ 179 h 320"/>
                <a:gd name="T70" fmla="*/ 232 w 1008"/>
                <a:gd name="T71" fmla="*/ 192 h 320"/>
                <a:gd name="T72" fmla="*/ 154 w 1008"/>
                <a:gd name="T73" fmla="*/ 224 h 320"/>
                <a:gd name="T74" fmla="*/ 120 w 1008"/>
                <a:gd name="T75" fmla="*/ 245 h 320"/>
                <a:gd name="T76" fmla="*/ 92 w 1008"/>
                <a:gd name="T77" fmla="*/ 266 h 320"/>
                <a:gd name="T78" fmla="*/ 69 w 1008"/>
                <a:gd name="T79" fmla="*/ 285 h 320"/>
                <a:gd name="T80" fmla="*/ 52 w 1008"/>
                <a:gd name="T81" fmla="*/ 302 h 320"/>
                <a:gd name="T82" fmla="*/ 34 w 1008"/>
                <a:gd name="T83" fmla="*/ 320 h 320"/>
                <a:gd name="T84" fmla="*/ 0 w 1008"/>
                <a:gd name="T85" fmla="*/ 280 h 320"/>
                <a:gd name="T86" fmla="*/ 0 w 1008"/>
                <a:gd name="T87" fmla="*/ 280 h 32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08"/>
                <a:gd name="T133" fmla="*/ 0 h 320"/>
                <a:gd name="T134" fmla="*/ 1008 w 1008"/>
                <a:gd name="T135" fmla="*/ 320 h 32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08" h="320">
                  <a:moveTo>
                    <a:pt x="0" y="280"/>
                  </a:moveTo>
                  <a:lnTo>
                    <a:pt x="23" y="247"/>
                  </a:lnTo>
                  <a:lnTo>
                    <a:pt x="34" y="232"/>
                  </a:lnTo>
                  <a:lnTo>
                    <a:pt x="52" y="215"/>
                  </a:lnTo>
                  <a:lnTo>
                    <a:pt x="69" y="196"/>
                  </a:lnTo>
                  <a:lnTo>
                    <a:pt x="90" y="179"/>
                  </a:lnTo>
                  <a:lnTo>
                    <a:pt x="112" y="160"/>
                  </a:lnTo>
                  <a:lnTo>
                    <a:pt x="139" y="145"/>
                  </a:lnTo>
                  <a:lnTo>
                    <a:pt x="168" y="128"/>
                  </a:lnTo>
                  <a:lnTo>
                    <a:pt x="200" y="114"/>
                  </a:lnTo>
                  <a:lnTo>
                    <a:pt x="234" y="105"/>
                  </a:lnTo>
                  <a:lnTo>
                    <a:pt x="272" y="97"/>
                  </a:lnTo>
                  <a:lnTo>
                    <a:pt x="352" y="99"/>
                  </a:lnTo>
                  <a:lnTo>
                    <a:pt x="472" y="112"/>
                  </a:lnTo>
                  <a:lnTo>
                    <a:pt x="599" y="114"/>
                  </a:lnTo>
                  <a:lnTo>
                    <a:pt x="745" y="86"/>
                  </a:lnTo>
                  <a:lnTo>
                    <a:pt x="810" y="69"/>
                  </a:lnTo>
                  <a:lnTo>
                    <a:pt x="867" y="48"/>
                  </a:lnTo>
                  <a:lnTo>
                    <a:pt x="914" y="31"/>
                  </a:lnTo>
                  <a:lnTo>
                    <a:pt x="951" y="15"/>
                  </a:lnTo>
                  <a:lnTo>
                    <a:pt x="981" y="0"/>
                  </a:lnTo>
                  <a:lnTo>
                    <a:pt x="1008" y="34"/>
                  </a:lnTo>
                  <a:lnTo>
                    <a:pt x="994" y="42"/>
                  </a:lnTo>
                  <a:lnTo>
                    <a:pt x="964" y="61"/>
                  </a:lnTo>
                  <a:lnTo>
                    <a:pt x="941" y="72"/>
                  </a:lnTo>
                  <a:lnTo>
                    <a:pt x="914" y="86"/>
                  </a:lnTo>
                  <a:lnTo>
                    <a:pt x="886" y="101"/>
                  </a:lnTo>
                  <a:lnTo>
                    <a:pt x="856" y="116"/>
                  </a:lnTo>
                  <a:lnTo>
                    <a:pt x="821" y="131"/>
                  </a:lnTo>
                  <a:lnTo>
                    <a:pt x="787" y="145"/>
                  </a:lnTo>
                  <a:lnTo>
                    <a:pt x="751" y="158"/>
                  </a:lnTo>
                  <a:lnTo>
                    <a:pt x="717" y="169"/>
                  </a:lnTo>
                  <a:lnTo>
                    <a:pt x="645" y="186"/>
                  </a:lnTo>
                  <a:lnTo>
                    <a:pt x="578" y="192"/>
                  </a:lnTo>
                  <a:lnTo>
                    <a:pt x="384" y="179"/>
                  </a:lnTo>
                  <a:lnTo>
                    <a:pt x="232" y="192"/>
                  </a:lnTo>
                  <a:lnTo>
                    <a:pt x="154" y="224"/>
                  </a:lnTo>
                  <a:lnTo>
                    <a:pt x="120" y="245"/>
                  </a:lnTo>
                  <a:lnTo>
                    <a:pt x="92" y="266"/>
                  </a:lnTo>
                  <a:lnTo>
                    <a:pt x="69" y="285"/>
                  </a:lnTo>
                  <a:lnTo>
                    <a:pt x="52" y="302"/>
                  </a:lnTo>
                  <a:lnTo>
                    <a:pt x="34" y="320"/>
                  </a:lnTo>
                  <a:lnTo>
                    <a:pt x="0" y="280"/>
                  </a:lnTo>
                  <a:close/>
                </a:path>
              </a:pathLst>
            </a:custGeom>
            <a:solidFill>
              <a:srgbClr val="000000"/>
            </a:solidFill>
            <a:ln w="9525">
              <a:noFill/>
              <a:round/>
              <a:headEnd/>
              <a:tailEnd/>
            </a:ln>
          </p:spPr>
          <p:txBody>
            <a:bodyPr/>
            <a:lstStyle/>
            <a:p>
              <a:endParaRPr lang="en-US"/>
            </a:p>
          </p:txBody>
        </p:sp>
        <p:sp>
          <p:nvSpPr>
            <p:cNvPr id="12315" name="Freeform 27"/>
            <p:cNvSpPr>
              <a:spLocks/>
            </p:cNvSpPr>
            <p:nvPr/>
          </p:nvSpPr>
          <p:spPr bwMode="auto">
            <a:xfrm>
              <a:off x="2476" y="1063"/>
              <a:ext cx="551" cy="178"/>
            </a:xfrm>
            <a:custGeom>
              <a:avLst/>
              <a:gdLst>
                <a:gd name="T0" fmla="*/ 49 w 1100"/>
                <a:gd name="T1" fmla="*/ 181 h 358"/>
                <a:gd name="T2" fmla="*/ 51 w 1100"/>
                <a:gd name="T3" fmla="*/ 200 h 358"/>
                <a:gd name="T4" fmla="*/ 68 w 1100"/>
                <a:gd name="T5" fmla="*/ 236 h 358"/>
                <a:gd name="T6" fmla="*/ 85 w 1100"/>
                <a:gd name="T7" fmla="*/ 253 h 358"/>
                <a:gd name="T8" fmla="*/ 112 w 1100"/>
                <a:gd name="T9" fmla="*/ 266 h 358"/>
                <a:gd name="T10" fmla="*/ 196 w 1100"/>
                <a:gd name="T11" fmla="*/ 264 h 358"/>
                <a:gd name="T12" fmla="*/ 239 w 1100"/>
                <a:gd name="T13" fmla="*/ 245 h 358"/>
                <a:gd name="T14" fmla="*/ 270 w 1100"/>
                <a:gd name="T15" fmla="*/ 215 h 358"/>
                <a:gd name="T16" fmla="*/ 311 w 1100"/>
                <a:gd name="T17" fmla="*/ 141 h 358"/>
                <a:gd name="T18" fmla="*/ 338 w 1100"/>
                <a:gd name="T19" fmla="*/ 107 h 358"/>
                <a:gd name="T20" fmla="*/ 355 w 1100"/>
                <a:gd name="T21" fmla="*/ 91 h 358"/>
                <a:gd name="T22" fmla="*/ 376 w 1100"/>
                <a:gd name="T23" fmla="*/ 80 h 358"/>
                <a:gd name="T24" fmla="*/ 403 w 1100"/>
                <a:gd name="T25" fmla="*/ 71 h 358"/>
                <a:gd name="T26" fmla="*/ 433 w 1100"/>
                <a:gd name="T27" fmla="*/ 67 h 358"/>
                <a:gd name="T28" fmla="*/ 517 w 1100"/>
                <a:gd name="T29" fmla="*/ 69 h 358"/>
                <a:gd name="T30" fmla="*/ 675 w 1100"/>
                <a:gd name="T31" fmla="*/ 95 h 358"/>
                <a:gd name="T32" fmla="*/ 771 w 1100"/>
                <a:gd name="T33" fmla="*/ 114 h 358"/>
                <a:gd name="T34" fmla="*/ 844 w 1100"/>
                <a:gd name="T35" fmla="*/ 118 h 358"/>
                <a:gd name="T36" fmla="*/ 920 w 1100"/>
                <a:gd name="T37" fmla="*/ 99 h 358"/>
                <a:gd name="T38" fmla="*/ 961 w 1100"/>
                <a:gd name="T39" fmla="*/ 82 h 358"/>
                <a:gd name="T40" fmla="*/ 994 w 1100"/>
                <a:gd name="T41" fmla="*/ 65 h 358"/>
                <a:gd name="T42" fmla="*/ 1020 w 1100"/>
                <a:gd name="T43" fmla="*/ 48 h 358"/>
                <a:gd name="T44" fmla="*/ 1038 w 1100"/>
                <a:gd name="T45" fmla="*/ 32 h 358"/>
                <a:gd name="T46" fmla="*/ 1066 w 1100"/>
                <a:gd name="T47" fmla="*/ 0 h 358"/>
                <a:gd name="T48" fmla="*/ 1100 w 1100"/>
                <a:gd name="T49" fmla="*/ 40 h 358"/>
                <a:gd name="T50" fmla="*/ 1096 w 1100"/>
                <a:gd name="T51" fmla="*/ 46 h 358"/>
                <a:gd name="T52" fmla="*/ 1083 w 1100"/>
                <a:gd name="T53" fmla="*/ 59 h 358"/>
                <a:gd name="T54" fmla="*/ 1064 w 1100"/>
                <a:gd name="T55" fmla="*/ 80 h 358"/>
                <a:gd name="T56" fmla="*/ 1051 w 1100"/>
                <a:gd name="T57" fmla="*/ 91 h 358"/>
                <a:gd name="T58" fmla="*/ 1036 w 1100"/>
                <a:gd name="T59" fmla="*/ 105 h 358"/>
                <a:gd name="T60" fmla="*/ 1020 w 1100"/>
                <a:gd name="T61" fmla="*/ 116 h 358"/>
                <a:gd name="T62" fmla="*/ 1001 w 1100"/>
                <a:gd name="T63" fmla="*/ 128 h 358"/>
                <a:gd name="T64" fmla="*/ 981 w 1100"/>
                <a:gd name="T65" fmla="*/ 139 h 358"/>
                <a:gd name="T66" fmla="*/ 960 w 1100"/>
                <a:gd name="T67" fmla="*/ 150 h 358"/>
                <a:gd name="T68" fmla="*/ 910 w 1100"/>
                <a:gd name="T69" fmla="*/ 167 h 358"/>
                <a:gd name="T70" fmla="*/ 855 w 1100"/>
                <a:gd name="T71" fmla="*/ 177 h 358"/>
                <a:gd name="T72" fmla="*/ 730 w 1100"/>
                <a:gd name="T73" fmla="*/ 173 h 358"/>
                <a:gd name="T74" fmla="*/ 598 w 1100"/>
                <a:gd name="T75" fmla="*/ 156 h 358"/>
                <a:gd name="T76" fmla="*/ 481 w 1100"/>
                <a:gd name="T77" fmla="*/ 148 h 358"/>
                <a:gd name="T78" fmla="*/ 433 w 1100"/>
                <a:gd name="T79" fmla="*/ 154 h 358"/>
                <a:gd name="T80" fmla="*/ 399 w 1100"/>
                <a:gd name="T81" fmla="*/ 169 h 358"/>
                <a:gd name="T82" fmla="*/ 372 w 1100"/>
                <a:gd name="T83" fmla="*/ 194 h 358"/>
                <a:gd name="T84" fmla="*/ 353 w 1100"/>
                <a:gd name="T85" fmla="*/ 224 h 358"/>
                <a:gd name="T86" fmla="*/ 317 w 1100"/>
                <a:gd name="T87" fmla="*/ 285 h 358"/>
                <a:gd name="T88" fmla="*/ 308 w 1100"/>
                <a:gd name="T89" fmla="*/ 301 h 358"/>
                <a:gd name="T90" fmla="*/ 296 w 1100"/>
                <a:gd name="T91" fmla="*/ 312 h 358"/>
                <a:gd name="T92" fmla="*/ 283 w 1100"/>
                <a:gd name="T93" fmla="*/ 325 h 358"/>
                <a:gd name="T94" fmla="*/ 268 w 1100"/>
                <a:gd name="T95" fmla="*/ 337 h 358"/>
                <a:gd name="T96" fmla="*/ 230 w 1100"/>
                <a:gd name="T97" fmla="*/ 352 h 358"/>
                <a:gd name="T98" fmla="*/ 180 w 1100"/>
                <a:gd name="T99" fmla="*/ 358 h 358"/>
                <a:gd name="T100" fmla="*/ 129 w 1100"/>
                <a:gd name="T101" fmla="*/ 352 h 358"/>
                <a:gd name="T102" fmla="*/ 89 w 1100"/>
                <a:gd name="T103" fmla="*/ 337 h 358"/>
                <a:gd name="T104" fmla="*/ 57 w 1100"/>
                <a:gd name="T105" fmla="*/ 314 h 358"/>
                <a:gd name="T106" fmla="*/ 34 w 1100"/>
                <a:gd name="T107" fmla="*/ 289 h 358"/>
                <a:gd name="T108" fmla="*/ 0 w 1100"/>
                <a:gd name="T109" fmla="*/ 221 h 358"/>
                <a:gd name="T110" fmla="*/ 49 w 1100"/>
                <a:gd name="T111" fmla="*/ 181 h 358"/>
                <a:gd name="T112" fmla="*/ 49 w 1100"/>
                <a:gd name="T113" fmla="*/ 181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00"/>
                <a:gd name="T172" fmla="*/ 0 h 358"/>
                <a:gd name="T173" fmla="*/ 1100 w 1100"/>
                <a:gd name="T174" fmla="*/ 358 h 35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00" h="358">
                  <a:moveTo>
                    <a:pt x="49" y="181"/>
                  </a:moveTo>
                  <a:lnTo>
                    <a:pt x="51" y="200"/>
                  </a:lnTo>
                  <a:lnTo>
                    <a:pt x="68" y="236"/>
                  </a:lnTo>
                  <a:lnTo>
                    <a:pt x="85" y="253"/>
                  </a:lnTo>
                  <a:lnTo>
                    <a:pt x="112" y="266"/>
                  </a:lnTo>
                  <a:lnTo>
                    <a:pt x="196" y="264"/>
                  </a:lnTo>
                  <a:lnTo>
                    <a:pt x="239" y="245"/>
                  </a:lnTo>
                  <a:lnTo>
                    <a:pt x="270" y="215"/>
                  </a:lnTo>
                  <a:lnTo>
                    <a:pt x="311" y="141"/>
                  </a:lnTo>
                  <a:lnTo>
                    <a:pt x="338" y="107"/>
                  </a:lnTo>
                  <a:lnTo>
                    <a:pt x="355" y="91"/>
                  </a:lnTo>
                  <a:lnTo>
                    <a:pt x="376" y="80"/>
                  </a:lnTo>
                  <a:lnTo>
                    <a:pt x="403" y="71"/>
                  </a:lnTo>
                  <a:lnTo>
                    <a:pt x="433" y="67"/>
                  </a:lnTo>
                  <a:lnTo>
                    <a:pt x="517" y="69"/>
                  </a:lnTo>
                  <a:lnTo>
                    <a:pt x="675" y="95"/>
                  </a:lnTo>
                  <a:lnTo>
                    <a:pt x="771" y="114"/>
                  </a:lnTo>
                  <a:lnTo>
                    <a:pt x="844" y="118"/>
                  </a:lnTo>
                  <a:lnTo>
                    <a:pt x="920" y="99"/>
                  </a:lnTo>
                  <a:lnTo>
                    <a:pt x="961" y="82"/>
                  </a:lnTo>
                  <a:lnTo>
                    <a:pt x="994" y="65"/>
                  </a:lnTo>
                  <a:lnTo>
                    <a:pt x="1020" y="48"/>
                  </a:lnTo>
                  <a:lnTo>
                    <a:pt x="1038" y="32"/>
                  </a:lnTo>
                  <a:lnTo>
                    <a:pt x="1066" y="0"/>
                  </a:lnTo>
                  <a:lnTo>
                    <a:pt x="1100" y="40"/>
                  </a:lnTo>
                  <a:lnTo>
                    <a:pt x="1096" y="46"/>
                  </a:lnTo>
                  <a:lnTo>
                    <a:pt x="1083" y="59"/>
                  </a:lnTo>
                  <a:lnTo>
                    <a:pt x="1064" y="80"/>
                  </a:lnTo>
                  <a:lnTo>
                    <a:pt x="1051" y="91"/>
                  </a:lnTo>
                  <a:lnTo>
                    <a:pt x="1036" y="105"/>
                  </a:lnTo>
                  <a:lnTo>
                    <a:pt x="1020" y="116"/>
                  </a:lnTo>
                  <a:lnTo>
                    <a:pt x="1001" y="128"/>
                  </a:lnTo>
                  <a:lnTo>
                    <a:pt x="981" y="139"/>
                  </a:lnTo>
                  <a:lnTo>
                    <a:pt x="960" y="150"/>
                  </a:lnTo>
                  <a:lnTo>
                    <a:pt x="910" y="167"/>
                  </a:lnTo>
                  <a:lnTo>
                    <a:pt x="855" y="177"/>
                  </a:lnTo>
                  <a:lnTo>
                    <a:pt x="730" y="173"/>
                  </a:lnTo>
                  <a:lnTo>
                    <a:pt x="598" y="156"/>
                  </a:lnTo>
                  <a:lnTo>
                    <a:pt x="481" y="148"/>
                  </a:lnTo>
                  <a:lnTo>
                    <a:pt x="433" y="154"/>
                  </a:lnTo>
                  <a:lnTo>
                    <a:pt x="399" y="169"/>
                  </a:lnTo>
                  <a:lnTo>
                    <a:pt x="372" y="194"/>
                  </a:lnTo>
                  <a:lnTo>
                    <a:pt x="353" y="224"/>
                  </a:lnTo>
                  <a:lnTo>
                    <a:pt x="317" y="285"/>
                  </a:lnTo>
                  <a:lnTo>
                    <a:pt x="308" y="301"/>
                  </a:lnTo>
                  <a:lnTo>
                    <a:pt x="296" y="312"/>
                  </a:lnTo>
                  <a:lnTo>
                    <a:pt x="283" y="325"/>
                  </a:lnTo>
                  <a:lnTo>
                    <a:pt x="268" y="337"/>
                  </a:lnTo>
                  <a:lnTo>
                    <a:pt x="230" y="352"/>
                  </a:lnTo>
                  <a:lnTo>
                    <a:pt x="180" y="358"/>
                  </a:lnTo>
                  <a:lnTo>
                    <a:pt x="129" y="352"/>
                  </a:lnTo>
                  <a:lnTo>
                    <a:pt x="89" y="337"/>
                  </a:lnTo>
                  <a:lnTo>
                    <a:pt x="57" y="314"/>
                  </a:lnTo>
                  <a:lnTo>
                    <a:pt x="34" y="289"/>
                  </a:lnTo>
                  <a:lnTo>
                    <a:pt x="0" y="221"/>
                  </a:lnTo>
                  <a:lnTo>
                    <a:pt x="49" y="181"/>
                  </a:lnTo>
                  <a:close/>
                </a:path>
              </a:pathLst>
            </a:custGeom>
            <a:solidFill>
              <a:srgbClr val="000000"/>
            </a:solidFill>
            <a:ln w="9525">
              <a:noFill/>
              <a:round/>
              <a:headEnd/>
              <a:tailEnd/>
            </a:ln>
          </p:spPr>
          <p:txBody>
            <a:bodyPr/>
            <a:lstStyle/>
            <a:p>
              <a:endParaRPr lang="en-US"/>
            </a:p>
          </p:txBody>
        </p:sp>
        <p:sp>
          <p:nvSpPr>
            <p:cNvPr id="12316" name="Freeform 28"/>
            <p:cNvSpPr>
              <a:spLocks/>
            </p:cNvSpPr>
            <p:nvPr/>
          </p:nvSpPr>
          <p:spPr bwMode="auto">
            <a:xfrm>
              <a:off x="1718" y="1953"/>
              <a:ext cx="1254" cy="1035"/>
            </a:xfrm>
            <a:custGeom>
              <a:avLst/>
              <a:gdLst>
                <a:gd name="T0" fmla="*/ 2338 w 2509"/>
                <a:gd name="T1" fmla="*/ 12 h 2070"/>
                <a:gd name="T2" fmla="*/ 2226 w 2509"/>
                <a:gd name="T3" fmla="*/ 40 h 2070"/>
                <a:gd name="T4" fmla="*/ 2110 w 2509"/>
                <a:gd name="T5" fmla="*/ 72 h 2070"/>
                <a:gd name="T6" fmla="*/ 2022 w 2509"/>
                <a:gd name="T7" fmla="*/ 97 h 2070"/>
                <a:gd name="T8" fmla="*/ 1929 w 2509"/>
                <a:gd name="T9" fmla="*/ 124 h 2070"/>
                <a:gd name="T10" fmla="*/ 1834 w 2509"/>
                <a:gd name="T11" fmla="*/ 154 h 2070"/>
                <a:gd name="T12" fmla="*/ 1741 w 2509"/>
                <a:gd name="T13" fmla="*/ 185 h 2070"/>
                <a:gd name="T14" fmla="*/ 1652 w 2509"/>
                <a:gd name="T15" fmla="*/ 217 h 2070"/>
                <a:gd name="T16" fmla="*/ 1568 w 2509"/>
                <a:gd name="T17" fmla="*/ 249 h 2070"/>
                <a:gd name="T18" fmla="*/ 1494 w 2509"/>
                <a:gd name="T19" fmla="*/ 282 h 2070"/>
                <a:gd name="T20" fmla="*/ 1431 w 2509"/>
                <a:gd name="T21" fmla="*/ 312 h 2070"/>
                <a:gd name="T22" fmla="*/ 1384 w 2509"/>
                <a:gd name="T23" fmla="*/ 342 h 2070"/>
                <a:gd name="T24" fmla="*/ 1346 w 2509"/>
                <a:gd name="T25" fmla="*/ 386 h 2070"/>
                <a:gd name="T26" fmla="*/ 1323 w 2509"/>
                <a:gd name="T27" fmla="*/ 582 h 2070"/>
                <a:gd name="T28" fmla="*/ 1336 w 2509"/>
                <a:gd name="T29" fmla="*/ 667 h 2070"/>
                <a:gd name="T30" fmla="*/ 268 w 2509"/>
                <a:gd name="T31" fmla="*/ 1319 h 2070"/>
                <a:gd name="T32" fmla="*/ 145 w 2509"/>
                <a:gd name="T33" fmla="*/ 1304 h 2070"/>
                <a:gd name="T34" fmla="*/ 25 w 2509"/>
                <a:gd name="T35" fmla="*/ 1344 h 2070"/>
                <a:gd name="T36" fmla="*/ 0 w 2509"/>
                <a:gd name="T37" fmla="*/ 1460 h 2070"/>
                <a:gd name="T38" fmla="*/ 23 w 2509"/>
                <a:gd name="T39" fmla="*/ 1511 h 2070"/>
                <a:gd name="T40" fmla="*/ 44 w 2509"/>
                <a:gd name="T41" fmla="*/ 1536 h 2070"/>
                <a:gd name="T42" fmla="*/ 74 w 2509"/>
                <a:gd name="T43" fmla="*/ 1563 h 2070"/>
                <a:gd name="T44" fmla="*/ 1063 w 2509"/>
                <a:gd name="T45" fmla="*/ 1738 h 2070"/>
                <a:gd name="T46" fmla="*/ 992 w 2509"/>
                <a:gd name="T47" fmla="*/ 1711 h 2070"/>
                <a:gd name="T48" fmla="*/ 895 w 2509"/>
                <a:gd name="T49" fmla="*/ 1616 h 2070"/>
                <a:gd name="T50" fmla="*/ 903 w 2509"/>
                <a:gd name="T51" fmla="*/ 1500 h 2070"/>
                <a:gd name="T52" fmla="*/ 825 w 2509"/>
                <a:gd name="T53" fmla="*/ 1690 h 2070"/>
                <a:gd name="T54" fmla="*/ 848 w 2509"/>
                <a:gd name="T55" fmla="*/ 1736 h 2070"/>
                <a:gd name="T56" fmla="*/ 876 w 2509"/>
                <a:gd name="T57" fmla="*/ 1764 h 2070"/>
                <a:gd name="T58" fmla="*/ 920 w 2509"/>
                <a:gd name="T59" fmla="*/ 1789 h 2070"/>
                <a:gd name="T60" fmla="*/ 929 w 2509"/>
                <a:gd name="T61" fmla="*/ 1916 h 2070"/>
                <a:gd name="T62" fmla="*/ 173 w 2509"/>
                <a:gd name="T63" fmla="*/ 1519 h 2070"/>
                <a:gd name="T64" fmla="*/ 118 w 2509"/>
                <a:gd name="T65" fmla="*/ 1462 h 2070"/>
                <a:gd name="T66" fmla="*/ 124 w 2509"/>
                <a:gd name="T67" fmla="*/ 1414 h 2070"/>
                <a:gd name="T68" fmla="*/ 192 w 2509"/>
                <a:gd name="T69" fmla="*/ 1399 h 2070"/>
                <a:gd name="T70" fmla="*/ 766 w 2509"/>
                <a:gd name="T71" fmla="*/ 1521 h 2070"/>
                <a:gd name="T72" fmla="*/ 1450 w 2509"/>
                <a:gd name="T73" fmla="*/ 574 h 2070"/>
                <a:gd name="T74" fmla="*/ 1465 w 2509"/>
                <a:gd name="T75" fmla="*/ 493 h 2070"/>
                <a:gd name="T76" fmla="*/ 1515 w 2509"/>
                <a:gd name="T77" fmla="*/ 415 h 2070"/>
                <a:gd name="T78" fmla="*/ 1570 w 2509"/>
                <a:gd name="T79" fmla="*/ 373 h 2070"/>
                <a:gd name="T80" fmla="*/ 2380 w 2509"/>
                <a:gd name="T81" fmla="*/ 0 h 207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509"/>
                <a:gd name="T124" fmla="*/ 0 h 2070"/>
                <a:gd name="T125" fmla="*/ 2509 w 2509"/>
                <a:gd name="T126" fmla="*/ 2070 h 207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509" h="2070">
                  <a:moveTo>
                    <a:pt x="2380" y="0"/>
                  </a:moveTo>
                  <a:lnTo>
                    <a:pt x="2338" y="12"/>
                  </a:lnTo>
                  <a:lnTo>
                    <a:pt x="2288" y="23"/>
                  </a:lnTo>
                  <a:lnTo>
                    <a:pt x="2226" y="40"/>
                  </a:lnTo>
                  <a:lnTo>
                    <a:pt x="2150" y="61"/>
                  </a:lnTo>
                  <a:lnTo>
                    <a:pt x="2110" y="72"/>
                  </a:lnTo>
                  <a:lnTo>
                    <a:pt x="2066" y="84"/>
                  </a:lnTo>
                  <a:lnTo>
                    <a:pt x="2022" y="97"/>
                  </a:lnTo>
                  <a:lnTo>
                    <a:pt x="1977" y="110"/>
                  </a:lnTo>
                  <a:lnTo>
                    <a:pt x="1929" y="124"/>
                  </a:lnTo>
                  <a:lnTo>
                    <a:pt x="1882" y="139"/>
                  </a:lnTo>
                  <a:lnTo>
                    <a:pt x="1834" y="154"/>
                  </a:lnTo>
                  <a:lnTo>
                    <a:pt x="1787" y="169"/>
                  </a:lnTo>
                  <a:lnTo>
                    <a:pt x="1741" y="185"/>
                  </a:lnTo>
                  <a:lnTo>
                    <a:pt x="1695" y="202"/>
                  </a:lnTo>
                  <a:lnTo>
                    <a:pt x="1652" y="217"/>
                  </a:lnTo>
                  <a:lnTo>
                    <a:pt x="1608" y="234"/>
                  </a:lnTo>
                  <a:lnTo>
                    <a:pt x="1568" y="249"/>
                  </a:lnTo>
                  <a:lnTo>
                    <a:pt x="1528" y="264"/>
                  </a:lnTo>
                  <a:lnTo>
                    <a:pt x="1494" y="282"/>
                  </a:lnTo>
                  <a:lnTo>
                    <a:pt x="1460" y="297"/>
                  </a:lnTo>
                  <a:lnTo>
                    <a:pt x="1431" y="312"/>
                  </a:lnTo>
                  <a:lnTo>
                    <a:pt x="1405" y="329"/>
                  </a:lnTo>
                  <a:lnTo>
                    <a:pt x="1384" y="342"/>
                  </a:lnTo>
                  <a:lnTo>
                    <a:pt x="1367" y="360"/>
                  </a:lnTo>
                  <a:lnTo>
                    <a:pt x="1346" y="386"/>
                  </a:lnTo>
                  <a:lnTo>
                    <a:pt x="1325" y="493"/>
                  </a:lnTo>
                  <a:lnTo>
                    <a:pt x="1323" y="582"/>
                  </a:lnTo>
                  <a:lnTo>
                    <a:pt x="1331" y="643"/>
                  </a:lnTo>
                  <a:lnTo>
                    <a:pt x="1336" y="667"/>
                  </a:lnTo>
                  <a:lnTo>
                    <a:pt x="734" y="1416"/>
                  </a:lnTo>
                  <a:lnTo>
                    <a:pt x="268" y="1319"/>
                  </a:lnTo>
                  <a:lnTo>
                    <a:pt x="200" y="1308"/>
                  </a:lnTo>
                  <a:lnTo>
                    <a:pt x="145" y="1304"/>
                  </a:lnTo>
                  <a:lnTo>
                    <a:pt x="68" y="1316"/>
                  </a:lnTo>
                  <a:lnTo>
                    <a:pt x="25" y="1344"/>
                  </a:lnTo>
                  <a:lnTo>
                    <a:pt x="2" y="1380"/>
                  </a:lnTo>
                  <a:lnTo>
                    <a:pt x="0" y="1460"/>
                  </a:lnTo>
                  <a:lnTo>
                    <a:pt x="8" y="1485"/>
                  </a:lnTo>
                  <a:lnTo>
                    <a:pt x="23" y="1511"/>
                  </a:lnTo>
                  <a:lnTo>
                    <a:pt x="34" y="1525"/>
                  </a:lnTo>
                  <a:lnTo>
                    <a:pt x="44" y="1536"/>
                  </a:lnTo>
                  <a:lnTo>
                    <a:pt x="57" y="1549"/>
                  </a:lnTo>
                  <a:lnTo>
                    <a:pt x="74" y="1563"/>
                  </a:lnTo>
                  <a:lnTo>
                    <a:pt x="1002" y="2070"/>
                  </a:lnTo>
                  <a:lnTo>
                    <a:pt x="1063" y="1738"/>
                  </a:lnTo>
                  <a:lnTo>
                    <a:pt x="1026" y="1722"/>
                  </a:lnTo>
                  <a:lnTo>
                    <a:pt x="992" y="1711"/>
                  </a:lnTo>
                  <a:lnTo>
                    <a:pt x="931" y="1677"/>
                  </a:lnTo>
                  <a:lnTo>
                    <a:pt x="895" y="1616"/>
                  </a:lnTo>
                  <a:lnTo>
                    <a:pt x="891" y="1565"/>
                  </a:lnTo>
                  <a:lnTo>
                    <a:pt x="903" y="1500"/>
                  </a:lnTo>
                  <a:lnTo>
                    <a:pt x="834" y="1534"/>
                  </a:lnTo>
                  <a:lnTo>
                    <a:pt x="825" y="1690"/>
                  </a:lnTo>
                  <a:lnTo>
                    <a:pt x="838" y="1722"/>
                  </a:lnTo>
                  <a:lnTo>
                    <a:pt x="848" y="1736"/>
                  </a:lnTo>
                  <a:lnTo>
                    <a:pt x="859" y="1751"/>
                  </a:lnTo>
                  <a:lnTo>
                    <a:pt x="876" y="1764"/>
                  </a:lnTo>
                  <a:lnTo>
                    <a:pt x="897" y="1778"/>
                  </a:lnTo>
                  <a:lnTo>
                    <a:pt x="920" y="1789"/>
                  </a:lnTo>
                  <a:lnTo>
                    <a:pt x="948" y="1800"/>
                  </a:lnTo>
                  <a:lnTo>
                    <a:pt x="929" y="1916"/>
                  </a:lnTo>
                  <a:lnTo>
                    <a:pt x="205" y="1534"/>
                  </a:lnTo>
                  <a:lnTo>
                    <a:pt x="173" y="1519"/>
                  </a:lnTo>
                  <a:lnTo>
                    <a:pt x="148" y="1500"/>
                  </a:lnTo>
                  <a:lnTo>
                    <a:pt x="118" y="1462"/>
                  </a:lnTo>
                  <a:lnTo>
                    <a:pt x="116" y="1428"/>
                  </a:lnTo>
                  <a:lnTo>
                    <a:pt x="124" y="1414"/>
                  </a:lnTo>
                  <a:lnTo>
                    <a:pt x="139" y="1405"/>
                  </a:lnTo>
                  <a:lnTo>
                    <a:pt x="192" y="1399"/>
                  </a:lnTo>
                  <a:lnTo>
                    <a:pt x="253" y="1414"/>
                  </a:lnTo>
                  <a:lnTo>
                    <a:pt x="766" y="1521"/>
                  </a:lnTo>
                  <a:lnTo>
                    <a:pt x="1465" y="705"/>
                  </a:lnTo>
                  <a:lnTo>
                    <a:pt x="1450" y="574"/>
                  </a:lnTo>
                  <a:lnTo>
                    <a:pt x="1458" y="519"/>
                  </a:lnTo>
                  <a:lnTo>
                    <a:pt x="1465" y="493"/>
                  </a:lnTo>
                  <a:lnTo>
                    <a:pt x="1479" y="466"/>
                  </a:lnTo>
                  <a:lnTo>
                    <a:pt x="1515" y="415"/>
                  </a:lnTo>
                  <a:lnTo>
                    <a:pt x="1540" y="392"/>
                  </a:lnTo>
                  <a:lnTo>
                    <a:pt x="1570" y="373"/>
                  </a:lnTo>
                  <a:lnTo>
                    <a:pt x="2509" y="38"/>
                  </a:lnTo>
                  <a:lnTo>
                    <a:pt x="2380" y="0"/>
                  </a:lnTo>
                  <a:close/>
                </a:path>
              </a:pathLst>
            </a:custGeom>
            <a:solidFill>
              <a:srgbClr val="000000"/>
            </a:solidFill>
            <a:ln w="9525">
              <a:noFill/>
              <a:round/>
              <a:headEnd/>
              <a:tailEnd/>
            </a:ln>
          </p:spPr>
          <p:txBody>
            <a:bodyPr/>
            <a:lstStyle/>
            <a:p>
              <a:endParaRPr lang="en-US"/>
            </a:p>
          </p:txBody>
        </p:sp>
        <p:sp>
          <p:nvSpPr>
            <p:cNvPr id="12317" name="Freeform 29"/>
            <p:cNvSpPr>
              <a:spLocks/>
            </p:cNvSpPr>
            <p:nvPr/>
          </p:nvSpPr>
          <p:spPr bwMode="auto">
            <a:xfrm>
              <a:off x="2226" y="2175"/>
              <a:ext cx="1884" cy="534"/>
            </a:xfrm>
            <a:custGeom>
              <a:avLst/>
              <a:gdLst>
                <a:gd name="T0" fmla="*/ 792 w 3767"/>
                <a:gd name="T1" fmla="*/ 310 h 1068"/>
                <a:gd name="T2" fmla="*/ 718 w 3767"/>
                <a:gd name="T3" fmla="*/ 481 h 1068"/>
                <a:gd name="T4" fmla="*/ 633 w 3767"/>
                <a:gd name="T5" fmla="*/ 603 h 1068"/>
                <a:gd name="T6" fmla="*/ 559 w 3767"/>
                <a:gd name="T7" fmla="*/ 673 h 1068"/>
                <a:gd name="T8" fmla="*/ 469 w 3767"/>
                <a:gd name="T9" fmla="*/ 743 h 1068"/>
                <a:gd name="T10" fmla="*/ 371 w 3767"/>
                <a:gd name="T11" fmla="*/ 810 h 1068"/>
                <a:gd name="T12" fmla="*/ 272 w 3767"/>
                <a:gd name="T13" fmla="*/ 873 h 1068"/>
                <a:gd name="T14" fmla="*/ 179 w 3767"/>
                <a:gd name="T15" fmla="*/ 928 h 1068"/>
                <a:gd name="T16" fmla="*/ 65 w 3767"/>
                <a:gd name="T17" fmla="*/ 992 h 1068"/>
                <a:gd name="T18" fmla="*/ 8 w 3767"/>
                <a:gd name="T19" fmla="*/ 1068 h 1068"/>
                <a:gd name="T20" fmla="*/ 148 w 3767"/>
                <a:gd name="T21" fmla="*/ 1017 h 1068"/>
                <a:gd name="T22" fmla="*/ 319 w 3767"/>
                <a:gd name="T23" fmla="*/ 949 h 1068"/>
                <a:gd name="T24" fmla="*/ 445 w 3767"/>
                <a:gd name="T25" fmla="*/ 892 h 1068"/>
                <a:gd name="T26" fmla="*/ 566 w 3767"/>
                <a:gd name="T27" fmla="*/ 833 h 1068"/>
                <a:gd name="T28" fmla="*/ 671 w 3767"/>
                <a:gd name="T29" fmla="*/ 768 h 1068"/>
                <a:gd name="T30" fmla="*/ 747 w 3767"/>
                <a:gd name="T31" fmla="*/ 705 h 1068"/>
                <a:gd name="T32" fmla="*/ 838 w 3767"/>
                <a:gd name="T33" fmla="*/ 565 h 1068"/>
                <a:gd name="T34" fmla="*/ 1530 w 3767"/>
                <a:gd name="T35" fmla="*/ 185 h 1068"/>
                <a:gd name="T36" fmla="*/ 1454 w 3767"/>
                <a:gd name="T37" fmla="*/ 584 h 1068"/>
                <a:gd name="T38" fmla="*/ 1507 w 3767"/>
                <a:gd name="T39" fmla="*/ 829 h 1068"/>
                <a:gd name="T40" fmla="*/ 1558 w 3767"/>
                <a:gd name="T41" fmla="*/ 890 h 1068"/>
                <a:gd name="T42" fmla="*/ 1638 w 3767"/>
                <a:gd name="T43" fmla="*/ 937 h 1068"/>
                <a:gd name="T44" fmla="*/ 1918 w 3767"/>
                <a:gd name="T45" fmla="*/ 981 h 1068"/>
                <a:gd name="T46" fmla="*/ 2321 w 3767"/>
                <a:gd name="T47" fmla="*/ 913 h 1068"/>
                <a:gd name="T48" fmla="*/ 2490 w 3767"/>
                <a:gd name="T49" fmla="*/ 842 h 1068"/>
                <a:gd name="T50" fmla="*/ 2638 w 3767"/>
                <a:gd name="T51" fmla="*/ 759 h 1068"/>
                <a:gd name="T52" fmla="*/ 2765 w 3767"/>
                <a:gd name="T53" fmla="*/ 669 h 1068"/>
                <a:gd name="T54" fmla="*/ 2866 w 3767"/>
                <a:gd name="T55" fmla="*/ 587 h 1068"/>
                <a:gd name="T56" fmla="*/ 2940 w 3767"/>
                <a:gd name="T57" fmla="*/ 519 h 1068"/>
                <a:gd name="T58" fmla="*/ 3011 w 3767"/>
                <a:gd name="T59" fmla="*/ 473 h 1068"/>
                <a:gd name="T60" fmla="*/ 3128 w 3767"/>
                <a:gd name="T61" fmla="*/ 529 h 1068"/>
                <a:gd name="T62" fmla="*/ 3303 w 3767"/>
                <a:gd name="T63" fmla="*/ 605 h 1068"/>
                <a:gd name="T64" fmla="*/ 3469 w 3767"/>
                <a:gd name="T65" fmla="*/ 665 h 1068"/>
                <a:gd name="T66" fmla="*/ 3748 w 3767"/>
                <a:gd name="T67" fmla="*/ 635 h 1068"/>
                <a:gd name="T68" fmla="*/ 3628 w 3767"/>
                <a:gd name="T69" fmla="*/ 580 h 1068"/>
                <a:gd name="T70" fmla="*/ 3446 w 3767"/>
                <a:gd name="T71" fmla="*/ 559 h 1068"/>
                <a:gd name="T72" fmla="*/ 3328 w 3767"/>
                <a:gd name="T73" fmla="*/ 491 h 1068"/>
                <a:gd name="T74" fmla="*/ 3187 w 3767"/>
                <a:gd name="T75" fmla="*/ 407 h 1068"/>
                <a:gd name="T76" fmla="*/ 3056 w 3767"/>
                <a:gd name="T77" fmla="*/ 335 h 1068"/>
                <a:gd name="T78" fmla="*/ 2963 w 3767"/>
                <a:gd name="T79" fmla="*/ 285 h 1068"/>
                <a:gd name="T80" fmla="*/ 2902 w 3767"/>
                <a:gd name="T81" fmla="*/ 350 h 1068"/>
                <a:gd name="T82" fmla="*/ 2832 w 3767"/>
                <a:gd name="T83" fmla="*/ 418 h 1068"/>
                <a:gd name="T84" fmla="*/ 2737 w 3767"/>
                <a:gd name="T85" fmla="*/ 502 h 1068"/>
                <a:gd name="T86" fmla="*/ 2621 w 3767"/>
                <a:gd name="T87" fmla="*/ 589 h 1068"/>
                <a:gd name="T88" fmla="*/ 2490 w 3767"/>
                <a:gd name="T89" fmla="*/ 675 h 1068"/>
                <a:gd name="T90" fmla="*/ 2340 w 3767"/>
                <a:gd name="T91" fmla="*/ 749 h 1068"/>
                <a:gd name="T92" fmla="*/ 2178 w 3767"/>
                <a:gd name="T93" fmla="*/ 802 h 1068"/>
                <a:gd name="T94" fmla="*/ 1893 w 3767"/>
                <a:gd name="T95" fmla="*/ 863 h 1068"/>
                <a:gd name="T96" fmla="*/ 1600 w 3767"/>
                <a:gd name="T97" fmla="*/ 776 h 1068"/>
                <a:gd name="T98" fmla="*/ 1629 w 3767"/>
                <a:gd name="T99" fmla="*/ 356 h 1068"/>
                <a:gd name="T100" fmla="*/ 1690 w 3767"/>
                <a:gd name="T101" fmla="*/ 46 h 106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67"/>
                <a:gd name="T154" fmla="*/ 0 h 1068"/>
                <a:gd name="T155" fmla="*/ 3767 w 3767"/>
                <a:gd name="T156" fmla="*/ 1068 h 106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67" h="1068">
                  <a:moveTo>
                    <a:pt x="836" y="118"/>
                  </a:moveTo>
                  <a:lnTo>
                    <a:pt x="827" y="173"/>
                  </a:lnTo>
                  <a:lnTo>
                    <a:pt x="813" y="234"/>
                  </a:lnTo>
                  <a:lnTo>
                    <a:pt x="792" y="310"/>
                  </a:lnTo>
                  <a:lnTo>
                    <a:pt x="777" y="352"/>
                  </a:lnTo>
                  <a:lnTo>
                    <a:pt x="760" y="394"/>
                  </a:lnTo>
                  <a:lnTo>
                    <a:pt x="741" y="437"/>
                  </a:lnTo>
                  <a:lnTo>
                    <a:pt x="718" y="481"/>
                  </a:lnTo>
                  <a:lnTo>
                    <a:pt x="694" y="523"/>
                  </a:lnTo>
                  <a:lnTo>
                    <a:pt x="665" y="565"/>
                  </a:lnTo>
                  <a:lnTo>
                    <a:pt x="650" y="584"/>
                  </a:lnTo>
                  <a:lnTo>
                    <a:pt x="633" y="603"/>
                  </a:lnTo>
                  <a:lnTo>
                    <a:pt x="616" y="622"/>
                  </a:lnTo>
                  <a:lnTo>
                    <a:pt x="599" y="639"/>
                  </a:lnTo>
                  <a:lnTo>
                    <a:pt x="578" y="656"/>
                  </a:lnTo>
                  <a:lnTo>
                    <a:pt x="559" y="673"/>
                  </a:lnTo>
                  <a:lnTo>
                    <a:pt x="538" y="690"/>
                  </a:lnTo>
                  <a:lnTo>
                    <a:pt x="515" y="709"/>
                  </a:lnTo>
                  <a:lnTo>
                    <a:pt x="492" y="726"/>
                  </a:lnTo>
                  <a:lnTo>
                    <a:pt x="469" y="743"/>
                  </a:lnTo>
                  <a:lnTo>
                    <a:pt x="445" y="760"/>
                  </a:lnTo>
                  <a:lnTo>
                    <a:pt x="420" y="778"/>
                  </a:lnTo>
                  <a:lnTo>
                    <a:pt x="395" y="793"/>
                  </a:lnTo>
                  <a:lnTo>
                    <a:pt x="371" y="810"/>
                  </a:lnTo>
                  <a:lnTo>
                    <a:pt x="346" y="827"/>
                  </a:lnTo>
                  <a:lnTo>
                    <a:pt x="321" y="842"/>
                  </a:lnTo>
                  <a:lnTo>
                    <a:pt x="296" y="857"/>
                  </a:lnTo>
                  <a:lnTo>
                    <a:pt x="272" y="873"/>
                  </a:lnTo>
                  <a:lnTo>
                    <a:pt x="247" y="888"/>
                  </a:lnTo>
                  <a:lnTo>
                    <a:pt x="224" y="901"/>
                  </a:lnTo>
                  <a:lnTo>
                    <a:pt x="201" y="916"/>
                  </a:lnTo>
                  <a:lnTo>
                    <a:pt x="179" y="928"/>
                  </a:lnTo>
                  <a:lnTo>
                    <a:pt x="156" y="941"/>
                  </a:lnTo>
                  <a:lnTo>
                    <a:pt x="135" y="952"/>
                  </a:lnTo>
                  <a:lnTo>
                    <a:pt x="99" y="973"/>
                  </a:lnTo>
                  <a:lnTo>
                    <a:pt x="65" y="992"/>
                  </a:lnTo>
                  <a:lnTo>
                    <a:pt x="38" y="1008"/>
                  </a:lnTo>
                  <a:lnTo>
                    <a:pt x="17" y="1017"/>
                  </a:lnTo>
                  <a:lnTo>
                    <a:pt x="0" y="1027"/>
                  </a:lnTo>
                  <a:lnTo>
                    <a:pt x="8" y="1068"/>
                  </a:lnTo>
                  <a:lnTo>
                    <a:pt x="34" y="1061"/>
                  </a:lnTo>
                  <a:lnTo>
                    <a:pt x="65" y="1049"/>
                  </a:lnTo>
                  <a:lnTo>
                    <a:pt x="103" y="1034"/>
                  </a:lnTo>
                  <a:lnTo>
                    <a:pt x="148" y="1017"/>
                  </a:lnTo>
                  <a:lnTo>
                    <a:pt x="201" y="996"/>
                  </a:lnTo>
                  <a:lnTo>
                    <a:pt x="258" y="973"/>
                  </a:lnTo>
                  <a:lnTo>
                    <a:pt x="289" y="962"/>
                  </a:lnTo>
                  <a:lnTo>
                    <a:pt x="319" y="949"/>
                  </a:lnTo>
                  <a:lnTo>
                    <a:pt x="352" y="935"/>
                  </a:lnTo>
                  <a:lnTo>
                    <a:pt x="382" y="920"/>
                  </a:lnTo>
                  <a:lnTo>
                    <a:pt x="414" y="907"/>
                  </a:lnTo>
                  <a:lnTo>
                    <a:pt x="445" y="892"/>
                  </a:lnTo>
                  <a:lnTo>
                    <a:pt x="477" y="878"/>
                  </a:lnTo>
                  <a:lnTo>
                    <a:pt x="507" y="863"/>
                  </a:lnTo>
                  <a:lnTo>
                    <a:pt x="538" y="846"/>
                  </a:lnTo>
                  <a:lnTo>
                    <a:pt x="566" y="833"/>
                  </a:lnTo>
                  <a:lnTo>
                    <a:pt x="595" y="816"/>
                  </a:lnTo>
                  <a:lnTo>
                    <a:pt x="621" y="800"/>
                  </a:lnTo>
                  <a:lnTo>
                    <a:pt x="646" y="785"/>
                  </a:lnTo>
                  <a:lnTo>
                    <a:pt x="671" y="768"/>
                  </a:lnTo>
                  <a:lnTo>
                    <a:pt x="692" y="753"/>
                  </a:lnTo>
                  <a:lnTo>
                    <a:pt x="713" y="738"/>
                  </a:lnTo>
                  <a:lnTo>
                    <a:pt x="732" y="722"/>
                  </a:lnTo>
                  <a:lnTo>
                    <a:pt x="747" y="705"/>
                  </a:lnTo>
                  <a:lnTo>
                    <a:pt x="760" y="690"/>
                  </a:lnTo>
                  <a:lnTo>
                    <a:pt x="773" y="675"/>
                  </a:lnTo>
                  <a:lnTo>
                    <a:pt x="798" y="639"/>
                  </a:lnTo>
                  <a:lnTo>
                    <a:pt x="838" y="565"/>
                  </a:lnTo>
                  <a:lnTo>
                    <a:pt x="868" y="487"/>
                  </a:lnTo>
                  <a:lnTo>
                    <a:pt x="889" y="411"/>
                  </a:lnTo>
                  <a:lnTo>
                    <a:pt x="918" y="238"/>
                  </a:lnTo>
                  <a:lnTo>
                    <a:pt x="1530" y="185"/>
                  </a:lnTo>
                  <a:lnTo>
                    <a:pt x="1513" y="249"/>
                  </a:lnTo>
                  <a:lnTo>
                    <a:pt x="1496" y="319"/>
                  </a:lnTo>
                  <a:lnTo>
                    <a:pt x="1479" y="405"/>
                  </a:lnTo>
                  <a:lnTo>
                    <a:pt x="1454" y="584"/>
                  </a:lnTo>
                  <a:lnTo>
                    <a:pt x="1452" y="664"/>
                  </a:lnTo>
                  <a:lnTo>
                    <a:pt x="1463" y="726"/>
                  </a:lnTo>
                  <a:lnTo>
                    <a:pt x="1482" y="778"/>
                  </a:lnTo>
                  <a:lnTo>
                    <a:pt x="1507" y="829"/>
                  </a:lnTo>
                  <a:lnTo>
                    <a:pt x="1524" y="854"/>
                  </a:lnTo>
                  <a:lnTo>
                    <a:pt x="1536" y="865"/>
                  </a:lnTo>
                  <a:lnTo>
                    <a:pt x="1547" y="878"/>
                  </a:lnTo>
                  <a:lnTo>
                    <a:pt x="1558" y="890"/>
                  </a:lnTo>
                  <a:lnTo>
                    <a:pt x="1572" y="899"/>
                  </a:lnTo>
                  <a:lnTo>
                    <a:pt x="1587" y="911"/>
                  </a:lnTo>
                  <a:lnTo>
                    <a:pt x="1602" y="920"/>
                  </a:lnTo>
                  <a:lnTo>
                    <a:pt x="1638" y="937"/>
                  </a:lnTo>
                  <a:lnTo>
                    <a:pt x="1678" y="954"/>
                  </a:lnTo>
                  <a:lnTo>
                    <a:pt x="1728" y="966"/>
                  </a:lnTo>
                  <a:lnTo>
                    <a:pt x="1783" y="975"/>
                  </a:lnTo>
                  <a:lnTo>
                    <a:pt x="1918" y="981"/>
                  </a:lnTo>
                  <a:lnTo>
                    <a:pt x="2091" y="966"/>
                  </a:lnTo>
                  <a:lnTo>
                    <a:pt x="2186" y="951"/>
                  </a:lnTo>
                  <a:lnTo>
                    <a:pt x="2277" y="926"/>
                  </a:lnTo>
                  <a:lnTo>
                    <a:pt x="2321" y="913"/>
                  </a:lnTo>
                  <a:lnTo>
                    <a:pt x="2364" y="895"/>
                  </a:lnTo>
                  <a:lnTo>
                    <a:pt x="2408" y="878"/>
                  </a:lnTo>
                  <a:lnTo>
                    <a:pt x="2448" y="861"/>
                  </a:lnTo>
                  <a:lnTo>
                    <a:pt x="2490" y="842"/>
                  </a:lnTo>
                  <a:lnTo>
                    <a:pt x="2528" y="821"/>
                  </a:lnTo>
                  <a:lnTo>
                    <a:pt x="2566" y="800"/>
                  </a:lnTo>
                  <a:lnTo>
                    <a:pt x="2602" y="779"/>
                  </a:lnTo>
                  <a:lnTo>
                    <a:pt x="2638" y="759"/>
                  </a:lnTo>
                  <a:lnTo>
                    <a:pt x="2672" y="736"/>
                  </a:lnTo>
                  <a:lnTo>
                    <a:pt x="2705" y="713"/>
                  </a:lnTo>
                  <a:lnTo>
                    <a:pt x="2735" y="692"/>
                  </a:lnTo>
                  <a:lnTo>
                    <a:pt x="2765" y="669"/>
                  </a:lnTo>
                  <a:lnTo>
                    <a:pt x="2792" y="648"/>
                  </a:lnTo>
                  <a:lnTo>
                    <a:pt x="2819" y="627"/>
                  </a:lnTo>
                  <a:lnTo>
                    <a:pt x="2843" y="607"/>
                  </a:lnTo>
                  <a:lnTo>
                    <a:pt x="2866" y="587"/>
                  </a:lnTo>
                  <a:lnTo>
                    <a:pt x="2887" y="568"/>
                  </a:lnTo>
                  <a:lnTo>
                    <a:pt x="2906" y="551"/>
                  </a:lnTo>
                  <a:lnTo>
                    <a:pt x="2925" y="534"/>
                  </a:lnTo>
                  <a:lnTo>
                    <a:pt x="2940" y="519"/>
                  </a:lnTo>
                  <a:lnTo>
                    <a:pt x="2955" y="506"/>
                  </a:lnTo>
                  <a:lnTo>
                    <a:pt x="2976" y="483"/>
                  </a:lnTo>
                  <a:lnTo>
                    <a:pt x="2993" y="466"/>
                  </a:lnTo>
                  <a:lnTo>
                    <a:pt x="3011" y="473"/>
                  </a:lnTo>
                  <a:lnTo>
                    <a:pt x="3033" y="483"/>
                  </a:lnTo>
                  <a:lnTo>
                    <a:pt x="3060" y="496"/>
                  </a:lnTo>
                  <a:lnTo>
                    <a:pt x="3092" y="511"/>
                  </a:lnTo>
                  <a:lnTo>
                    <a:pt x="3128" y="529"/>
                  </a:lnTo>
                  <a:lnTo>
                    <a:pt x="3170" y="548"/>
                  </a:lnTo>
                  <a:lnTo>
                    <a:pt x="3212" y="567"/>
                  </a:lnTo>
                  <a:lnTo>
                    <a:pt x="3258" y="586"/>
                  </a:lnTo>
                  <a:lnTo>
                    <a:pt x="3303" y="605"/>
                  </a:lnTo>
                  <a:lnTo>
                    <a:pt x="3347" y="624"/>
                  </a:lnTo>
                  <a:lnTo>
                    <a:pt x="3391" y="639"/>
                  </a:lnTo>
                  <a:lnTo>
                    <a:pt x="3432" y="652"/>
                  </a:lnTo>
                  <a:lnTo>
                    <a:pt x="3469" y="665"/>
                  </a:lnTo>
                  <a:lnTo>
                    <a:pt x="3529" y="677"/>
                  </a:lnTo>
                  <a:lnTo>
                    <a:pt x="3623" y="675"/>
                  </a:lnTo>
                  <a:lnTo>
                    <a:pt x="3699" y="656"/>
                  </a:lnTo>
                  <a:lnTo>
                    <a:pt x="3748" y="635"/>
                  </a:lnTo>
                  <a:lnTo>
                    <a:pt x="3767" y="627"/>
                  </a:lnTo>
                  <a:lnTo>
                    <a:pt x="3199" y="15"/>
                  </a:lnTo>
                  <a:lnTo>
                    <a:pt x="3147" y="93"/>
                  </a:lnTo>
                  <a:lnTo>
                    <a:pt x="3628" y="580"/>
                  </a:lnTo>
                  <a:lnTo>
                    <a:pt x="3613" y="586"/>
                  </a:lnTo>
                  <a:lnTo>
                    <a:pt x="3567" y="591"/>
                  </a:lnTo>
                  <a:lnTo>
                    <a:pt x="3493" y="578"/>
                  </a:lnTo>
                  <a:lnTo>
                    <a:pt x="3446" y="559"/>
                  </a:lnTo>
                  <a:lnTo>
                    <a:pt x="3419" y="546"/>
                  </a:lnTo>
                  <a:lnTo>
                    <a:pt x="3391" y="529"/>
                  </a:lnTo>
                  <a:lnTo>
                    <a:pt x="3360" y="510"/>
                  </a:lnTo>
                  <a:lnTo>
                    <a:pt x="3328" y="491"/>
                  </a:lnTo>
                  <a:lnTo>
                    <a:pt x="3294" y="470"/>
                  </a:lnTo>
                  <a:lnTo>
                    <a:pt x="3260" y="449"/>
                  </a:lnTo>
                  <a:lnTo>
                    <a:pt x="3223" y="428"/>
                  </a:lnTo>
                  <a:lnTo>
                    <a:pt x="3187" y="407"/>
                  </a:lnTo>
                  <a:lnTo>
                    <a:pt x="3151" y="388"/>
                  </a:lnTo>
                  <a:lnTo>
                    <a:pt x="3119" y="369"/>
                  </a:lnTo>
                  <a:lnTo>
                    <a:pt x="3087" y="352"/>
                  </a:lnTo>
                  <a:lnTo>
                    <a:pt x="3056" y="335"/>
                  </a:lnTo>
                  <a:lnTo>
                    <a:pt x="3030" y="321"/>
                  </a:lnTo>
                  <a:lnTo>
                    <a:pt x="3007" y="308"/>
                  </a:lnTo>
                  <a:lnTo>
                    <a:pt x="2974" y="291"/>
                  </a:lnTo>
                  <a:lnTo>
                    <a:pt x="2963" y="285"/>
                  </a:lnTo>
                  <a:lnTo>
                    <a:pt x="2946" y="302"/>
                  </a:lnTo>
                  <a:lnTo>
                    <a:pt x="2929" y="323"/>
                  </a:lnTo>
                  <a:lnTo>
                    <a:pt x="2915" y="335"/>
                  </a:lnTo>
                  <a:lnTo>
                    <a:pt x="2902" y="350"/>
                  </a:lnTo>
                  <a:lnTo>
                    <a:pt x="2887" y="365"/>
                  </a:lnTo>
                  <a:lnTo>
                    <a:pt x="2870" y="382"/>
                  </a:lnTo>
                  <a:lnTo>
                    <a:pt x="2851" y="399"/>
                  </a:lnTo>
                  <a:lnTo>
                    <a:pt x="2832" y="418"/>
                  </a:lnTo>
                  <a:lnTo>
                    <a:pt x="2811" y="439"/>
                  </a:lnTo>
                  <a:lnTo>
                    <a:pt x="2786" y="460"/>
                  </a:lnTo>
                  <a:lnTo>
                    <a:pt x="2763" y="481"/>
                  </a:lnTo>
                  <a:lnTo>
                    <a:pt x="2737" y="502"/>
                  </a:lnTo>
                  <a:lnTo>
                    <a:pt x="2710" y="523"/>
                  </a:lnTo>
                  <a:lnTo>
                    <a:pt x="2682" y="546"/>
                  </a:lnTo>
                  <a:lnTo>
                    <a:pt x="2653" y="567"/>
                  </a:lnTo>
                  <a:lnTo>
                    <a:pt x="2621" y="589"/>
                  </a:lnTo>
                  <a:lnTo>
                    <a:pt x="2590" y="612"/>
                  </a:lnTo>
                  <a:lnTo>
                    <a:pt x="2556" y="633"/>
                  </a:lnTo>
                  <a:lnTo>
                    <a:pt x="2524" y="654"/>
                  </a:lnTo>
                  <a:lnTo>
                    <a:pt x="2490" y="675"/>
                  </a:lnTo>
                  <a:lnTo>
                    <a:pt x="2452" y="696"/>
                  </a:lnTo>
                  <a:lnTo>
                    <a:pt x="2416" y="713"/>
                  </a:lnTo>
                  <a:lnTo>
                    <a:pt x="2378" y="732"/>
                  </a:lnTo>
                  <a:lnTo>
                    <a:pt x="2340" y="749"/>
                  </a:lnTo>
                  <a:lnTo>
                    <a:pt x="2300" y="764"/>
                  </a:lnTo>
                  <a:lnTo>
                    <a:pt x="2260" y="779"/>
                  </a:lnTo>
                  <a:lnTo>
                    <a:pt x="2220" y="791"/>
                  </a:lnTo>
                  <a:lnTo>
                    <a:pt x="2178" y="802"/>
                  </a:lnTo>
                  <a:lnTo>
                    <a:pt x="2098" y="823"/>
                  </a:lnTo>
                  <a:lnTo>
                    <a:pt x="2024" y="840"/>
                  </a:lnTo>
                  <a:lnTo>
                    <a:pt x="1956" y="852"/>
                  </a:lnTo>
                  <a:lnTo>
                    <a:pt x="1893" y="863"/>
                  </a:lnTo>
                  <a:lnTo>
                    <a:pt x="1785" y="871"/>
                  </a:lnTo>
                  <a:lnTo>
                    <a:pt x="1701" y="859"/>
                  </a:lnTo>
                  <a:lnTo>
                    <a:pt x="1640" y="829"/>
                  </a:lnTo>
                  <a:lnTo>
                    <a:pt x="1600" y="776"/>
                  </a:lnTo>
                  <a:lnTo>
                    <a:pt x="1585" y="694"/>
                  </a:lnTo>
                  <a:lnTo>
                    <a:pt x="1591" y="586"/>
                  </a:lnTo>
                  <a:lnTo>
                    <a:pt x="1610" y="466"/>
                  </a:lnTo>
                  <a:lnTo>
                    <a:pt x="1629" y="356"/>
                  </a:lnTo>
                  <a:lnTo>
                    <a:pt x="1646" y="255"/>
                  </a:lnTo>
                  <a:lnTo>
                    <a:pt x="1663" y="169"/>
                  </a:lnTo>
                  <a:lnTo>
                    <a:pt x="1678" y="97"/>
                  </a:lnTo>
                  <a:lnTo>
                    <a:pt x="1690" y="46"/>
                  </a:lnTo>
                  <a:lnTo>
                    <a:pt x="1699" y="0"/>
                  </a:lnTo>
                  <a:lnTo>
                    <a:pt x="836" y="118"/>
                  </a:lnTo>
                  <a:close/>
                </a:path>
              </a:pathLst>
            </a:custGeom>
            <a:solidFill>
              <a:srgbClr val="000000"/>
            </a:solidFill>
            <a:ln w="9525">
              <a:noFill/>
              <a:round/>
              <a:headEnd/>
              <a:tailEnd/>
            </a:ln>
          </p:spPr>
          <p:txBody>
            <a:bodyPr/>
            <a:lstStyle/>
            <a:p>
              <a:endParaRPr lang="en-US"/>
            </a:p>
          </p:txBody>
        </p:sp>
        <p:sp>
          <p:nvSpPr>
            <p:cNvPr id="12318" name="Freeform 30"/>
            <p:cNvSpPr>
              <a:spLocks/>
            </p:cNvSpPr>
            <p:nvPr/>
          </p:nvSpPr>
          <p:spPr bwMode="auto">
            <a:xfrm>
              <a:off x="3146" y="2214"/>
              <a:ext cx="410" cy="276"/>
            </a:xfrm>
            <a:custGeom>
              <a:avLst/>
              <a:gdLst>
                <a:gd name="T0" fmla="*/ 349 w 819"/>
                <a:gd name="T1" fmla="*/ 67 h 551"/>
                <a:gd name="T2" fmla="*/ 351 w 819"/>
                <a:gd name="T3" fmla="*/ 101 h 551"/>
                <a:gd name="T4" fmla="*/ 349 w 819"/>
                <a:gd name="T5" fmla="*/ 181 h 551"/>
                <a:gd name="T6" fmla="*/ 338 w 819"/>
                <a:gd name="T7" fmla="*/ 228 h 551"/>
                <a:gd name="T8" fmla="*/ 319 w 819"/>
                <a:gd name="T9" fmla="*/ 274 h 551"/>
                <a:gd name="T10" fmla="*/ 291 w 819"/>
                <a:gd name="T11" fmla="*/ 316 h 551"/>
                <a:gd name="T12" fmla="*/ 272 w 819"/>
                <a:gd name="T13" fmla="*/ 333 h 551"/>
                <a:gd name="T14" fmla="*/ 249 w 819"/>
                <a:gd name="T15" fmla="*/ 346 h 551"/>
                <a:gd name="T16" fmla="*/ 224 w 819"/>
                <a:gd name="T17" fmla="*/ 359 h 551"/>
                <a:gd name="T18" fmla="*/ 201 w 819"/>
                <a:gd name="T19" fmla="*/ 373 h 551"/>
                <a:gd name="T20" fmla="*/ 176 w 819"/>
                <a:gd name="T21" fmla="*/ 384 h 551"/>
                <a:gd name="T22" fmla="*/ 156 w 819"/>
                <a:gd name="T23" fmla="*/ 395 h 551"/>
                <a:gd name="T24" fmla="*/ 112 w 819"/>
                <a:gd name="T25" fmla="*/ 416 h 551"/>
                <a:gd name="T26" fmla="*/ 76 w 819"/>
                <a:gd name="T27" fmla="*/ 435 h 551"/>
                <a:gd name="T28" fmla="*/ 43 w 819"/>
                <a:gd name="T29" fmla="*/ 450 h 551"/>
                <a:gd name="T30" fmla="*/ 19 w 819"/>
                <a:gd name="T31" fmla="*/ 462 h 551"/>
                <a:gd name="T32" fmla="*/ 0 w 819"/>
                <a:gd name="T33" fmla="*/ 471 h 551"/>
                <a:gd name="T34" fmla="*/ 23 w 819"/>
                <a:gd name="T35" fmla="*/ 551 h 551"/>
                <a:gd name="T36" fmla="*/ 819 w 819"/>
                <a:gd name="T37" fmla="*/ 222 h 551"/>
                <a:gd name="T38" fmla="*/ 439 w 819"/>
                <a:gd name="T39" fmla="*/ 270 h 551"/>
                <a:gd name="T40" fmla="*/ 488 w 819"/>
                <a:gd name="T41" fmla="*/ 0 h 551"/>
                <a:gd name="T42" fmla="*/ 349 w 819"/>
                <a:gd name="T43" fmla="*/ 67 h 551"/>
                <a:gd name="T44" fmla="*/ 349 w 819"/>
                <a:gd name="T45" fmla="*/ 67 h 5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19"/>
                <a:gd name="T70" fmla="*/ 0 h 551"/>
                <a:gd name="T71" fmla="*/ 819 w 819"/>
                <a:gd name="T72" fmla="*/ 551 h 55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19" h="551">
                  <a:moveTo>
                    <a:pt x="349" y="67"/>
                  </a:moveTo>
                  <a:lnTo>
                    <a:pt x="351" y="101"/>
                  </a:lnTo>
                  <a:lnTo>
                    <a:pt x="349" y="181"/>
                  </a:lnTo>
                  <a:lnTo>
                    <a:pt x="338" y="228"/>
                  </a:lnTo>
                  <a:lnTo>
                    <a:pt x="319" y="274"/>
                  </a:lnTo>
                  <a:lnTo>
                    <a:pt x="291" y="316"/>
                  </a:lnTo>
                  <a:lnTo>
                    <a:pt x="272" y="333"/>
                  </a:lnTo>
                  <a:lnTo>
                    <a:pt x="249" y="346"/>
                  </a:lnTo>
                  <a:lnTo>
                    <a:pt x="224" y="359"/>
                  </a:lnTo>
                  <a:lnTo>
                    <a:pt x="201" y="373"/>
                  </a:lnTo>
                  <a:lnTo>
                    <a:pt x="176" y="384"/>
                  </a:lnTo>
                  <a:lnTo>
                    <a:pt x="156" y="395"/>
                  </a:lnTo>
                  <a:lnTo>
                    <a:pt x="112" y="416"/>
                  </a:lnTo>
                  <a:lnTo>
                    <a:pt x="76" y="435"/>
                  </a:lnTo>
                  <a:lnTo>
                    <a:pt x="43" y="450"/>
                  </a:lnTo>
                  <a:lnTo>
                    <a:pt x="19" y="462"/>
                  </a:lnTo>
                  <a:lnTo>
                    <a:pt x="0" y="471"/>
                  </a:lnTo>
                  <a:lnTo>
                    <a:pt x="23" y="551"/>
                  </a:lnTo>
                  <a:lnTo>
                    <a:pt x="819" y="222"/>
                  </a:lnTo>
                  <a:lnTo>
                    <a:pt x="439" y="270"/>
                  </a:lnTo>
                  <a:lnTo>
                    <a:pt x="488" y="0"/>
                  </a:lnTo>
                  <a:lnTo>
                    <a:pt x="349" y="67"/>
                  </a:lnTo>
                  <a:close/>
                </a:path>
              </a:pathLst>
            </a:custGeom>
            <a:solidFill>
              <a:srgbClr val="000000"/>
            </a:solidFill>
            <a:ln w="9525">
              <a:noFill/>
              <a:round/>
              <a:headEnd/>
              <a:tailEnd/>
            </a:ln>
          </p:spPr>
          <p:txBody>
            <a:bodyPr/>
            <a:lstStyle/>
            <a:p>
              <a:endParaRPr lang="en-US"/>
            </a:p>
          </p:txBody>
        </p:sp>
        <p:sp>
          <p:nvSpPr>
            <p:cNvPr id="12319" name="Freeform 31"/>
            <p:cNvSpPr>
              <a:spLocks/>
            </p:cNvSpPr>
            <p:nvPr/>
          </p:nvSpPr>
          <p:spPr bwMode="auto">
            <a:xfrm>
              <a:off x="2893" y="1366"/>
              <a:ext cx="396" cy="314"/>
            </a:xfrm>
            <a:custGeom>
              <a:avLst/>
              <a:gdLst>
                <a:gd name="T0" fmla="*/ 263 w 793"/>
                <a:gd name="T1" fmla="*/ 0 h 629"/>
                <a:gd name="T2" fmla="*/ 283 w 793"/>
                <a:gd name="T3" fmla="*/ 11 h 629"/>
                <a:gd name="T4" fmla="*/ 306 w 793"/>
                <a:gd name="T5" fmla="*/ 20 h 629"/>
                <a:gd name="T6" fmla="*/ 337 w 793"/>
                <a:gd name="T7" fmla="*/ 38 h 629"/>
                <a:gd name="T8" fmla="*/ 373 w 793"/>
                <a:gd name="T9" fmla="*/ 57 h 629"/>
                <a:gd name="T10" fmla="*/ 411 w 793"/>
                <a:gd name="T11" fmla="*/ 79 h 629"/>
                <a:gd name="T12" fmla="*/ 432 w 793"/>
                <a:gd name="T13" fmla="*/ 91 h 629"/>
                <a:gd name="T14" fmla="*/ 453 w 793"/>
                <a:gd name="T15" fmla="*/ 104 h 629"/>
                <a:gd name="T16" fmla="*/ 472 w 793"/>
                <a:gd name="T17" fmla="*/ 117 h 629"/>
                <a:gd name="T18" fmla="*/ 493 w 793"/>
                <a:gd name="T19" fmla="*/ 133 h 629"/>
                <a:gd name="T20" fmla="*/ 512 w 793"/>
                <a:gd name="T21" fmla="*/ 148 h 629"/>
                <a:gd name="T22" fmla="*/ 532 w 793"/>
                <a:gd name="T23" fmla="*/ 161 h 629"/>
                <a:gd name="T24" fmla="*/ 550 w 793"/>
                <a:gd name="T25" fmla="*/ 178 h 629"/>
                <a:gd name="T26" fmla="*/ 567 w 793"/>
                <a:gd name="T27" fmla="*/ 193 h 629"/>
                <a:gd name="T28" fmla="*/ 584 w 793"/>
                <a:gd name="T29" fmla="*/ 209 h 629"/>
                <a:gd name="T30" fmla="*/ 599 w 793"/>
                <a:gd name="T31" fmla="*/ 226 h 629"/>
                <a:gd name="T32" fmla="*/ 624 w 793"/>
                <a:gd name="T33" fmla="*/ 260 h 629"/>
                <a:gd name="T34" fmla="*/ 646 w 793"/>
                <a:gd name="T35" fmla="*/ 326 h 629"/>
                <a:gd name="T36" fmla="*/ 641 w 793"/>
                <a:gd name="T37" fmla="*/ 363 h 629"/>
                <a:gd name="T38" fmla="*/ 624 w 793"/>
                <a:gd name="T39" fmla="*/ 393 h 629"/>
                <a:gd name="T40" fmla="*/ 610 w 793"/>
                <a:gd name="T41" fmla="*/ 410 h 629"/>
                <a:gd name="T42" fmla="*/ 595 w 793"/>
                <a:gd name="T43" fmla="*/ 423 h 629"/>
                <a:gd name="T44" fmla="*/ 578 w 793"/>
                <a:gd name="T45" fmla="*/ 437 h 629"/>
                <a:gd name="T46" fmla="*/ 559 w 793"/>
                <a:gd name="T47" fmla="*/ 448 h 629"/>
                <a:gd name="T48" fmla="*/ 540 w 793"/>
                <a:gd name="T49" fmla="*/ 460 h 629"/>
                <a:gd name="T50" fmla="*/ 517 w 793"/>
                <a:gd name="T51" fmla="*/ 469 h 629"/>
                <a:gd name="T52" fmla="*/ 472 w 793"/>
                <a:gd name="T53" fmla="*/ 486 h 629"/>
                <a:gd name="T54" fmla="*/ 420 w 793"/>
                <a:gd name="T55" fmla="*/ 499 h 629"/>
                <a:gd name="T56" fmla="*/ 369 w 793"/>
                <a:gd name="T57" fmla="*/ 509 h 629"/>
                <a:gd name="T58" fmla="*/ 263 w 793"/>
                <a:gd name="T59" fmla="*/ 520 h 629"/>
                <a:gd name="T60" fmla="*/ 78 w 793"/>
                <a:gd name="T61" fmla="*/ 522 h 629"/>
                <a:gd name="T62" fmla="*/ 0 w 793"/>
                <a:gd name="T63" fmla="*/ 517 h 629"/>
                <a:gd name="T64" fmla="*/ 164 w 793"/>
                <a:gd name="T65" fmla="*/ 629 h 629"/>
                <a:gd name="T66" fmla="*/ 403 w 793"/>
                <a:gd name="T67" fmla="*/ 621 h 629"/>
                <a:gd name="T68" fmla="*/ 593 w 793"/>
                <a:gd name="T69" fmla="*/ 587 h 629"/>
                <a:gd name="T70" fmla="*/ 637 w 793"/>
                <a:gd name="T71" fmla="*/ 572 h 629"/>
                <a:gd name="T72" fmla="*/ 677 w 793"/>
                <a:gd name="T73" fmla="*/ 553 h 629"/>
                <a:gd name="T74" fmla="*/ 711 w 793"/>
                <a:gd name="T75" fmla="*/ 532 h 629"/>
                <a:gd name="T76" fmla="*/ 740 w 793"/>
                <a:gd name="T77" fmla="*/ 505 h 629"/>
                <a:gd name="T78" fmla="*/ 776 w 793"/>
                <a:gd name="T79" fmla="*/ 448 h 629"/>
                <a:gd name="T80" fmla="*/ 793 w 793"/>
                <a:gd name="T81" fmla="*/ 393 h 629"/>
                <a:gd name="T82" fmla="*/ 789 w 793"/>
                <a:gd name="T83" fmla="*/ 336 h 629"/>
                <a:gd name="T84" fmla="*/ 781 w 793"/>
                <a:gd name="T85" fmla="*/ 309 h 629"/>
                <a:gd name="T86" fmla="*/ 770 w 793"/>
                <a:gd name="T87" fmla="*/ 283 h 629"/>
                <a:gd name="T88" fmla="*/ 738 w 793"/>
                <a:gd name="T89" fmla="*/ 231 h 629"/>
                <a:gd name="T90" fmla="*/ 728 w 793"/>
                <a:gd name="T91" fmla="*/ 218 h 629"/>
                <a:gd name="T92" fmla="*/ 719 w 793"/>
                <a:gd name="T93" fmla="*/ 207 h 629"/>
                <a:gd name="T94" fmla="*/ 705 w 793"/>
                <a:gd name="T95" fmla="*/ 195 h 629"/>
                <a:gd name="T96" fmla="*/ 696 w 793"/>
                <a:gd name="T97" fmla="*/ 182 h 629"/>
                <a:gd name="T98" fmla="*/ 671 w 793"/>
                <a:gd name="T99" fmla="*/ 159 h 629"/>
                <a:gd name="T100" fmla="*/ 645 w 793"/>
                <a:gd name="T101" fmla="*/ 138 h 629"/>
                <a:gd name="T102" fmla="*/ 618 w 793"/>
                <a:gd name="T103" fmla="*/ 117 h 629"/>
                <a:gd name="T104" fmla="*/ 591 w 793"/>
                <a:gd name="T105" fmla="*/ 98 h 629"/>
                <a:gd name="T106" fmla="*/ 563 w 793"/>
                <a:gd name="T107" fmla="*/ 81 h 629"/>
                <a:gd name="T108" fmla="*/ 534 w 793"/>
                <a:gd name="T109" fmla="*/ 66 h 629"/>
                <a:gd name="T110" fmla="*/ 506 w 793"/>
                <a:gd name="T111" fmla="*/ 53 h 629"/>
                <a:gd name="T112" fmla="*/ 477 w 793"/>
                <a:gd name="T113" fmla="*/ 41 h 629"/>
                <a:gd name="T114" fmla="*/ 422 w 793"/>
                <a:gd name="T115" fmla="*/ 24 h 629"/>
                <a:gd name="T116" fmla="*/ 371 w 793"/>
                <a:gd name="T117" fmla="*/ 13 h 629"/>
                <a:gd name="T118" fmla="*/ 263 w 793"/>
                <a:gd name="T119" fmla="*/ 0 h 629"/>
                <a:gd name="T120" fmla="*/ 263 w 793"/>
                <a:gd name="T121" fmla="*/ 0 h 6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93"/>
                <a:gd name="T184" fmla="*/ 0 h 629"/>
                <a:gd name="T185" fmla="*/ 793 w 793"/>
                <a:gd name="T186" fmla="*/ 629 h 62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93" h="629">
                  <a:moveTo>
                    <a:pt x="263" y="0"/>
                  </a:moveTo>
                  <a:lnTo>
                    <a:pt x="283" y="11"/>
                  </a:lnTo>
                  <a:lnTo>
                    <a:pt x="306" y="20"/>
                  </a:lnTo>
                  <a:lnTo>
                    <a:pt x="337" y="38"/>
                  </a:lnTo>
                  <a:lnTo>
                    <a:pt x="373" y="57"/>
                  </a:lnTo>
                  <a:lnTo>
                    <a:pt x="411" y="79"/>
                  </a:lnTo>
                  <a:lnTo>
                    <a:pt x="432" y="91"/>
                  </a:lnTo>
                  <a:lnTo>
                    <a:pt x="453" y="104"/>
                  </a:lnTo>
                  <a:lnTo>
                    <a:pt x="472" y="117"/>
                  </a:lnTo>
                  <a:lnTo>
                    <a:pt x="493" y="133"/>
                  </a:lnTo>
                  <a:lnTo>
                    <a:pt x="512" y="148"/>
                  </a:lnTo>
                  <a:lnTo>
                    <a:pt x="532" y="161"/>
                  </a:lnTo>
                  <a:lnTo>
                    <a:pt x="550" y="178"/>
                  </a:lnTo>
                  <a:lnTo>
                    <a:pt x="567" y="193"/>
                  </a:lnTo>
                  <a:lnTo>
                    <a:pt x="584" y="209"/>
                  </a:lnTo>
                  <a:lnTo>
                    <a:pt x="599" y="226"/>
                  </a:lnTo>
                  <a:lnTo>
                    <a:pt x="624" y="260"/>
                  </a:lnTo>
                  <a:lnTo>
                    <a:pt x="646" y="326"/>
                  </a:lnTo>
                  <a:lnTo>
                    <a:pt x="641" y="363"/>
                  </a:lnTo>
                  <a:lnTo>
                    <a:pt x="624" y="393"/>
                  </a:lnTo>
                  <a:lnTo>
                    <a:pt x="610" y="410"/>
                  </a:lnTo>
                  <a:lnTo>
                    <a:pt x="595" y="423"/>
                  </a:lnTo>
                  <a:lnTo>
                    <a:pt x="578" y="437"/>
                  </a:lnTo>
                  <a:lnTo>
                    <a:pt x="559" y="448"/>
                  </a:lnTo>
                  <a:lnTo>
                    <a:pt x="540" y="460"/>
                  </a:lnTo>
                  <a:lnTo>
                    <a:pt x="517" y="469"/>
                  </a:lnTo>
                  <a:lnTo>
                    <a:pt x="472" y="486"/>
                  </a:lnTo>
                  <a:lnTo>
                    <a:pt x="420" y="499"/>
                  </a:lnTo>
                  <a:lnTo>
                    <a:pt x="369" y="509"/>
                  </a:lnTo>
                  <a:lnTo>
                    <a:pt x="263" y="520"/>
                  </a:lnTo>
                  <a:lnTo>
                    <a:pt x="78" y="522"/>
                  </a:lnTo>
                  <a:lnTo>
                    <a:pt x="0" y="517"/>
                  </a:lnTo>
                  <a:lnTo>
                    <a:pt x="164" y="629"/>
                  </a:lnTo>
                  <a:lnTo>
                    <a:pt x="403" y="621"/>
                  </a:lnTo>
                  <a:lnTo>
                    <a:pt x="593" y="587"/>
                  </a:lnTo>
                  <a:lnTo>
                    <a:pt x="637" y="572"/>
                  </a:lnTo>
                  <a:lnTo>
                    <a:pt x="677" y="553"/>
                  </a:lnTo>
                  <a:lnTo>
                    <a:pt x="711" y="532"/>
                  </a:lnTo>
                  <a:lnTo>
                    <a:pt x="740" y="505"/>
                  </a:lnTo>
                  <a:lnTo>
                    <a:pt x="776" y="448"/>
                  </a:lnTo>
                  <a:lnTo>
                    <a:pt x="793" y="393"/>
                  </a:lnTo>
                  <a:lnTo>
                    <a:pt x="789" y="336"/>
                  </a:lnTo>
                  <a:lnTo>
                    <a:pt x="781" y="309"/>
                  </a:lnTo>
                  <a:lnTo>
                    <a:pt x="770" y="283"/>
                  </a:lnTo>
                  <a:lnTo>
                    <a:pt x="738" y="231"/>
                  </a:lnTo>
                  <a:lnTo>
                    <a:pt x="728" y="218"/>
                  </a:lnTo>
                  <a:lnTo>
                    <a:pt x="719" y="207"/>
                  </a:lnTo>
                  <a:lnTo>
                    <a:pt x="705" y="195"/>
                  </a:lnTo>
                  <a:lnTo>
                    <a:pt x="696" y="182"/>
                  </a:lnTo>
                  <a:lnTo>
                    <a:pt x="671" y="159"/>
                  </a:lnTo>
                  <a:lnTo>
                    <a:pt x="645" y="138"/>
                  </a:lnTo>
                  <a:lnTo>
                    <a:pt x="618" y="117"/>
                  </a:lnTo>
                  <a:lnTo>
                    <a:pt x="591" y="98"/>
                  </a:lnTo>
                  <a:lnTo>
                    <a:pt x="563" y="81"/>
                  </a:lnTo>
                  <a:lnTo>
                    <a:pt x="534" y="66"/>
                  </a:lnTo>
                  <a:lnTo>
                    <a:pt x="506" y="53"/>
                  </a:lnTo>
                  <a:lnTo>
                    <a:pt x="477" y="41"/>
                  </a:lnTo>
                  <a:lnTo>
                    <a:pt x="422" y="24"/>
                  </a:lnTo>
                  <a:lnTo>
                    <a:pt x="371" y="13"/>
                  </a:lnTo>
                  <a:lnTo>
                    <a:pt x="263" y="0"/>
                  </a:lnTo>
                  <a:close/>
                </a:path>
              </a:pathLst>
            </a:custGeom>
            <a:solidFill>
              <a:srgbClr val="000000"/>
            </a:solidFill>
            <a:ln w="9525">
              <a:noFill/>
              <a:round/>
              <a:headEnd/>
              <a:tailEnd/>
            </a:ln>
          </p:spPr>
          <p:txBody>
            <a:bodyPr/>
            <a:lstStyle/>
            <a:p>
              <a:endParaRPr lang="en-US"/>
            </a:p>
          </p:txBody>
        </p:sp>
        <p:sp>
          <p:nvSpPr>
            <p:cNvPr id="12320" name="Freeform 32"/>
            <p:cNvSpPr>
              <a:spLocks/>
            </p:cNvSpPr>
            <p:nvPr/>
          </p:nvSpPr>
          <p:spPr bwMode="auto">
            <a:xfrm>
              <a:off x="3269" y="1632"/>
              <a:ext cx="114" cy="82"/>
            </a:xfrm>
            <a:custGeom>
              <a:avLst/>
              <a:gdLst>
                <a:gd name="T0" fmla="*/ 72 w 228"/>
                <a:gd name="T1" fmla="*/ 0 h 163"/>
                <a:gd name="T2" fmla="*/ 0 w 228"/>
                <a:gd name="T3" fmla="*/ 53 h 163"/>
                <a:gd name="T4" fmla="*/ 84 w 228"/>
                <a:gd name="T5" fmla="*/ 146 h 163"/>
                <a:gd name="T6" fmla="*/ 228 w 228"/>
                <a:gd name="T7" fmla="*/ 163 h 163"/>
                <a:gd name="T8" fmla="*/ 72 w 228"/>
                <a:gd name="T9" fmla="*/ 0 h 163"/>
                <a:gd name="T10" fmla="*/ 72 w 228"/>
                <a:gd name="T11" fmla="*/ 0 h 163"/>
                <a:gd name="T12" fmla="*/ 0 60000 65536"/>
                <a:gd name="T13" fmla="*/ 0 60000 65536"/>
                <a:gd name="T14" fmla="*/ 0 60000 65536"/>
                <a:gd name="T15" fmla="*/ 0 60000 65536"/>
                <a:gd name="T16" fmla="*/ 0 60000 65536"/>
                <a:gd name="T17" fmla="*/ 0 60000 65536"/>
                <a:gd name="T18" fmla="*/ 0 w 228"/>
                <a:gd name="T19" fmla="*/ 0 h 163"/>
                <a:gd name="T20" fmla="*/ 228 w 228"/>
                <a:gd name="T21" fmla="*/ 163 h 163"/>
              </a:gdLst>
              <a:ahLst/>
              <a:cxnLst>
                <a:cxn ang="T12">
                  <a:pos x="T0" y="T1"/>
                </a:cxn>
                <a:cxn ang="T13">
                  <a:pos x="T2" y="T3"/>
                </a:cxn>
                <a:cxn ang="T14">
                  <a:pos x="T4" y="T5"/>
                </a:cxn>
                <a:cxn ang="T15">
                  <a:pos x="T6" y="T7"/>
                </a:cxn>
                <a:cxn ang="T16">
                  <a:pos x="T8" y="T9"/>
                </a:cxn>
                <a:cxn ang="T17">
                  <a:pos x="T10" y="T11"/>
                </a:cxn>
              </a:cxnLst>
              <a:rect l="T18" t="T19" r="T20" b="T21"/>
              <a:pathLst>
                <a:path w="228" h="163">
                  <a:moveTo>
                    <a:pt x="72" y="0"/>
                  </a:moveTo>
                  <a:lnTo>
                    <a:pt x="0" y="53"/>
                  </a:lnTo>
                  <a:lnTo>
                    <a:pt x="84" y="146"/>
                  </a:lnTo>
                  <a:lnTo>
                    <a:pt x="228" y="163"/>
                  </a:lnTo>
                  <a:lnTo>
                    <a:pt x="72" y="0"/>
                  </a:lnTo>
                  <a:close/>
                </a:path>
              </a:pathLst>
            </a:custGeom>
            <a:solidFill>
              <a:srgbClr val="000000"/>
            </a:solidFill>
            <a:ln w="9525">
              <a:noFill/>
              <a:round/>
              <a:headEnd/>
              <a:tailEnd/>
            </a:ln>
          </p:spPr>
          <p:txBody>
            <a:bodyPr/>
            <a:lstStyle/>
            <a:p>
              <a:endParaRPr lang="en-US"/>
            </a:p>
          </p:txBody>
        </p:sp>
        <p:sp>
          <p:nvSpPr>
            <p:cNvPr id="12321" name="Freeform 33"/>
            <p:cNvSpPr>
              <a:spLocks/>
            </p:cNvSpPr>
            <p:nvPr/>
          </p:nvSpPr>
          <p:spPr bwMode="auto">
            <a:xfrm>
              <a:off x="2916" y="1247"/>
              <a:ext cx="775" cy="551"/>
            </a:xfrm>
            <a:custGeom>
              <a:avLst/>
              <a:gdLst>
                <a:gd name="T0" fmla="*/ 83 w 1549"/>
                <a:gd name="T1" fmla="*/ 32 h 1102"/>
                <a:gd name="T2" fmla="*/ 300 w 1549"/>
                <a:gd name="T3" fmla="*/ 9 h 1102"/>
                <a:gd name="T4" fmla="*/ 598 w 1549"/>
                <a:gd name="T5" fmla="*/ 2 h 1102"/>
                <a:gd name="T6" fmla="*/ 927 w 1549"/>
                <a:gd name="T7" fmla="*/ 42 h 1102"/>
                <a:gd name="T8" fmla="*/ 1079 w 1549"/>
                <a:gd name="T9" fmla="*/ 78 h 1102"/>
                <a:gd name="T10" fmla="*/ 1205 w 1549"/>
                <a:gd name="T11" fmla="*/ 116 h 1102"/>
                <a:gd name="T12" fmla="*/ 1309 w 1549"/>
                <a:gd name="T13" fmla="*/ 150 h 1102"/>
                <a:gd name="T14" fmla="*/ 1389 w 1549"/>
                <a:gd name="T15" fmla="*/ 184 h 1102"/>
                <a:gd name="T16" fmla="*/ 1450 w 1549"/>
                <a:gd name="T17" fmla="*/ 213 h 1102"/>
                <a:gd name="T18" fmla="*/ 1524 w 1549"/>
                <a:gd name="T19" fmla="*/ 255 h 1102"/>
                <a:gd name="T20" fmla="*/ 1547 w 1549"/>
                <a:gd name="T21" fmla="*/ 424 h 1102"/>
                <a:gd name="T22" fmla="*/ 1541 w 1549"/>
                <a:gd name="T23" fmla="*/ 667 h 1102"/>
                <a:gd name="T24" fmla="*/ 1513 w 1549"/>
                <a:gd name="T25" fmla="*/ 785 h 1102"/>
                <a:gd name="T26" fmla="*/ 1484 w 1549"/>
                <a:gd name="T27" fmla="*/ 853 h 1102"/>
                <a:gd name="T28" fmla="*/ 1435 w 1549"/>
                <a:gd name="T29" fmla="*/ 948 h 1102"/>
                <a:gd name="T30" fmla="*/ 1372 w 1549"/>
                <a:gd name="T31" fmla="*/ 1043 h 1102"/>
                <a:gd name="T32" fmla="*/ 1332 w 1549"/>
                <a:gd name="T33" fmla="*/ 1097 h 1102"/>
                <a:gd name="T34" fmla="*/ 1239 w 1549"/>
                <a:gd name="T35" fmla="*/ 1062 h 1102"/>
                <a:gd name="T36" fmla="*/ 1279 w 1549"/>
                <a:gd name="T37" fmla="*/ 996 h 1102"/>
                <a:gd name="T38" fmla="*/ 1330 w 1549"/>
                <a:gd name="T39" fmla="*/ 897 h 1102"/>
                <a:gd name="T40" fmla="*/ 1383 w 1549"/>
                <a:gd name="T41" fmla="*/ 774 h 1102"/>
                <a:gd name="T42" fmla="*/ 1431 w 1549"/>
                <a:gd name="T43" fmla="*/ 568 h 1102"/>
                <a:gd name="T44" fmla="*/ 1435 w 1549"/>
                <a:gd name="T45" fmla="*/ 293 h 1102"/>
                <a:gd name="T46" fmla="*/ 1387 w 1549"/>
                <a:gd name="T47" fmla="*/ 272 h 1102"/>
                <a:gd name="T48" fmla="*/ 1332 w 1549"/>
                <a:gd name="T49" fmla="*/ 247 h 1102"/>
                <a:gd name="T50" fmla="*/ 1258 w 1549"/>
                <a:gd name="T51" fmla="*/ 219 h 1102"/>
                <a:gd name="T52" fmla="*/ 1169 w 1549"/>
                <a:gd name="T53" fmla="*/ 188 h 1102"/>
                <a:gd name="T54" fmla="*/ 1066 w 1549"/>
                <a:gd name="T55" fmla="*/ 158 h 1102"/>
                <a:gd name="T56" fmla="*/ 958 w 1549"/>
                <a:gd name="T57" fmla="*/ 131 h 1102"/>
                <a:gd name="T58" fmla="*/ 838 w 1549"/>
                <a:gd name="T59" fmla="*/ 110 h 1102"/>
                <a:gd name="T60" fmla="*/ 595 w 1549"/>
                <a:gd name="T61" fmla="*/ 91 h 1102"/>
                <a:gd name="T62" fmla="*/ 207 w 1549"/>
                <a:gd name="T63" fmla="*/ 112 h 1102"/>
                <a:gd name="T64" fmla="*/ 0 w 1549"/>
                <a:gd name="T65" fmla="*/ 47 h 11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49"/>
                <a:gd name="T100" fmla="*/ 0 h 1102"/>
                <a:gd name="T101" fmla="*/ 1549 w 1549"/>
                <a:gd name="T102" fmla="*/ 1102 h 11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49" h="1102">
                  <a:moveTo>
                    <a:pt x="0" y="47"/>
                  </a:moveTo>
                  <a:lnTo>
                    <a:pt x="83" y="32"/>
                  </a:lnTo>
                  <a:lnTo>
                    <a:pt x="178" y="21"/>
                  </a:lnTo>
                  <a:lnTo>
                    <a:pt x="300" y="9"/>
                  </a:lnTo>
                  <a:lnTo>
                    <a:pt x="443" y="0"/>
                  </a:lnTo>
                  <a:lnTo>
                    <a:pt x="598" y="2"/>
                  </a:lnTo>
                  <a:lnTo>
                    <a:pt x="762" y="13"/>
                  </a:lnTo>
                  <a:lnTo>
                    <a:pt x="927" y="42"/>
                  </a:lnTo>
                  <a:lnTo>
                    <a:pt x="1007" y="59"/>
                  </a:lnTo>
                  <a:lnTo>
                    <a:pt x="1079" y="78"/>
                  </a:lnTo>
                  <a:lnTo>
                    <a:pt x="1144" y="97"/>
                  </a:lnTo>
                  <a:lnTo>
                    <a:pt x="1205" y="116"/>
                  </a:lnTo>
                  <a:lnTo>
                    <a:pt x="1260" y="133"/>
                  </a:lnTo>
                  <a:lnTo>
                    <a:pt x="1309" y="150"/>
                  </a:lnTo>
                  <a:lnTo>
                    <a:pt x="1353" y="167"/>
                  </a:lnTo>
                  <a:lnTo>
                    <a:pt x="1389" y="184"/>
                  </a:lnTo>
                  <a:lnTo>
                    <a:pt x="1423" y="198"/>
                  </a:lnTo>
                  <a:lnTo>
                    <a:pt x="1450" y="213"/>
                  </a:lnTo>
                  <a:lnTo>
                    <a:pt x="1494" y="234"/>
                  </a:lnTo>
                  <a:lnTo>
                    <a:pt x="1524" y="255"/>
                  </a:lnTo>
                  <a:lnTo>
                    <a:pt x="1534" y="302"/>
                  </a:lnTo>
                  <a:lnTo>
                    <a:pt x="1547" y="424"/>
                  </a:lnTo>
                  <a:lnTo>
                    <a:pt x="1549" y="583"/>
                  </a:lnTo>
                  <a:lnTo>
                    <a:pt x="1541" y="667"/>
                  </a:lnTo>
                  <a:lnTo>
                    <a:pt x="1524" y="747"/>
                  </a:lnTo>
                  <a:lnTo>
                    <a:pt x="1513" y="785"/>
                  </a:lnTo>
                  <a:lnTo>
                    <a:pt x="1499" y="819"/>
                  </a:lnTo>
                  <a:lnTo>
                    <a:pt x="1484" y="853"/>
                  </a:lnTo>
                  <a:lnTo>
                    <a:pt x="1469" y="888"/>
                  </a:lnTo>
                  <a:lnTo>
                    <a:pt x="1435" y="948"/>
                  </a:lnTo>
                  <a:lnTo>
                    <a:pt x="1402" y="1002"/>
                  </a:lnTo>
                  <a:lnTo>
                    <a:pt x="1372" y="1043"/>
                  </a:lnTo>
                  <a:lnTo>
                    <a:pt x="1349" y="1076"/>
                  </a:lnTo>
                  <a:lnTo>
                    <a:pt x="1332" y="1097"/>
                  </a:lnTo>
                  <a:lnTo>
                    <a:pt x="1325" y="1102"/>
                  </a:lnTo>
                  <a:lnTo>
                    <a:pt x="1239" y="1062"/>
                  </a:lnTo>
                  <a:lnTo>
                    <a:pt x="1258" y="1032"/>
                  </a:lnTo>
                  <a:lnTo>
                    <a:pt x="1279" y="996"/>
                  </a:lnTo>
                  <a:lnTo>
                    <a:pt x="1304" y="950"/>
                  </a:lnTo>
                  <a:lnTo>
                    <a:pt x="1330" y="897"/>
                  </a:lnTo>
                  <a:lnTo>
                    <a:pt x="1357" y="836"/>
                  </a:lnTo>
                  <a:lnTo>
                    <a:pt x="1383" y="774"/>
                  </a:lnTo>
                  <a:lnTo>
                    <a:pt x="1404" y="707"/>
                  </a:lnTo>
                  <a:lnTo>
                    <a:pt x="1431" y="568"/>
                  </a:lnTo>
                  <a:lnTo>
                    <a:pt x="1439" y="435"/>
                  </a:lnTo>
                  <a:lnTo>
                    <a:pt x="1435" y="293"/>
                  </a:lnTo>
                  <a:lnTo>
                    <a:pt x="1423" y="287"/>
                  </a:lnTo>
                  <a:lnTo>
                    <a:pt x="1387" y="272"/>
                  </a:lnTo>
                  <a:lnTo>
                    <a:pt x="1363" y="258"/>
                  </a:lnTo>
                  <a:lnTo>
                    <a:pt x="1332" y="247"/>
                  </a:lnTo>
                  <a:lnTo>
                    <a:pt x="1296" y="234"/>
                  </a:lnTo>
                  <a:lnTo>
                    <a:pt x="1258" y="219"/>
                  </a:lnTo>
                  <a:lnTo>
                    <a:pt x="1214" y="203"/>
                  </a:lnTo>
                  <a:lnTo>
                    <a:pt x="1169" y="188"/>
                  </a:lnTo>
                  <a:lnTo>
                    <a:pt x="1119" y="173"/>
                  </a:lnTo>
                  <a:lnTo>
                    <a:pt x="1066" y="158"/>
                  </a:lnTo>
                  <a:lnTo>
                    <a:pt x="1013" y="144"/>
                  </a:lnTo>
                  <a:lnTo>
                    <a:pt x="958" y="131"/>
                  </a:lnTo>
                  <a:lnTo>
                    <a:pt x="899" y="120"/>
                  </a:lnTo>
                  <a:lnTo>
                    <a:pt x="838" y="110"/>
                  </a:lnTo>
                  <a:lnTo>
                    <a:pt x="716" y="95"/>
                  </a:lnTo>
                  <a:lnTo>
                    <a:pt x="595" y="91"/>
                  </a:lnTo>
                  <a:lnTo>
                    <a:pt x="370" y="97"/>
                  </a:lnTo>
                  <a:lnTo>
                    <a:pt x="207" y="112"/>
                  </a:lnTo>
                  <a:lnTo>
                    <a:pt x="142" y="122"/>
                  </a:lnTo>
                  <a:lnTo>
                    <a:pt x="0" y="47"/>
                  </a:lnTo>
                  <a:close/>
                </a:path>
              </a:pathLst>
            </a:custGeom>
            <a:solidFill>
              <a:srgbClr val="000000"/>
            </a:solidFill>
            <a:ln w="9525">
              <a:noFill/>
              <a:round/>
              <a:headEnd/>
              <a:tailEnd/>
            </a:ln>
          </p:spPr>
          <p:txBody>
            <a:bodyPr/>
            <a:lstStyle/>
            <a:p>
              <a:endParaRPr lang="en-US"/>
            </a:p>
          </p:txBody>
        </p:sp>
        <p:sp>
          <p:nvSpPr>
            <p:cNvPr id="12322" name="Freeform 34"/>
            <p:cNvSpPr>
              <a:spLocks/>
            </p:cNvSpPr>
            <p:nvPr/>
          </p:nvSpPr>
          <p:spPr bwMode="auto">
            <a:xfrm>
              <a:off x="2290" y="1083"/>
              <a:ext cx="71" cy="31"/>
            </a:xfrm>
            <a:custGeom>
              <a:avLst/>
              <a:gdLst>
                <a:gd name="T0" fmla="*/ 2 w 143"/>
                <a:gd name="T1" fmla="*/ 0 h 61"/>
                <a:gd name="T2" fmla="*/ 143 w 143"/>
                <a:gd name="T3" fmla="*/ 0 h 61"/>
                <a:gd name="T4" fmla="*/ 131 w 143"/>
                <a:gd name="T5" fmla="*/ 61 h 61"/>
                <a:gd name="T6" fmla="*/ 0 w 143"/>
                <a:gd name="T7" fmla="*/ 61 h 61"/>
                <a:gd name="T8" fmla="*/ 2 w 143"/>
                <a:gd name="T9" fmla="*/ 0 h 61"/>
                <a:gd name="T10" fmla="*/ 2 w 143"/>
                <a:gd name="T11" fmla="*/ 0 h 61"/>
                <a:gd name="T12" fmla="*/ 0 60000 65536"/>
                <a:gd name="T13" fmla="*/ 0 60000 65536"/>
                <a:gd name="T14" fmla="*/ 0 60000 65536"/>
                <a:gd name="T15" fmla="*/ 0 60000 65536"/>
                <a:gd name="T16" fmla="*/ 0 60000 65536"/>
                <a:gd name="T17" fmla="*/ 0 60000 65536"/>
                <a:gd name="T18" fmla="*/ 0 w 143"/>
                <a:gd name="T19" fmla="*/ 0 h 61"/>
                <a:gd name="T20" fmla="*/ 143 w 143"/>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143" h="61">
                  <a:moveTo>
                    <a:pt x="2" y="0"/>
                  </a:moveTo>
                  <a:lnTo>
                    <a:pt x="143" y="0"/>
                  </a:lnTo>
                  <a:lnTo>
                    <a:pt x="131" y="61"/>
                  </a:lnTo>
                  <a:lnTo>
                    <a:pt x="0" y="61"/>
                  </a:lnTo>
                  <a:lnTo>
                    <a:pt x="2" y="0"/>
                  </a:lnTo>
                  <a:close/>
                </a:path>
              </a:pathLst>
            </a:custGeom>
            <a:solidFill>
              <a:srgbClr val="000000"/>
            </a:solidFill>
            <a:ln w="9525">
              <a:noFill/>
              <a:round/>
              <a:headEnd/>
              <a:tailEnd/>
            </a:ln>
          </p:spPr>
          <p:txBody>
            <a:bodyPr/>
            <a:lstStyle/>
            <a:p>
              <a:endParaRPr lang="en-US"/>
            </a:p>
          </p:txBody>
        </p:sp>
        <p:sp>
          <p:nvSpPr>
            <p:cNvPr id="12323" name="Freeform 35"/>
            <p:cNvSpPr>
              <a:spLocks/>
            </p:cNvSpPr>
            <p:nvPr/>
          </p:nvSpPr>
          <p:spPr bwMode="auto">
            <a:xfrm>
              <a:off x="3045" y="1825"/>
              <a:ext cx="342" cy="327"/>
            </a:xfrm>
            <a:custGeom>
              <a:avLst/>
              <a:gdLst>
                <a:gd name="T0" fmla="*/ 289 w 685"/>
                <a:gd name="T1" fmla="*/ 0 h 654"/>
                <a:gd name="T2" fmla="*/ 175 w 685"/>
                <a:gd name="T3" fmla="*/ 19 h 654"/>
                <a:gd name="T4" fmla="*/ 84 w 685"/>
                <a:gd name="T5" fmla="*/ 60 h 654"/>
                <a:gd name="T6" fmla="*/ 42 w 685"/>
                <a:gd name="T7" fmla="*/ 131 h 654"/>
                <a:gd name="T8" fmla="*/ 10 w 685"/>
                <a:gd name="T9" fmla="*/ 201 h 654"/>
                <a:gd name="T10" fmla="*/ 0 w 685"/>
                <a:gd name="T11" fmla="*/ 271 h 654"/>
                <a:gd name="T12" fmla="*/ 135 w 685"/>
                <a:gd name="T13" fmla="*/ 311 h 654"/>
                <a:gd name="T14" fmla="*/ 249 w 685"/>
                <a:gd name="T15" fmla="*/ 372 h 654"/>
                <a:gd name="T16" fmla="*/ 322 w 685"/>
                <a:gd name="T17" fmla="*/ 462 h 654"/>
                <a:gd name="T18" fmla="*/ 384 w 685"/>
                <a:gd name="T19" fmla="*/ 574 h 654"/>
                <a:gd name="T20" fmla="*/ 405 w 685"/>
                <a:gd name="T21" fmla="*/ 654 h 654"/>
                <a:gd name="T22" fmla="*/ 601 w 685"/>
                <a:gd name="T23" fmla="*/ 543 h 654"/>
                <a:gd name="T24" fmla="*/ 685 w 685"/>
                <a:gd name="T25" fmla="*/ 452 h 654"/>
                <a:gd name="T26" fmla="*/ 519 w 685"/>
                <a:gd name="T27" fmla="*/ 412 h 654"/>
                <a:gd name="T28" fmla="*/ 394 w 685"/>
                <a:gd name="T29" fmla="*/ 351 h 654"/>
                <a:gd name="T30" fmla="*/ 310 w 685"/>
                <a:gd name="T31" fmla="*/ 281 h 654"/>
                <a:gd name="T32" fmla="*/ 259 w 685"/>
                <a:gd name="T33" fmla="*/ 201 h 654"/>
                <a:gd name="T34" fmla="*/ 249 w 685"/>
                <a:gd name="T35" fmla="*/ 119 h 654"/>
                <a:gd name="T36" fmla="*/ 249 w 685"/>
                <a:gd name="T37" fmla="*/ 60 h 654"/>
                <a:gd name="T38" fmla="*/ 289 w 685"/>
                <a:gd name="T39" fmla="*/ 0 h 654"/>
                <a:gd name="T40" fmla="*/ 289 w 685"/>
                <a:gd name="T41" fmla="*/ 0 h 6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5"/>
                <a:gd name="T64" fmla="*/ 0 h 654"/>
                <a:gd name="T65" fmla="*/ 685 w 685"/>
                <a:gd name="T66" fmla="*/ 654 h 6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5" h="654">
                  <a:moveTo>
                    <a:pt x="289" y="0"/>
                  </a:moveTo>
                  <a:lnTo>
                    <a:pt x="175" y="19"/>
                  </a:lnTo>
                  <a:lnTo>
                    <a:pt x="84" y="60"/>
                  </a:lnTo>
                  <a:lnTo>
                    <a:pt x="42" y="131"/>
                  </a:lnTo>
                  <a:lnTo>
                    <a:pt x="10" y="201"/>
                  </a:lnTo>
                  <a:lnTo>
                    <a:pt x="0" y="271"/>
                  </a:lnTo>
                  <a:lnTo>
                    <a:pt x="135" y="311"/>
                  </a:lnTo>
                  <a:lnTo>
                    <a:pt x="249" y="372"/>
                  </a:lnTo>
                  <a:lnTo>
                    <a:pt x="322" y="462"/>
                  </a:lnTo>
                  <a:lnTo>
                    <a:pt x="384" y="574"/>
                  </a:lnTo>
                  <a:lnTo>
                    <a:pt x="405" y="654"/>
                  </a:lnTo>
                  <a:lnTo>
                    <a:pt x="601" y="543"/>
                  </a:lnTo>
                  <a:lnTo>
                    <a:pt x="685" y="452"/>
                  </a:lnTo>
                  <a:lnTo>
                    <a:pt x="519" y="412"/>
                  </a:lnTo>
                  <a:lnTo>
                    <a:pt x="394" y="351"/>
                  </a:lnTo>
                  <a:lnTo>
                    <a:pt x="310" y="281"/>
                  </a:lnTo>
                  <a:lnTo>
                    <a:pt x="259" y="201"/>
                  </a:lnTo>
                  <a:lnTo>
                    <a:pt x="249" y="119"/>
                  </a:lnTo>
                  <a:lnTo>
                    <a:pt x="249" y="60"/>
                  </a:lnTo>
                  <a:lnTo>
                    <a:pt x="289" y="0"/>
                  </a:lnTo>
                  <a:close/>
                </a:path>
              </a:pathLst>
            </a:custGeom>
            <a:solidFill>
              <a:srgbClr val="A6E8A6"/>
            </a:solidFill>
            <a:ln w="9525">
              <a:noFill/>
              <a:round/>
              <a:headEnd/>
              <a:tailEnd/>
            </a:ln>
          </p:spPr>
          <p:txBody>
            <a:bodyPr/>
            <a:lstStyle/>
            <a:p>
              <a:endParaRPr lang="en-US"/>
            </a:p>
          </p:txBody>
        </p:sp>
        <p:sp>
          <p:nvSpPr>
            <p:cNvPr id="12324" name="Freeform 36"/>
            <p:cNvSpPr>
              <a:spLocks/>
            </p:cNvSpPr>
            <p:nvPr/>
          </p:nvSpPr>
          <p:spPr bwMode="auto">
            <a:xfrm>
              <a:off x="2923" y="1415"/>
              <a:ext cx="204" cy="176"/>
            </a:xfrm>
            <a:custGeom>
              <a:avLst/>
              <a:gdLst>
                <a:gd name="T0" fmla="*/ 165 w 409"/>
                <a:gd name="T1" fmla="*/ 0 h 352"/>
                <a:gd name="T2" fmla="*/ 154 w 409"/>
                <a:gd name="T3" fmla="*/ 90 h 352"/>
                <a:gd name="T4" fmla="*/ 141 w 409"/>
                <a:gd name="T5" fmla="*/ 154 h 352"/>
                <a:gd name="T6" fmla="*/ 108 w 409"/>
                <a:gd name="T7" fmla="*/ 225 h 352"/>
                <a:gd name="T8" fmla="*/ 67 w 409"/>
                <a:gd name="T9" fmla="*/ 282 h 352"/>
                <a:gd name="T10" fmla="*/ 0 w 409"/>
                <a:gd name="T11" fmla="*/ 346 h 352"/>
                <a:gd name="T12" fmla="*/ 120 w 409"/>
                <a:gd name="T13" fmla="*/ 352 h 352"/>
                <a:gd name="T14" fmla="*/ 207 w 409"/>
                <a:gd name="T15" fmla="*/ 346 h 352"/>
                <a:gd name="T16" fmla="*/ 274 w 409"/>
                <a:gd name="T17" fmla="*/ 343 h 352"/>
                <a:gd name="T18" fmla="*/ 342 w 409"/>
                <a:gd name="T19" fmla="*/ 316 h 352"/>
                <a:gd name="T20" fmla="*/ 388 w 409"/>
                <a:gd name="T21" fmla="*/ 286 h 352"/>
                <a:gd name="T22" fmla="*/ 409 w 409"/>
                <a:gd name="T23" fmla="*/ 225 h 352"/>
                <a:gd name="T24" fmla="*/ 394 w 409"/>
                <a:gd name="T25" fmla="*/ 154 h 352"/>
                <a:gd name="T26" fmla="*/ 357 w 409"/>
                <a:gd name="T27" fmla="*/ 95 h 352"/>
                <a:gd name="T28" fmla="*/ 300 w 409"/>
                <a:gd name="T29" fmla="*/ 40 h 352"/>
                <a:gd name="T30" fmla="*/ 165 w 409"/>
                <a:gd name="T31" fmla="*/ 0 h 352"/>
                <a:gd name="T32" fmla="*/ 165 w 409"/>
                <a:gd name="T33" fmla="*/ 0 h 35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9"/>
                <a:gd name="T52" fmla="*/ 0 h 352"/>
                <a:gd name="T53" fmla="*/ 409 w 409"/>
                <a:gd name="T54" fmla="*/ 352 h 35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9" h="352">
                  <a:moveTo>
                    <a:pt x="165" y="0"/>
                  </a:moveTo>
                  <a:lnTo>
                    <a:pt x="154" y="90"/>
                  </a:lnTo>
                  <a:lnTo>
                    <a:pt x="141" y="154"/>
                  </a:lnTo>
                  <a:lnTo>
                    <a:pt x="108" y="225"/>
                  </a:lnTo>
                  <a:lnTo>
                    <a:pt x="67" y="282"/>
                  </a:lnTo>
                  <a:lnTo>
                    <a:pt x="0" y="346"/>
                  </a:lnTo>
                  <a:lnTo>
                    <a:pt x="120" y="352"/>
                  </a:lnTo>
                  <a:lnTo>
                    <a:pt x="207" y="346"/>
                  </a:lnTo>
                  <a:lnTo>
                    <a:pt x="274" y="343"/>
                  </a:lnTo>
                  <a:lnTo>
                    <a:pt x="342" y="316"/>
                  </a:lnTo>
                  <a:lnTo>
                    <a:pt x="388" y="286"/>
                  </a:lnTo>
                  <a:lnTo>
                    <a:pt x="409" y="225"/>
                  </a:lnTo>
                  <a:lnTo>
                    <a:pt x="394" y="154"/>
                  </a:lnTo>
                  <a:lnTo>
                    <a:pt x="357" y="95"/>
                  </a:lnTo>
                  <a:lnTo>
                    <a:pt x="300" y="40"/>
                  </a:lnTo>
                  <a:lnTo>
                    <a:pt x="165" y="0"/>
                  </a:lnTo>
                  <a:close/>
                </a:path>
              </a:pathLst>
            </a:custGeom>
            <a:solidFill>
              <a:srgbClr val="BFC9FF"/>
            </a:solidFill>
            <a:ln w="9525">
              <a:noFill/>
              <a:round/>
              <a:headEnd/>
              <a:tailEnd/>
            </a:ln>
          </p:spPr>
          <p:txBody>
            <a:bodyPr/>
            <a:lstStyle/>
            <a:p>
              <a:endParaRPr lang="en-US"/>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9"/>
          <p:cNvSpPr>
            <a:spLocks noGrp="1" noChangeArrowheads="1"/>
          </p:cNvSpPr>
          <p:nvPr>
            <p:ph type="title"/>
          </p:nvPr>
        </p:nvSpPr>
        <p:spPr/>
        <p:txBody>
          <a:bodyPr>
            <a:normAutofit fontScale="90000"/>
          </a:bodyPr>
          <a:lstStyle/>
          <a:p>
            <a:pPr eaLnBrk="1" hangingPunct="1"/>
            <a:r>
              <a:rPr lang="en-US" smtClean="0"/>
              <a:t>QAD Web Site</a:t>
            </a:r>
            <a:r>
              <a:rPr lang="en-US" sz="2800" smtClean="0"/>
              <a:t/>
            </a:r>
            <a:br>
              <a:rPr lang="en-US" sz="2800" smtClean="0"/>
            </a:br>
            <a:endParaRPr lang="en-US" sz="2800" smtClean="0"/>
          </a:p>
        </p:txBody>
      </p:sp>
      <p:sp>
        <p:nvSpPr>
          <p:cNvPr id="13314" name="Footer Placeholder 2"/>
          <p:cNvSpPr>
            <a:spLocks noGrp="1"/>
          </p:cNvSpPr>
          <p:nvPr>
            <p:ph type="ftr" sz="quarter" idx="10"/>
          </p:nvPr>
        </p:nvSpPr>
        <p:spPr>
          <a:noFill/>
        </p:spPr>
        <p:txBody>
          <a:bodyPr/>
          <a:lstStyle/>
          <a:p>
            <a:r>
              <a:rPr lang="en-US"/>
              <a:t>QS-IN-050</a:t>
            </a:r>
          </a:p>
        </p:txBody>
      </p:sp>
      <p:pic>
        <p:nvPicPr>
          <p:cNvPr id="13315" name="Picture 8" descr="Web_site"/>
          <p:cNvPicPr>
            <a:picLocks noChangeAspect="1" noChangeArrowheads="1"/>
          </p:cNvPicPr>
          <p:nvPr/>
        </p:nvPicPr>
        <p:blipFill>
          <a:blip r:embed="rId2" cstate="print"/>
          <a:srcRect/>
          <a:stretch>
            <a:fillRect/>
          </a:stretch>
        </p:blipFill>
        <p:spPr bwMode="auto">
          <a:xfrm>
            <a:off x="1585521" y="813545"/>
            <a:ext cx="5951537" cy="522922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8"/>
          <p:cNvSpPr>
            <a:spLocks noGrp="1" noChangeArrowheads="1"/>
          </p:cNvSpPr>
          <p:nvPr>
            <p:ph type="title"/>
          </p:nvPr>
        </p:nvSpPr>
        <p:spPr/>
        <p:txBody>
          <a:bodyPr>
            <a:normAutofit fontScale="90000"/>
          </a:bodyPr>
          <a:lstStyle/>
          <a:p>
            <a:pPr eaLnBrk="1" hangingPunct="1"/>
            <a:r>
              <a:rPr lang="en-US" smtClean="0"/>
              <a:t>QAD Web Site: Education</a:t>
            </a:r>
            <a:r>
              <a:rPr lang="en-US" sz="2800" smtClean="0"/>
              <a:t/>
            </a:r>
            <a:br>
              <a:rPr lang="en-US" sz="2800" smtClean="0"/>
            </a:br>
            <a:endParaRPr lang="en-US" sz="2800" smtClean="0"/>
          </a:p>
        </p:txBody>
      </p:sp>
      <p:sp>
        <p:nvSpPr>
          <p:cNvPr id="14338" name="Footer Placeholder 2"/>
          <p:cNvSpPr>
            <a:spLocks noGrp="1"/>
          </p:cNvSpPr>
          <p:nvPr>
            <p:ph type="ftr" sz="quarter" idx="10"/>
          </p:nvPr>
        </p:nvSpPr>
        <p:spPr>
          <a:noFill/>
        </p:spPr>
        <p:txBody>
          <a:bodyPr/>
          <a:lstStyle/>
          <a:p>
            <a:r>
              <a:rPr lang="en-US"/>
              <a:t>QS-IN-060</a:t>
            </a:r>
          </a:p>
        </p:txBody>
      </p:sp>
      <p:pic>
        <p:nvPicPr>
          <p:cNvPr id="14339" name="Picture 7" descr="learning_portal"/>
          <p:cNvPicPr>
            <a:picLocks noChangeAspect="1" noChangeArrowheads="1"/>
          </p:cNvPicPr>
          <p:nvPr/>
        </p:nvPicPr>
        <p:blipFill>
          <a:blip r:embed="rId2" cstate="print"/>
          <a:srcRect/>
          <a:stretch>
            <a:fillRect/>
          </a:stretch>
        </p:blipFill>
        <p:spPr bwMode="auto">
          <a:xfrm>
            <a:off x="1263141" y="812448"/>
            <a:ext cx="6599237" cy="536257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QAD Web Site: Global </a:t>
            </a:r>
            <a:r>
              <a:rPr lang="en-US" dirty="0" smtClean="0"/>
              <a:t>Services</a:t>
            </a:r>
            <a:endParaRPr lang="en-US" dirty="0"/>
          </a:p>
        </p:txBody>
      </p:sp>
      <p:sp>
        <p:nvSpPr>
          <p:cNvPr id="15362" name="Footer Placeholder 1"/>
          <p:cNvSpPr>
            <a:spLocks noGrp="1"/>
          </p:cNvSpPr>
          <p:nvPr>
            <p:ph type="ftr" sz="quarter" idx="10"/>
          </p:nvPr>
        </p:nvSpPr>
        <p:spPr>
          <a:noFill/>
        </p:spPr>
        <p:txBody>
          <a:bodyPr/>
          <a:lstStyle/>
          <a:p>
            <a:r>
              <a:rPr lang="en-US"/>
              <a:t>QS-IN-080</a:t>
            </a:r>
          </a:p>
        </p:txBody>
      </p:sp>
      <p:pic>
        <p:nvPicPr>
          <p:cNvPr id="15364" name="Picture 7" descr="global_services"/>
          <p:cNvPicPr>
            <a:picLocks noChangeAspect="1" noChangeArrowheads="1"/>
          </p:cNvPicPr>
          <p:nvPr/>
        </p:nvPicPr>
        <p:blipFill>
          <a:blip r:embed="rId2" cstate="print"/>
          <a:srcRect/>
          <a:stretch>
            <a:fillRect/>
          </a:stretch>
        </p:blipFill>
        <p:spPr bwMode="auto">
          <a:xfrm>
            <a:off x="1043282" y="974373"/>
            <a:ext cx="7038975" cy="504507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QAD Web Site: Support </a:t>
            </a:r>
            <a:r>
              <a:rPr lang="en-US" dirty="0" smtClean="0"/>
              <a:t>Tools</a:t>
            </a:r>
            <a:endParaRPr lang="en-US" dirty="0"/>
          </a:p>
        </p:txBody>
      </p:sp>
      <p:sp>
        <p:nvSpPr>
          <p:cNvPr id="16386" name="Footer Placeholder 1"/>
          <p:cNvSpPr>
            <a:spLocks noGrp="1"/>
          </p:cNvSpPr>
          <p:nvPr>
            <p:ph type="ftr" sz="quarter" idx="10"/>
          </p:nvPr>
        </p:nvSpPr>
        <p:spPr>
          <a:noFill/>
        </p:spPr>
        <p:txBody>
          <a:bodyPr/>
          <a:lstStyle/>
          <a:p>
            <a:r>
              <a:rPr lang="en-US"/>
              <a:t>QS-IN-090</a:t>
            </a:r>
          </a:p>
        </p:txBody>
      </p:sp>
      <p:pic>
        <p:nvPicPr>
          <p:cNvPr id="16388" name="Picture 7" descr="support_center"/>
          <p:cNvPicPr>
            <a:picLocks noChangeAspect="1" noChangeArrowheads="1"/>
          </p:cNvPicPr>
          <p:nvPr/>
        </p:nvPicPr>
        <p:blipFill>
          <a:blip r:embed="rId3" cstate="print"/>
          <a:srcRect/>
          <a:stretch>
            <a:fillRect/>
          </a:stretch>
        </p:blipFill>
        <p:spPr bwMode="auto">
          <a:xfrm>
            <a:off x="1298183" y="819797"/>
            <a:ext cx="6545263" cy="54102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QAD Web Site: </a:t>
            </a:r>
            <a:r>
              <a:rPr lang="en-US" dirty="0" smtClean="0"/>
              <a:t>Registering</a:t>
            </a:r>
            <a:endParaRPr lang="en-US" dirty="0"/>
          </a:p>
        </p:txBody>
      </p:sp>
      <p:sp>
        <p:nvSpPr>
          <p:cNvPr id="17410" name="Footer Placeholder 1"/>
          <p:cNvSpPr>
            <a:spLocks noGrp="1"/>
          </p:cNvSpPr>
          <p:nvPr>
            <p:ph type="ftr" sz="quarter" idx="10"/>
          </p:nvPr>
        </p:nvSpPr>
        <p:spPr>
          <a:noFill/>
        </p:spPr>
        <p:txBody>
          <a:bodyPr/>
          <a:lstStyle/>
          <a:p>
            <a:r>
              <a:rPr lang="en-US"/>
              <a:t>QS-IN-100</a:t>
            </a:r>
          </a:p>
        </p:txBody>
      </p:sp>
      <p:grpSp>
        <p:nvGrpSpPr>
          <p:cNvPr id="7" name="Group 6"/>
          <p:cNvGrpSpPr/>
          <p:nvPr/>
        </p:nvGrpSpPr>
        <p:grpSpPr>
          <a:xfrm>
            <a:off x="1097688" y="856310"/>
            <a:ext cx="6943725" cy="5410200"/>
            <a:chOff x="862013" y="1223963"/>
            <a:chExt cx="6943725" cy="5410200"/>
          </a:xfrm>
        </p:grpSpPr>
        <p:pic>
          <p:nvPicPr>
            <p:cNvPr id="17412" name="Picture 8" descr="support_center"/>
            <p:cNvPicPr>
              <a:picLocks noChangeAspect="1" noChangeArrowheads="1"/>
            </p:cNvPicPr>
            <p:nvPr/>
          </p:nvPicPr>
          <p:blipFill>
            <a:blip r:embed="rId3" cstate="print"/>
            <a:srcRect/>
            <a:stretch>
              <a:fillRect/>
            </a:stretch>
          </p:blipFill>
          <p:spPr bwMode="auto">
            <a:xfrm>
              <a:off x="1260475" y="1223963"/>
              <a:ext cx="6545263" cy="5410200"/>
            </a:xfrm>
            <a:prstGeom prst="rect">
              <a:avLst/>
            </a:prstGeom>
            <a:noFill/>
            <a:ln w="9525">
              <a:noFill/>
              <a:miter lim="800000"/>
              <a:headEnd/>
              <a:tailEnd/>
            </a:ln>
          </p:spPr>
        </p:pic>
        <p:sp>
          <p:nvSpPr>
            <p:cNvPr id="17413" name="AutoShape 7"/>
            <p:cNvSpPr>
              <a:spLocks noChangeArrowheads="1"/>
            </p:cNvSpPr>
            <p:nvPr/>
          </p:nvSpPr>
          <p:spPr bwMode="auto">
            <a:xfrm rot="18896287">
              <a:off x="616745" y="2796381"/>
              <a:ext cx="976312" cy="485775"/>
            </a:xfrm>
            <a:prstGeom prst="rightArrow">
              <a:avLst>
                <a:gd name="adj1" fmla="val 50000"/>
                <a:gd name="adj2" fmla="val 50245"/>
              </a:avLst>
            </a:prstGeom>
            <a:solidFill>
              <a:srgbClr val="C0C0C0"/>
            </a:solidFill>
            <a:ln w="19050">
              <a:solidFill>
                <a:schemeClr val="tx2"/>
              </a:solidFill>
              <a:miter lim="800000"/>
              <a:headEnd/>
              <a:tailEnd/>
            </a:ln>
          </p:spPr>
          <p:txBody>
            <a:bodyPr wrap="none" anchor="ctr">
              <a:spAutoFit/>
            </a:bodyPr>
            <a:lstStyle/>
            <a:p>
              <a:endParaRPr lang="en-US"/>
            </a:p>
          </p:txBody>
        </p:sp>
      </p:grpSp>
    </p:spTree>
  </p:cSld>
  <p:clrMapOvr>
    <a:masterClrMapping/>
  </p:clrMapOvr>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1834</TotalTime>
  <Words>260</Words>
  <Application>Microsoft Office PowerPoint</Application>
  <PresentationFormat>On-screen Show (4:3)</PresentationFormat>
  <Paragraphs>39</Paragraphs>
  <Slides>9</Slides>
  <Notes>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9</vt:i4>
      </vt:variant>
    </vt:vector>
  </HeadingPairs>
  <TitlesOfParts>
    <vt:vector size="15" baseType="lpstr">
      <vt:lpstr>Tahoma</vt:lpstr>
      <vt:lpstr>Arial</vt:lpstr>
      <vt:lpstr>Webdings</vt:lpstr>
      <vt:lpstr>Times New Roman</vt:lpstr>
      <vt:lpstr>1_EX06PP_template</vt:lpstr>
      <vt:lpstr>QAD 2010 Template</vt:lpstr>
      <vt:lpstr>QAD Enterprise Applications Enterprise Edition</vt:lpstr>
      <vt:lpstr>Slide 2</vt:lpstr>
      <vt:lpstr>Facilities</vt:lpstr>
      <vt:lpstr>Quick Start</vt:lpstr>
      <vt:lpstr>QAD Web Site </vt:lpstr>
      <vt:lpstr>QAD Web Site: Education </vt:lpstr>
      <vt:lpstr>QAD Web Site: Global Services</vt:lpstr>
      <vt:lpstr>QAD Web Site: Support Tools</vt:lpstr>
      <vt:lpstr>QAD Web Site: Registering</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mdf</cp:lastModifiedBy>
  <cp:revision>145</cp:revision>
  <cp:lastPrinted>2001-04-25T18:32:06Z</cp:lastPrinted>
  <dcterms:created xsi:type="dcterms:W3CDTF">1998-03-17T23:27:45Z</dcterms:created>
  <dcterms:modified xsi:type="dcterms:W3CDTF">2011-01-10T22:41:16Z</dcterms:modified>
</cp:coreProperties>
</file>