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61" r:id="rId2"/>
  </p:sldMasterIdLst>
  <p:notesMasterIdLst>
    <p:notesMasterId r:id="rId7"/>
  </p:notesMasterIdLst>
  <p:sldIdLst>
    <p:sldId id="320" r:id="rId3"/>
    <p:sldId id="314" r:id="rId4"/>
    <p:sldId id="316" r:id="rId5"/>
    <p:sldId id="298" r:id="rId6"/>
  </p:sldIdLst>
  <p:sldSz cx="9144000" cy="6858000" type="screen4x3"/>
  <p:notesSz cx="6858000" cy="9144000"/>
  <p:embeddedFontLst>
    <p:embeddedFont>
      <p:font typeface="Century Gothic" pitchFamily="34" charset="0"/>
      <p:regular r:id="rId8"/>
      <p:bold r:id="rId9"/>
      <p:italic r:id="rId10"/>
      <p:boldItalic r:id="rId11"/>
    </p:embeddedFont>
    <p:embeddedFont>
      <p:font typeface="Tahoma" pitchFamily="34" charset="0"/>
      <p:regular r:id="rId12"/>
      <p:bold r:id="rId13"/>
    </p:embeddedFont>
    <p:embeddedFont>
      <p:font typeface="Webdings" pitchFamily="18" charset="2"/>
      <p:regular r:id="rId14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FFCC66"/>
    <a:srgbClr val="FFFF66"/>
    <a:srgbClr val="3399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606" y="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44DD44BC-5F6A-4E4B-BFC8-0CD437A319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2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5155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51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SO-SA-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9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chapter you will learn how to: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Set Up and Use Sales Analysis</a:t>
            </a:r>
          </a:p>
          <a:p>
            <a:endParaRPr lang="en-US" dirty="0"/>
          </a:p>
        </p:txBody>
      </p:sp>
      <p:sp>
        <p:nvSpPr>
          <p:cNvPr id="14951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Analysis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SO-SA-010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3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Analysis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27213" y="1657350"/>
            <a:ext cx="5487987" cy="3652838"/>
            <a:chOff x="1827213" y="2133600"/>
            <a:chExt cx="5487987" cy="3652838"/>
          </a:xfrm>
        </p:grpSpPr>
        <p:sp>
          <p:nvSpPr>
            <p:cNvPr id="142354" name="AutoShape 18"/>
            <p:cNvSpPr>
              <a:spLocks noChangeAspect="1" noChangeArrowheads="1"/>
            </p:cNvSpPr>
            <p:nvPr/>
          </p:nvSpPr>
          <p:spPr bwMode="auto">
            <a:xfrm>
              <a:off x="5486400" y="2133600"/>
              <a:ext cx="1828800" cy="1533525"/>
            </a:xfrm>
            <a:prstGeom prst="flowChartMultidocumen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Orders</a:t>
              </a:r>
            </a:p>
          </p:txBody>
        </p:sp>
        <p:sp>
          <p:nvSpPr>
            <p:cNvPr id="142355" name="AutoShape 19"/>
            <p:cNvSpPr>
              <a:spLocks noChangeAspect="1" noChangeArrowheads="1"/>
            </p:cNvSpPr>
            <p:nvPr/>
          </p:nvSpPr>
          <p:spPr bwMode="auto">
            <a:xfrm>
              <a:off x="5483225" y="4306888"/>
              <a:ext cx="1828800" cy="1479550"/>
            </a:xfrm>
            <a:prstGeom prst="flowChartDocumen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Analysis</a:t>
              </a:r>
            </a:p>
          </p:txBody>
        </p:sp>
        <p:sp>
          <p:nvSpPr>
            <p:cNvPr id="142356" name="Rectangle 20"/>
            <p:cNvSpPr>
              <a:spLocks noChangeArrowheads="1"/>
            </p:cNvSpPr>
            <p:nvPr/>
          </p:nvSpPr>
          <p:spPr bwMode="auto">
            <a:xfrm>
              <a:off x="1827213" y="3049588"/>
              <a:ext cx="1825625" cy="2057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tIns="228600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Item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Product Line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Customer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Ship-To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Salesperson</a:t>
              </a:r>
            </a:p>
          </p:txBody>
        </p:sp>
        <p:cxnSp>
          <p:nvCxnSpPr>
            <p:cNvPr id="142357" name="AutoShape 21"/>
            <p:cNvCxnSpPr>
              <a:cxnSpLocks noChangeShapeType="1"/>
              <a:stCxn id="142356" idx="3"/>
              <a:endCxn id="142354" idx="1"/>
            </p:cNvCxnSpPr>
            <p:nvPr/>
          </p:nvCxnSpPr>
          <p:spPr bwMode="auto">
            <a:xfrm flipV="1">
              <a:off x="3668713" y="2900363"/>
              <a:ext cx="1801812" cy="117792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8" name="AutoShape 22"/>
            <p:cNvCxnSpPr>
              <a:cxnSpLocks noChangeShapeType="1"/>
              <a:stCxn id="142356" idx="3"/>
              <a:endCxn id="142355" idx="1"/>
            </p:cNvCxnSpPr>
            <p:nvPr/>
          </p:nvCxnSpPr>
          <p:spPr bwMode="auto">
            <a:xfrm>
              <a:off x="3668713" y="4078288"/>
              <a:ext cx="1798637" cy="9683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9" name="AutoShape 23"/>
            <p:cNvCxnSpPr>
              <a:cxnSpLocks noChangeShapeType="1"/>
              <a:stCxn id="142354" idx="2"/>
              <a:endCxn id="142355" idx="0"/>
            </p:cNvCxnSpPr>
            <p:nvPr/>
          </p:nvCxnSpPr>
          <p:spPr bwMode="auto">
            <a:xfrm rot="5400000">
              <a:off x="6034881" y="3925094"/>
              <a:ext cx="728663" cy="3175"/>
            </a:xfrm>
            <a:prstGeom prst="bentConnector3">
              <a:avLst>
                <a:gd name="adj1" fmla="val 58171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Control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SO-SA-030</a:t>
            </a:r>
          </a:p>
        </p:txBody>
      </p:sp>
      <p:pic>
        <p:nvPicPr>
          <p:cNvPr id="14440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490663"/>
            <a:ext cx="6648450" cy="3952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44402" name="Rectangle 18"/>
          <p:cNvSpPr>
            <a:spLocks noChangeArrowheads="1"/>
          </p:cNvSpPr>
          <p:nvPr/>
        </p:nvSpPr>
        <p:spPr bwMode="auto">
          <a:xfrm>
            <a:off x="5553075" y="3838575"/>
            <a:ext cx="1085850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Fiscal Year Change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SO-SA-040</a:t>
            </a:r>
          </a:p>
        </p:txBody>
      </p:sp>
      <p:pic>
        <p:nvPicPr>
          <p:cNvPr id="12494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2647950"/>
            <a:ext cx="6505575" cy="1562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4180</TotalTime>
  <Words>32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Century Gothic</vt:lpstr>
      <vt:lpstr>Tahoma</vt:lpstr>
      <vt:lpstr>Webdings</vt:lpstr>
      <vt:lpstr>Times New Roman</vt:lpstr>
      <vt:lpstr>Lucida Grande</vt:lpstr>
      <vt:lpstr>1_EX06PP_template</vt:lpstr>
      <vt:lpstr>QAD 2010 Template</vt:lpstr>
      <vt:lpstr>Sales Analysis</vt:lpstr>
      <vt:lpstr>Sales Analysis</vt:lpstr>
      <vt:lpstr>Sales Order Control</vt:lpstr>
      <vt:lpstr>Fiscal Year Change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Helen Ernst</cp:lastModifiedBy>
  <cp:revision>145</cp:revision>
  <cp:lastPrinted>1998-04-30T16:46:22Z</cp:lastPrinted>
  <dcterms:created xsi:type="dcterms:W3CDTF">1998-02-18T21:36:34Z</dcterms:created>
  <dcterms:modified xsi:type="dcterms:W3CDTF">2012-06-25T18:40:15Z</dcterms:modified>
</cp:coreProperties>
</file>