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737" r:id="rId1"/>
  </p:sldMasterIdLst>
  <p:notesMasterIdLst>
    <p:notesMasterId r:id="rId86"/>
  </p:notesMasterIdLst>
  <p:handoutMasterIdLst>
    <p:handoutMasterId r:id="rId87"/>
  </p:handoutMasterIdLst>
  <p:sldIdLst>
    <p:sldId id="659" r:id="rId2"/>
    <p:sldId id="608" r:id="rId3"/>
    <p:sldId id="609" r:id="rId4"/>
    <p:sldId id="610" r:id="rId5"/>
    <p:sldId id="611" r:id="rId6"/>
    <p:sldId id="612" r:id="rId7"/>
    <p:sldId id="613" r:id="rId8"/>
    <p:sldId id="665" r:id="rId9"/>
    <p:sldId id="615" r:id="rId10"/>
    <p:sldId id="616" r:id="rId11"/>
    <p:sldId id="663" r:id="rId12"/>
    <p:sldId id="618" r:id="rId13"/>
    <p:sldId id="619" r:id="rId14"/>
    <p:sldId id="620" r:id="rId15"/>
    <p:sldId id="621" r:id="rId16"/>
    <p:sldId id="622" r:id="rId17"/>
    <p:sldId id="623" r:id="rId18"/>
    <p:sldId id="624" r:id="rId19"/>
    <p:sldId id="625" r:id="rId20"/>
    <p:sldId id="664" r:id="rId21"/>
    <p:sldId id="666" r:id="rId22"/>
    <p:sldId id="627" r:id="rId23"/>
    <p:sldId id="594" r:id="rId24"/>
    <p:sldId id="553" r:id="rId25"/>
    <p:sldId id="566" r:id="rId26"/>
    <p:sldId id="628" r:id="rId27"/>
    <p:sldId id="595" r:id="rId28"/>
    <p:sldId id="567" r:id="rId29"/>
    <p:sldId id="568" r:id="rId30"/>
    <p:sldId id="569" r:id="rId31"/>
    <p:sldId id="629" r:id="rId32"/>
    <p:sldId id="596" r:id="rId33"/>
    <p:sldId id="570" r:id="rId34"/>
    <p:sldId id="630" r:id="rId35"/>
    <p:sldId id="597" r:id="rId36"/>
    <p:sldId id="634" r:id="rId37"/>
    <p:sldId id="571" r:id="rId38"/>
    <p:sldId id="572" r:id="rId39"/>
    <p:sldId id="645" r:id="rId40"/>
    <p:sldId id="646" r:id="rId41"/>
    <p:sldId id="635" r:id="rId42"/>
    <p:sldId id="573" r:id="rId43"/>
    <p:sldId id="574" r:id="rId44"/>
    <p:sldId id="656" r:id="rId45"/>
    <p:sldId id="657" r:id="rId46"/>
    <p:sldId id="667" r:id="rId47"/>
    <p:sldId id="636" r:id="rId48"/>
    <p:sldId id="599" r:id="rId49"/>
    <p:sldId id="575" r:id="rId50"/>
    <p:sldId id="668" r:id="rId51"/>
    <p:sldId id="600" r:id="rId52"/>
    <p:sldId id="576" r:id="rId53"/>
    <p:sldId id="639" r:id="rId54"/>
    <p:sldId id="601" r:id="rId55"/>
    <p:sldId id="577" r:id="rId56"/>
    <p:sldId id="578" r:id="rId57"/>
    <p:sldId id="647" r:id="rId58"/>
    <p:sldId id="640" r:id="rId59"/>
    <p:sldId id="602" r:id="rId60"/>
    <p:sldId id="579" r:id="rId61"/>
    <p:sldId id="580" r:id="rId62"/>
    <p:sldId id="641" r:id="rId63"/>
    <p:sldId id="603" r:id="rId64"/>
    <p:sldId id="584" r:id="rId65"/>
    <p:sldId id="585" r:id="rId66"/>
    <p:sldId id="586" r:id="rId67"/>
    <p:sldId id="648" r:id="rId68"/>
    <p:sldId id="649" r:id="rId69"/>
    <p:sldId id="650" r:id="rId70"/>
    <p:sldId id="642" r:id="rId71"/>
    <p:sldId id="604" r:id="rId72"/>
    <p:sldId id="587" r:id="rId73"/>
    <p:sldId id="658" r:id="rId74"/>
    <p:sldId id="643" r:id="rId75"/>
    <p:sldId id="605" r:id="rId76"/>
    <p:sldId id="588" r:id="rId77"/>
    <p:sldId id="655" r:id="rId78"/>
    <p:sldId id="644" r:id="rId79"/>
    <p:sldId id="591" r:id="rId80"/>
    <p:sldId id="652" r:id="rId81"/>
    <p:sldId id="592" r:id="rId82"/>
    <p:sldId id="662" r:id="rId83"/>
    <p:sldId id="660" r:id="rId84"/>
    <p:sldId id="661" r:id="rId85"/>
  </p:sldIdLst>
  <p:sldSz cx="9144000" cy="6858000" type="screen4x3"/>
  <p:notesSz cx="6991350" cy="9282113"/>
  <p:embeddedFontLst>
    <p:embeddedFont>
      <p:font typeface="Century Gothic" pitchFamily="34" charset="0"/>
      <p:regular r:id="rId88"/>
      <p:bold r:id="rId89"/>
      <p:italic r:id="rId90"/>
      <p:boldItalic r:id="rId91"/>
    </p:embeddedFont>
    <p:embeddedFont>
      <p:font typeface="Tahoma" pitchFamily="34" charset="0"/>
      <p:regular r:id="rId92"/>
      <p:bold r:id="rId93"/>
    </p:embeddedFont>
    <p:embeddedFont>
      <p:font typeface="SimSun" pitchFamily="2" charset="-122"/>
      <p:regular r:id="rId94"/>
    </p:embeddedFont>
    <p:embeddedFont>
      <p:font typeface="Webdings" pitchFamily="18" charset="2"/>
      <p:regular r:id="rId95"/>
    </p:embeddedFont>
    <p:embeddedFont>
      <p:font typeface="Arial Black" pitchFamily="34" charset="0"/>
      <p:bold r:id="rId96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EF"/>
    <a:srgbClr val="FFEBEB"/>
    <a:srgbClr val="FFE5E5"/>
    <a:srgbClr val="EAEAEA"/>
    <a:srgbClr val="FF0000"/>
    <a:srgbClr val="CDDBEF"/>
    <a:srgbClr val="B3B09B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88" autoAdjust="0"/>
    <p:restoredTop sz="95667" autoAdjust="0"/>
  </p:normalViewPr>
  <p:slideViewPr>
    <p:cSldViewPr snapToGrid="0">
      <p:cViewPr varScale="1">
        <p:scale>
          <a:sx n="105" d="100"/>
          <a:sy n="105" d="100"/>
        </p:scale>
        <p:origin x="-1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810"/>
    </p:cViewPr>
  </p:sorterViewPr>
  <p:notesViewPr>
    <p:cSldViewPr snapToGrid="0">
      <p:cViewPr varScale="1">
        <p:scale>
          <a:sx n="78" d="100"/>
          <a:sy n="78" d="100"/>
        </p:scale>
        <p:origin x="-131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font" Target="fonts/font2.fntdata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font" Target="fonts/font3.fntdata"/><Relationship Id="rId95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font" Target="fonts/font6.fntdata"/><Relationship Id="rId98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1.fntdata"/><Relationship Id="rId91" Type="http://schemas.openxmlformats.org/officeDocument/2006/relationships/font" Target="fonts/font4.fntdata"/><Relationship Id="rId96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94" Type="http://schemas.openxmlformats.org/officeDocument/2006/relationships/font" Target="fonts/font7.fntdata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57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57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>
                <a:latin typeface="Arial" pitchFamily="34" charset="0"/>
              </a:defRPr>
            </a:lvl1pPr>
          </a:lstStyle>
          <a:p>
            <a:fld id="{A4B7BDFD-7BF4-445B-9084-99C3E25584C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pitchFamily="34" charset="0"/>
              </a:defRPr>
            </a:lvl1pPr>
          </a:lstStyle>
          <a:p>
            <a:fld id="{438D2955-C937-489D-B40D-64DB17E6D5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A4A2DC-55A7-4380-ABF6-56973A435872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674CA8-F99D-46CA-9614-4E8C1BAEE82B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0B7F5E-049F-4C6B-B161-30F80E369009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6C4FC9-DABE-442C-B002-974B09F00E13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3A3321-B12F-473F-BCEF-4776DB37CC87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AF9C1C-C2B1-44D0-B8FA-A03B40BCA0B1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BD969A-B213-431D-8B0A-A96F21293955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51C8FD-A689-4661-8BC2-0EEE0AC1D388}" type="slidenum">
              <a:rPr lang="zh-CN" altLang="en-US"/>
              <a:pPr/>
              <a:t>16</a:t>
            </a:fld>
            <a:endParaRPr lang="en-US" altLang="zh-CN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7EBEC6-89C2-4C45-8DC2-B47A7A968F92}" type="slidenum">
              <a:rPr lang="zh-CN" altLang="en-US"/>
              <a:pPr/>
              <a:t>17</a:t>
            </a:fld>
            <a:endParaRPr lang="en-US" altLang="zh-CN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FED6BA-0922-4563-B714-7FBBF33A924B}" type="slidenum">
              <a:rPr lang="zh-CN" altLang="en-US"/>
              <a:pPr/>
              <a:t>18</a:t>
            </a:fld>
            <a:endParaRPr lang="en-US" altLang="zh-CN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1A1560-B324-45BD-8E04-EA7E9991D39A}" type="slidenum">
              <a:rPr lang="zh-CN" altLang="en-US"/>
              <a:pPr/>
              <a:t>19</a:t>
            </a:fld>
            <a:endParaRPr lang="en-US" altLang="zh-CN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3C0BD1-65F7-43C7-B18F-441E449E2B4B}" type="slidenum">
              <a:rPr lang="zh-CN" altLang="en-US"/>
              <a:pPr/>
              <a:t>2</a:t>
            </a:fld>
            <a:endParaRPr lang="en-US" altLang="zh-CN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736A32-13EB-4A4E-A3CE-B617013FA2FE}" type="slidenum">
              <a:rPr lang="zh-CN" altLang="en-US"/>
              <a:pPr/>
              <a:t>20</a:t>
            </a:fld>
            <a:endParaRPr lang="en-US" altLang="zh-CN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6092DD-A9D4-4691-A7AD-79CDF34476FF}" type="slidenum">
              <a:rPr lang="zh-CN" altLang="en-US"/>
              <a:pPr/>
              <a:t>21</a:t>
            </a:fld>
            <a:endParaRPr lang="en-US" altLang="zh-CN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B4DBBC-E144-4A11-B6F1-CF8564FA4543}" type="slidenum">
              <a:rPr lang="zh-CN" altLang="en-US"/>
              <a:pPr/>
              <a:t>22</a:t>
            </a:fld>
            <a:endParaRPr lang="en-US" altLang="zh-CN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95A7A4-493E-4C5E-BFD6-9C3DD00D8C3D}" type="slidenum">
              <a:rPr lang="zh-CN" altLang="en-US"/>
              <a:pPr/>
              <a:t>23</a:t>
            </a:fld>
            <a:endParaRPr lang="en-US" altLang="zh-CN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F21AD9-7D89-4404-8107-2909B85DE099}" type="slidenum">
              <a:rPr lang="zh-CN" altLang="en-US"/>
              <a:pPr/>
              <a:t>24</a:t>
            </a:fld>
            <a:endParaRPr lang="en-US" altLang="zh-CN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0AB60D-0733-4DB8-BCDC-E9E2F8A03085}" type="slidenum">
              <a:rPr lang="zh-CN" altLang="en-US"/>
              <a:pPr/>
              <a:t>25</a:t>
            </a:fld>
            <a:endParaRPr lang="en-US" altLang="zh-CN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61A9AA-5766-41A3-9BFF-1DAA276BB211}" type="slidenum">
              <a:rPr lang="zh-CN" altLang="en-US"/>
              <a:pPr/>
              <a:t>26</a:t>
            </a:fld>
            <a:endParaRPr lang="en-US" altLang="zh-CN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E1A137-88CC-48D4-ABBE-712E1BC0A8CE}" type="slidenum">
              <a:rPr lang="zh-CN" altLang="en-US"/>
              <a:pPr/>
              <a:t>27</a:t>
            </a:fld>
            <a:endParaRPr lang="en-US" altLang="zh-CN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B5C38A-5B07-447B-A244-9A0E91D4EE28}" type="slidenum">
              <a:rPr lang="zh-CN" altLang="en-US"/>
              <a:pPr/>
              <a:t>29</a:t>
            </a:fld>
            <a:endParaRPr lang="en-US" altLang="zh-CN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A3B499-1154-4D15-B523-FFE60EE20F44}" type="slidenum">
              <a:rPr lang="zh-CN" altLang="en-US"/>
              <a:pPr/>
              <a:t>30</a:t>
            </a:fld>
            <a:endParaRPr lang="en-US" altLang="zh-CN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434019-58D4-4866-ADD4-6F8C423C6511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B5C133-7E58-414C-A8D3-4FAF4DFE0F73}" type="slidenum">
              <a:rPr lang="zh-CN" altLang="en-US"/>
              <a:pPr/>
              <a:t>32</a:t>
            </a:fld>
            <a:endParaRPr lang="en-US" altLang="zh-CN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0059AB-71F5-4E1E-AE0C-F7E7220F5035}" type="slidenum">
              <a:rPr lang="zh-CN" altLang="en-US"/>
              <a:pPr/>
              <a:t>33</a:t>
            </a:fld>
            <a:endParaRPr lang="en-US" altLang="zh-CN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563723-E0C5-4A2D-96DF-48B18E7ACC7B}" type="slidenum">
              <a:rPr lang="zh-CN" altLang="en-US"/>
              <a:pPr/>
              <a:t>34</a:t>
            </a:fld>
            <a:endParaRPr lang="en-US" altLang="zh-CN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12C80A-F362-4C7E-AEDC-A0283873F8F0}" type="slidenum">
              <a:rPr lang="zh-CN" altLang="en-US"/>
              <a:pPr/>
              <a:t>35</a:t>
            </a:fld>
            <a:endParaRPr lang="en-US" altLang="zh-CN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74E489-5F42-491A-8C4F-CBF986268D88}" type="slidenum">
              <a:rPr lang="zh-CN" altLang="en-US"/>
              <a:pPr/>
              <a:t>36</a:t>
            </a:fld>
            <a:endParaRPr lang="en-US" altLang="zh-CN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458EEB-4FF3-4CBE-B81C-D429CA48302B}" type="slidenum">
              <a:rPr lang="zh-CN" altLang="en-US"/>
              <a:pPr/>
              <a:t>37</a:t>
            </a:fld>
            <a:endParaRPr lang="en-US" altLang="zh-CN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66BD54-BC9D-43C4-9C60-7D2A4F1F56DA}" type="slidenum">
              <a:rPr lang="zh-CN" altLang="en-US"/>
              <a:pPr/>
              <a:t>38</a:t>
            </a:fld>
            <a:endParaRPr lang="en-US" altLang="zh-CN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76DCBC-5DDE-4171-80F5-70A90F6DF3B2}" type="slidenum">
              <a:rPr lang="zh-CN" altLang="en-US"/>
              <a:pPr/>
              <a:t>40</a:t>
            </a:fld>
            <a:endParaRPr lang="en-US" altLang="zh-CN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A5E4B3-6B84-4FD0-A851-1DD20A34AE0F}" type="slidenum">
              <a:rPr lang="zh-CN" altLang="en-US"/>
              <a:pPr/>
              <a:t>41</a:t>
            </a:fld>
            <a:endParaRPr lang="en-US" altLang="zh-CN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470D73-AD7F-4F8C-93FB-51E4791E1B47}" type="slidenum">
              <a:rPr lang="zh-CN" altLang="en-US"/>
              <a:pPr/>
              <a:t>42</a:t>
            </a:fld>
            <a:endParaRPr lang="en-US" altLang="zh-CN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2741C5-79D2-4378-B91B-7C2E26AE2D00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BB52AA-B15A-44A6-A543-E3B0805BE696}" type="slidenum">
              <a:rPr lang="zh-CN" altLang="en-US"/>
              <a:pPr/>
              <a:t>43</a:t>
            </a:fld>
            <a:endParaRPr lang="en-US" altLang="zh-CN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3A343-9EC8-440E-B830-0B966C114343}" type="slidenum">
              <a:rPr lang="zh-CN" altLang="en-US"/>
              <a:pPr/>
              <a:t>44</a:t>
            </a:fld>
            <a:endParaRPr lang="en-US" altLang="zh-CN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2725F1-72BB-4661-A766-AA67E333674A}" type="slidenum">
              <a:rPr lang="zh-CN" altLang="en-US"/>
              <a:pPr/>
              <a:t>45</a:t>
            </a:fld>
            <a:endParaRPr lang="en-US" altLang="zh-CN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AC4F18-A866-459D-8C4F-DA0DFC46DEC4}" type="slidenum">
              <a:rPr lang="zh-CN" altLang="en-US"/>
              <a:pPr/>
              <a:t>46</a:t>
            </a:fld>
            <a:endParaRPr lang="en-US" altLang="zh-CN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582A7C-299F-458C-9182-F511655EEC99}" type="slidenum">
              <a:rPr lang="zh-CN" altLang="en-US"/>
              <a:pPr/>
              <a:t>47</a:t>
            </a:fld>
            <a:endParaRPr lang="en-US" altLang="zh-CN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195F78-3FA6-47F2-8350-58A50926556E}" type="slidenum">
              <a:rPr lang="zh-CN" altLang="en-US"/>
              <a:pPr/>
              <a:t>49</a:t>
            </a:fld>
            <a:endParaRPr lang="en-US" altLang="zh-CN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26101D-F5FA-44E3-8072-720E7B4256D0}" type="slidenum">
              <a:rPr lang="zh-CN" altLang="en-US"/>
              <a:pPr/>
              <a:t>50</a:t>
            </a:fld>
            <a:endParaRPr lang="en-US" altLang="zh-CN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B1876E-45DA-4B54-B755-3FD283B4193B}" type="slidenum">
              <a:rPr lang="zh-CN" altLang="en-US"/>
              <a:pPr/>
              <a:t>51</a:t>
            </a:fld>
            <a:endParaRPr lang="en-US" altLang="zh-CN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2F1849-40CD-465D-B4EB-DC7DF8DF23AB}" type="slidenum">
              <a:rPr lang="zh-CN" altLang="en-US"/>
              <a:pPr/>
              <a:t>52</a:t>
            </a:fld>
            <a:endParaRPr lang="en-US" altLang="zh-CN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8C49C0-83B8-49F3-95FC-959D4C649746}" type="slidenum">
              <a:rPr lang="zh-CN" altLang="en-US"/>
              <a:pPr/>
              <a:t>54</a:t>
            </a:fld>
            <a:endParaRPr lang="en-US" altLang="zh-CN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A9E0B-E209-4A27-AFFD-0DEEDA17DD78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76D92C-7B2C-410C-8559-7CB361065C98}" type="slidenum">
              <a:rPr lang="zh-CN" altLang="en-US"/>
              <a:pPr/>
              <a:t>55</a:t>
            </a:fld>
            <a:endParaRPr lang="en-US" altLang="zh-CN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0CF248-E177-4604-9C8B-F977584BBE98}" type="slidenum">
              <a:rPr lang="zh-CN" altLang="en-US"/>
              <a:pPr/>
              <a:t>56</a:t>
            </a:fld>
            <a:endParaRPr lang="en-US" altLang="zh-CN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8FA896-B907-4ED3-BC68-B1D0DFEF6ACB}" type="slidenum">
              <a:rPr lang="zh-CN" altLang="en-US"/>
              <a:pPr/>
              <a:t>57</a:t>
            </a:fld>
            <a:endParaRPr lang="en-US" altLang="zh-CN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68C645-6BC2-4FF6-BB23-DF19DE907DB1}" type="slidenum">
              <a:rPr lang="zh-CN" altLang="en-US"/>
              <a:pPr/>
              <a:t>58</a:t>
            </a:fld>
            <a:endParaRPr lang="en-US" altLang="zh-CN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FE6A1C-8B5A-44BA-86B9-1E6D68C5EB2C}" type="slidenum">
              <a:rPr lang="zh-CN" altLang="en-US"/>
              <a:pPr/>
              <a:t>59</a:t>
            </a:fld>
            <a:endParaRPr lang="en-US" altLang="zh-CN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139F55-A11B-4318-B98F-F9DC45E680E1}" type="slidenum">
              <a:rPr lang="zh-CN" altLang="en-US"/>
              <a:pPr/>
              <a:t>60</a:t>
            </a:fld>
            <a:endParaRPr lang="en-US" altLang="zh-CN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EDFDD5-DCD7-4E3C-BD0C-04983E3F3CF2}" type="slidenum">
              <a:rPr lang="zh-CN" altLang="en-US"/>
              <a:pPr/>
              <a:t>61</a:t>
            </a:fld>
            <a:endParaRPr lang="en-US" altLang="zh-CN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9E40F-BF67-4678-B92F-9DC9F46DB1A2}" type="slidenum">
              <a:rPr lang="zh-CN" altLang="en-US"/>
              <a:pPr/>
              <a:t>62</a:t>
            </a:fld>
            <a:endParaRPr lang="en-US" altLang="zh-CN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D5A420-853F-49C8-8CE1-2770823D0A97}" type="slidenum">
              <a:rPr lang="zh-CN" altLang="en-US"/>
              <a:pPr/>
              <a:t>63</a:t>
            </a:fld>
            <a:endParaRPr lang="en-US" altLang="zh-CN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035F13-036D-40F6-A6FF-974A416164CA}" type="slidenum">
              <a:rPr lang="zh-CN" altLang="en-US"/>
              <a:pPr/>
              <a:t>64</a:t>
            </a:fld>
            <a:endParaRPr lang="en-US" altLang="zh-CN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5480C4-4C24-4237-A14F-C08B9BC87BDB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D385EE-FD0D-487F-AD89-395EDC849491}" type="slidenum">
              <a:rPr lang="zh-CN" altLang="en-US"/>
              <a:pPr/>
              <a:t>65</a:t>
            </a:fld>
            <a:endParaRPr lang="en-US" altLang="zh-CN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A5D1AD-64AF-4409-84DA-14E439CBD6C4}" type="slidenum">
              <a:rPr lang="zh-CN" altLang="en-US"/>
              <a:pPr/>
              <a:t>66</a:t>
            </a:fld>
            <a:endParaRPr lang="en-US" altLang="zh-CN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73116C-D8ED-4D93-A2F7-D87BDAB1EAAB}" type="slidenum">
              <a:rPr lang="zh-CN" altLang="en-US"/>
              <a:pPr/>
              <a:t>67</a:t>
            </a:fld>
            <a:endParaRPr lang="en-US" altLang="zh-CN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6D532C-39B7-4704-9A3E-813EB7A8004B}" type="slidenum">
              <a:rPr lang="zh-CN" altLang="en-US"/>
              <a:pPr/>
              <a:t>68</a:t>
            </a:fld>
            <a:endParaRPr lang="en-US" altLang="zh-CN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D3F53-CB59-4727-8738-21287B0149FC}" type="slidenum">
              <a:rPr lang="zh-CN" altLang="en-US"/>
              <a:pPr/>
              <a:t>69</a:t>
            </a:fld>
            <a:endParaRPr lang="en-US" altLang="zh-CN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C4AE17-D8DE-42FD-8723-4DC5B1281E99}" type="slidenum">
              <a:rPr lang="zh-CN" altLang="en-US"/>
              <a:pPr/>
              <a:t>70</a:t>
            </a:fld>
            <a:endParaRPr lang="en-US" altLang="zh-CN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1D8309-D4EB-4216-B436-7DD8E36C5C68}" type="slidenum">
              <a:rPr lang="zh-CN" altLang="en-US"/>
              <a:pPr/>
              <a:t>71</a:t>
            </a:fld>
            <a:endParaRPr lang="en-US" altLang="zh-CN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41C1FD-5A2E-419F-A8D5-9912B1D3A2EB}" type="slidenum">
              <a:rPr lang="zh-CN" altLang="en-US"/>
              <a:pPr/>
              <a:t>72</a:t>
            </a:fld>
            <a:endParaRPr lang="en-US" altLang="zh-CN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B58D01-68CC-4A09-A500-80FCB1BD0189}" type="slidenum">
              <a:rPr lang="zh-CN" altLang="en-US"/>
              <a:pPr/>
              <a:t>73</a:t>
            </a:fld>
            <a:endParaRPr lang="en-US" altLang="zh-CN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EBE45F-956E-4E17-9C46-E2DB772A3450}" type="slidenum">
              <a:rPr lang="zh-CN" altLang="en-US"/>
              <a:pPr/>
              <a:t>75</a:t>
            </a:fld>
            <a:endParaRPr lang="en-US" altLang="zh-CN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8D53C1-CBE9-41CB-A86A-74C427285911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2CB2C3-DE77-4588-BBCE-70ADECAB5E96}" type="slidenum">
              <a:rPr lang="zh-CN" altLang="en-US"/>
              <a:pPr/>
              <a:t>76</a:t>
            </a:fld>
            <a:endParaRPr lang="en-US" altLang="zh-CN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9ADF1B-6F98-46D7-8D72-D8B4A9325072}" type="slidenum">
              <a:rPr lang="zh-CN" altLang="en-US"/>
              <a:pPr/>
              <a:t>77</a:t>
            </a:fld>
            <a:endParaRPr lang="en-US" altLang="zh-CN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E12BC1-5EC1-437C-B4FB-0607DA9EBE60}" type="slidenum">
              <a:rPr lang="zh-CN" altLang="en-US"/>
              <a:pPr/>
              <a:t>78</a:t>
            </a:fld>
            <a:endParaRPr lang="en-US" altLang="zh-CN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BE572F-672A-4618-8254-B2C3F296D3C5}" type="slidenum">
              <a:rPr lang="zh-CN" altLang="en-US"/>
              <a:pPr/>
              <a:t>79</a:t>
            </a:fld>
            <a:endParaRPr lang="en-US" altLang="zh-CN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EC42B7-EA54-4477-A784-AE0DA7B1D34A}" type="slidenum">
              <a:rPr lang="zh-CN" altLang="en-US"/>
              <a:pPr/>
              <a:t>80</a:t>
            </a:fld>
            <a:endParaRPr lang="en-US" altLang="zh-CN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66A497-F1D5-4133-99EF-46838B05E2C3}" type="slidenum">
              <a:rPr lang="zh-CN" altLang="en-US"/>
              <a:pPr/>
              <a:t>82</a:t>
            </a:fld>
            <a:endParaRPr lang="en-US" altLang="zh-CN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C29E0-21F6-4CD4-905D-7AA996B3DF49}" type="slidenum">
              <a:rPr lang="zh-CN" altLang="en-US"/>
              <a:pPr/>
              <a:t>83</a:t>
            </a:fld>
            <a:endParaRPr lang="en-US" altLang="zh-CN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ECB0BC-A37A-403E-8EF8-16179188F1EB}" type="slidenum">
              <a:rPr lang="zh-CN" altLang="en-US"/>
              <a:pPr/>
              <a:t>84</a:t>
            </a:fld>
            <a:endParaRPr lang="en-US" altLang="zh-CN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8D7031-F6E6-4808-B3FF-69E55E7F3BFF}" type="slidenum">
              <a:rPr lang="zh-CN" altLang="en-US"/>
              <a:pPr/>
              <a:t>8</a:t>
            </a:fld>
            <a:endParaRPr lang="en-US" altLang="zh-CN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45AEBF-14B8-43EA-817D-34720367C6D2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</a:t>
            </a:r>
            <a:endParaRPr lang="en-US" altLang="zh-CN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eB-WO-PR-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.emf"/><Relationship Id="rId4" Type="http://schemas.openxmlformats.org/officeDocument/2006/relationships/image" Target="../media/image4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/>
              <a:t>In this section you will learn how to: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Identify some key business considerations before setting up Work Orders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Work Order Control in QAD Enterprise Applications</a:t>
            </a:r>
          </a:p>
          <a:p>
            <a:r>
              <a:rPr lang="en-US" altLang="zh-CN" b="1" dirty="0" smtClean="0"/>
              <a:t>Process Work Orders in QAD Enterprise Applications</a:t>
            </a:r>
          </a:p>
          <a:p>
            <a:endParaRPr lang="zh-CN" altLang="en-US" dirty="0" smtClean="0"/>
          </a:p>
        </p:txBody>
      </p:sp>
      <p:sp>
        <p:nvSpPr>
          <p:cNvPr id="11267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Process Work Orders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eB-WO-PR-010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18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Status</a:t>
            </a:r>
          </a:p>
        </p:txBody>
      </p:sp>
      <p:sp>
        <p:nvSpPr>
          <p:cNvPr id="71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eB-WO-PR-100</a:t>
            </a:r>
            <a:endParaRPr lang="en-US" altLang="zh-CN"/>
          </a:p>
        </p:txBody>
      </p:sp>
      <p:sp>
        <p:nvSpPr>
          <p:cNvPr id="7172" name="Text Box 2"/>
          <p:cNvSpPr txBox="1">
            <a:spLocks noChangeArrowheads="1"/>
          </p:cNvSpPr>
          <p:nvPr/>
        </p:nvSpPr>
        <p:spPr bwMode="auto">
          <a:xfrm>
            <a:off x="908050" y="1587500"/>
            <a:ext cx="1643063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>
                <a:latin typeface="+mj-lt"/>
                <a:ea typeface="SimSun" pitchFamily="2" charset="-122"/>
              </a:rPr>
              <a:t>Batch</a:t>
            </a:r>
          </a:p>
        </p:txBody>
      </p:sp>
      <p:sp>
        <p:nvSpPr>
          <p:cNvPr id="7173" name="Text Box 85"/>
          <p:cNvSpPr txBox="1">
            <a:spLocks noChangeArrowheads="1"/>
          </p:cNvSpPr>
          <p:nvPr/>
        </p:nvSpPr>
        <p:spPr bwMode="auto">
          <a:xfrm>
            <a:off x="5319713" y="2136775"/>
            <a:ext cx="305752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Work Order Maintenance</a:t>
            </a:r>
          </a:p>
        </p:txBody>
      </p:sp>
      <p:graphicFrame>
        <p:nvGraphicFramePr>
          <p:cNvPr id="7170" name="Object 180"/>
          <p:cNvGraphicFramePr>
            <a:graphicFrameLocks noChangeAspect="1"/>
          </p:cNvGraphicFramePr>
          <p:nvPr/>
        </p:nvGraphicFramePr>
        <p:xfrm>
          <a:off x="5480050" y="2530475"/>
          <a:ext cx="2736850" cy="433388"/>
        </p:xfrm>
        <a:graphic>
          <a:graphicData uri="http://schemas.openxmlformats.org/presentationml/2006/ole">
            <p:oleObj spid="_x0000_s7170" name="Bitmap Image" r:id="rId4" imgW="1324160" imgH="209524" progId="PBrush">
              <p:embed/>
            </p:oleObj>
          </a:graphicData>
        </a:graphic>
      </p:graphicFrame>
      <p:grpSp>
        <p:nvGrpSpPr>
          <p:cNvPr id="7176" name="Group 796"/>
          <p:cNvGrpSpPr>
            <a:grpSpLocks/>
          </p:cNvGrpSpPr>
          <p:nvPr/>
        </p:nvGrpSpPr>
        <p:grpSpPr bwMode="auto">
          <a:xfrm flipH="1">
            <a:off x="2102179" y="2516188"/>
            <a:ext cx="2203121" cy="3097212"/>
            <a:chOff x="383" y="986"/>
            <a:chExt cx="994" cy="1393"/>
          </a:xfrm>
        </p:grpSpPr>
        <p:sp>
          <p:nvSpPr>
            <p:cNvPr id="7194" name="AutoShape 797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5" name="Rectangle 798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Freeform 799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185 w 2302"/>
                <a:gd name="T1" fmla="*/ 47 h 736"/>
                <a:gd name="T2" fmla="*/ 0 w 2302"/>
                <a:gd name="T3" fmla="*/ 0 h 736"/>
                <a:gd name="T4" fmla="*/ 0 w 2302"/>
                <a:gd name="T5" fmla="*/ 59 h 736"/>
                <a:gd name="T6" fmla="*/ 185 w 2302"/>
                <a:gd name="T7" fmla="*/ 59 h 736"/>
                <a:gd name="T8" fmla="*/ 185 w 2302"/>
                <a:gd name="T9" fmla="*/ 47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7" name="Freeform 800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68 w 2052"/>
                <a:gd name="T1" fmla="*/ 31 h 2199"/>
                <a:gd name="T2" fmla="*/ 65 w 2052"/>
                <a:gd name="T3" fmla="*/ 33 h 2199"/>
                <a:gd name="T4" fmla="*/ 60 w 2052"/>
                <a:gd name="T5" fmla="*/ 40 h 2199"/>
                <a:gd name="T6" fmla="*/ 56 w 2052"/>
                <a:gd name="T7" fmla="*/ 45 h 2199"/>
                <a:gd name="T8" fmla="*/ 51 w 2052"/>
                <a:gd name="T9" fmla="*/ 48 h 2199"/>
                <a:gd name="T10" fmla="*/ 48 w 2052"/>
                <a:gd name="T11" fmla="*/ 54 h 2199"/>
                <a:gd name="T12" fmla="*/ 42 w 2052"/>
                <a:gd name="T13" fmla="*/ 65 h 2199"/>
                <a:gd name="T14" fmla="*/ 36 w 2052"/>
                <a:gd name="T15" fmla="*/ 75 h 2199"/>
                <a:gd name="T16" fmla="*/ 34 w 2052"/>
                <a:gd name="T17" fmla="*/ 75 h 2199"/>
                <a:gd name="T18" fmla="*/ 26 w 2052"/>
                <a:gd name="T19" fmla="*/ 75 h 2199"/>
                <a:gd name="T20" fmla="*/ 18 w 2052"/>
                <a:gd name="T21" fmla="*/ 74 h 2199"/>
                <a:gd name="T22" fmla="*/ 11 w 2052"/>
                <a:gd name="T23" fmla="*/ 75 h 2199"/>
                <a:gd name="T24" fmla="*/ 6 w 2052"/>
                <a:gd name="T25" fmla="*/ 77 h 2199"/>
                <a:gd name="T26" fmla="*/ 0 w 2052"/>
                <a:gd name="T27" fmla="*/ 82 h 2199"/>
                <a:gd name="T28" fmla="*/ 0 w 2052"/>
                <a:gd name="T29" fmla="*/ 100 h 2199"/>
                <a:gd name="T30" fmla="*/ 0 w 2052"/>
                <a:gd name="T31" fmla="*/ 109 h 2199"/>
                <a:gd name="T32" fmla="*/ 3 w 2052"/>
                <a:gd name="T33" fmla="*/ 118 h 2199"/>
                <a:gd name="T34" fmla="*/ 10 w 2052"/>
                <a:gd name="T35" fmla="*/ 126 h 2199"/>
                <a:gd name="T36" fmla="*/ 15 w 2052"/>
                <a:gd name="T37" fmla="*/ 133 h 2199"/>
                <a:gd name="T38" fmla="*/ 25 w 2052"/>
                <a:gd name="T39" fmla="*/ 136 h 2199"/>
                <a:gd name="T40" fmla="*/ 35 w 2052"/>
                <a:gd name="T41" fmla="*/ 135 h 2199"/>
                <a:gd name="T42" fmla="*/ 41 w 2052"/>
                <a:gd name="T43" fmla="*/ 132 h 2199"/>
                <a:gd name="T44" fmla="*/ 49 w 2052"/>
                <a:gd name="T45" fmla="*/ 127 h 2199"/>
                <a:gd name="T46" fmla="*/ 52 w 2052"/>
                <a:gd name="T47" fmla="*/ 124 h 2199"/>
                <a:gd name="T48" fmla="*/ 56 w 2052"/>
                <a:gd name="T49" fmla="*/ 121 h 2199"/>
                <a:gd name="T50" fmla="*/ 60 w 2052"/>
                <a:gd name="T51" fmla="*/ 118 h 2199"/>
                <a:gd name="T52" fmla="*/ 65 w 2052"/>
                <a:gd name="T53" fmla="*/ 116 h 2199"/>
                <a:gd name="T54" fmla="*/ 75 w 2052"/>
                <a:gd name="T55" fmla="*/ 114 h 2199"/>
                <a:gd name="T56" fmla="*/ 78 w 2052"/>
                <a:gd name="T57" fmla="*/ 113 h 2199"/>
                <a:gd name="T58" fmla="*/ 84 w 2052"/>
                <a:gd name="T59" fmla="*/ 112 h 2199"/>
                <a:gd name="T60" fmla="*/ 88 w 2052"/>
                <a:gd name="T61" fmla="*/ 120 h 2199"/>
                <a:gd name="T62" fmla="*/ 92 w 2052"/>
                <a:gd name="T63" fmla="*/ 128 h 2199"/>
                <a:gd name="T64" fmla="*/ 96 w 2052"/>
                <a:gd name="T65" fmla="*/ 137 h 2199"/>
                <a:gd name="T66" fmla="*/ 100 w 2052"/>
                <a:gd name="T67" fmla="*/ 144 h 2199"/>
                <a:gd name="T68" fmla="*/ 101 w 2052"/>
                <a:gd name="T69" fmla="*/ 149 h 2199"/>
                <a:gd name="T70" fmla="*/ 106 w 2052"/>
                <a:gd name="T71" fmla="*/ 153 h 2199"/>
                <a:gd name="T72" fmla="*/ 111 w 2052"/>
                <a:gd name="T73" fmla="*/ 156 h 2199"/>
                <a:gd name="T74" fmla="*/ 165 w 2052"/>
                <a:gd name="T75" fmla="*/ 18 h 2199"/>
                <a:gd name="T76" fmla="*/ 163 w 2052"/>
                <a:gd name="T77" fmla="*/ 17 h 2199"/>
                <a:gd name="T78" fmla="*/ 158 w 2052"/>
                <a:gd name="T79" fmla="*/ 16 h 2199"/>
                <a:gd name="T80" fmla="*/ 149 w 2052"/>
                <a:gd name="T81" fmla="*/ 16 h 2199"/>
                <a:gd name="T82" fmla="*/ 144 w 2052"/>
                <a:gd name="T83" fmla="*/ 16 h 2199"/>
                <a:gd name="T84" fmla="*/ 142 w 2052"/>
                <a:gd name="T85" fmla="*/ 13 h 2199"/>
                <a:gd name="T86" fmla="*/ 136 w 2052"/>
                <a:gd name="T87" fmla="*/ 8 h 2199"/>
                <a:gd name="T88" fmla="*/ 131 w 2052"/>
                <a:gd name="T89" fmla="*/ 4 h 2199"/>
                <a:gd name="T90" fmla="*/ 130 w 2052"/>
                <a:gd name="T91" fmla="*/ 0 h 2199"/>
                <a:gd name="T92" fmla="*/ 121 w 2052"/>
                <a:gd name="T93" fmla="*/ 4 h 2199"/>
                <a:gd name="T94" fmla="*/ 101 w 2052"/>
                <a:gd name="T95" fmla="*/ 13 h 2199"/>
                <a:gd name="T96" fmla="*/ 81 w 2052"/>
                <a:gd name="T97" fmla="*/ 24 h 2199"/>
                <a:gd name="T98" fmla="*/ 69 w 2052"/>
                <a:gd name="T99" fmla="*/ 31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8" name="Freeform 801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47 w 701"/>
                <a:gd name="T1" fmla="*/ 0 h 1386"/>
                <a:gd name="T2" fmla="*/ 45 w 701"/>
                <a:gd name="T3" fmla="*/ 1 h 1386"/>
                <a:gd name="T4" fmla="*/ 44 w 701"/>
                <a:gd name="T5" fmla="*/ 1 h 1386"/>
                <a:gd name="T6" fmla="*/ 41 w 701"/>
                <a:gd name="T7" fmla="*/ 3 h 1386"/>
                <a:gd name="T8" fmla="*/ 39 w 701"/>
                <a:gd name="T9" fmla="*/ 5 h 1386"/>
                <a:gd name="T10" fmla="*/ 38 w 701"/>
                <a:gd name="T11" fmla="*/ 6 h 1386"/>
                <a:gd name="T12" fmla="*/ 37 w 701"/>
                <a:gd name="T13" fmla="*/ 6 h 1386"/>
                <a:gd name="T14" fmla="*/ 34 w 701"/>
                <a:gd name="T15" fmla="*/ 6 h 1386"/>
                <a:gd name="T16" fmla="*/ 31 w 701"/>
                <a:gd name="T17" fmla="*/ 9 h 1386"/>
                <a:gd name="T18" fmla="*/ 29 w 701"/>
                <a:gd name="T19" fmla="*/ 10 h 1386"/>
                <a:gd name="T20" fmla="*/ 28 w 701"/>
                <a:gd name="T21" fmla="*/ 11 h 1386"/>
                <a:gd name="T22" fmla="*/ 27 w 701"/>
                <a:gd name="T23" fmla="*/ 13 h 1386"/>
                <a:gd name="T24" fmla="*/ 25 w 701"/>
                <a:gd name="T25" fmla="*/ 19 h 1386"/>
                <a:gd name="T26" fmla="*/ 23 w 701"/>
                <a:gd name="T27" fmla="*/ 27 h 1386"/>
                <a:gd name="T28" fmla="*/ 22 w 701"/>
                <a:gd name="T29" fmla="*/ 39 h 1386"/>
                <a:gd name="T30" fmla="*/ 19 w 701"/>
                <a:gd name="T31" fmla="*/ 48 h 1386"/>
                <a:gd name="T32" fmla="*/ 15 w 701"/>
                <a:gd name="T33" fmla="*/ 62 h 1386"/>
                <a:gd name="T34" fmla="*/ 12 w 701"/>
                <a:gd name="T35" fmla="*/ 71 h 1386"/>
                <a:gd name="T36" fmla="*/ 6 w 701"/>
                <a:gd name="T37" fmla="*/ 84 h 1386"/>
                <a:gd name="T38" fmla="*/ 1 w 701"/>
                <a:gd name="T39" fmla="*/ 97 h 1386"/>
                <a:gd name="T40" fmla="*/ 0 w 701"/>
                <a:gd name="T41" fmla="*/ 108 h 1386"/>
                <a:gd name="T42" fmla="*/ 0 w 701"/>
                <a:gd name="T43" fmla="*/ 110 h 1386"/>
                <a:gd name="T44" fmla="*/ 3 w 701"/>
                <a:gd name="T45" fmla="*/ 110 h 1386"/>
                <a:gd name="T46" fmla="*/ 9 w 701"/>
                <a:gd name="T47" fmla="*/ 111 h 1386"/>
                <a:gd name="T48" fmla="*/ 15 w 701"/>
                <a:gd name="T49" fmla="*/ 111 h 1386"/>
                <a:gd name="T50" fmla="*/ 20 w 701"/>
                <a:gd name="T51" fmla="*/ 111 h 1386"/>
                <a:gd name="T52" fmla="*/ 24 w 701"/>
                <a:gd name="T53" fmla="*/ 111 h 1386"/>
                <a:gd name="T54" fmla="*/ 27 w 701"/>
                <a:gd name="T55" fmla="*/ 108 h 1386"/>
                <a:gd name="T56" fmla="*/ 29 w 701"/>
                <a:gd name="T57" fmla="*/ 105 h 1386"/>
                <a:gd name="T58" fmla="*/ 30 w 701"/>
                <a:gd name="T59" fmla="*/ 101 h 1386"/>
                <a:gd name="T60" fmla="*/ 30 w 701"/>
                <a:gd name="T61" fmla="*/ 95 h 1386"/>
                <a:gd name="T62" fmla="*/ 31 w 701"/>
                <a:gd name="T63" fmla="*/ 73 h 1386"/>
                <a:gd name="T64" fmla="*/ 36 w 701"/>
                <a:gd name="T65" fmla="*/ 60 h 1386"/>
                <a:gd name="T66" fmla="*/ 40 w 701"/>
                <a:gd name="T67" fmla="*/ 49 h 1386"/>
                <a:gd name="T68" fmla="*/ 41 w 701"/>
                <a:gd name="T69" fmla="*/ 44 h 1386"/>
                <a:gd name="T70" fmla="*/ 43 w 701"/>
                <a:gd name="T71" fmla="*/ 44 h 1386"/>
                <a:gd name="T72" fmla="*/ 46 w 701"/>
                <a:gd name="T73" fmla="*/ 43 h 1386"/>
                <a:gd name="T74" fmla="*/ 48 w 701"/>
                <a:gd name="T75" fmla="*/ 42 h 1386"/>
                <a:gd name="T76" fmla="*/ 51 w 701"/>
                <a:gd name="T77" fmla="*/ 41 h 1386"/>
                <a:gd name="T78" fmla="*/ 53 w 701"/>
                <a:gd name="T79" fmla="*/ 39 h 1386"/>
                <a:gd name="T80" fmla="*/ 55 w 701"/>
                <a:gd name="T81" fmla="*/ 35 h 1386"/>
                <a:gd name="T82" fmla="*/ 56 w 701"/>
                <a:gd name="T83" fmla="*/ 8 h 1386"/>
                <a:gd name="T84" fmla="*/ 55 w 701"/>
                <a:gd name="T85" fmla="*/ 5 h 1386"/>
                <a:gd name="T86" fmla="*/ 51 w 701"/>
                <a:gd name="T87" fmla="*/ 1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9" name="Freeform 802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3 w 265"/>
                <a:gd name="T1" fmla="*/ 12 h 324"/>
                <a:gd name="T2" fmla="*/ 0 w 265"/>
                <a:gd name="T3" fmla="*/ 16 h 324"/>
                <a:gd name="T4" fmla="*/ 0 w 265"/>
                <a:gd name="T5" fmla="*/ 17 h 324"/>
                <a:gd name="T6" fmla="*/ 0 w 265"/>
                <a:gd name="T7" fmla="*/ 17 h 324"/>
                <a:gd name="T8" fmla="*/ 0 w 265"/>
                <a:gd name="T9" fmla="*/ 19 h 324"/>
                <a:gd name="T10" fmla="*/ 1 w 265"/>
                <a:gd name="T11" fmla="*/ 20 h 324"/>
                <a:gd name="T12" fmla="*/ 1 w 265"/>
                <a:gd name="T13" fmla="*/ 21 h 324"/>
                <a:gd name="T14" fmla="*/ 2 w 265"/>
                <a:gd name="T15" fmla="*/ 22 h 324"/>
                <a:gd name="T16" fmla="*/ 3 w 265"/>
                <a:gd name="T17" fmla="*/ 23 h 324"/>
                <a:gd name="T18" fmla="*/ 4 w 265"/>
                <a:gd name="T19" fmla="*/ 24 h 324"/>
                <a:gd name="T20" fmla="*/ 5 w 265"/>
                <a:gd name="T21" fmla="*/ 25 h 324"/>
                <a:gd name="T22" fmla="*/ 6 w 265"/>
                <a:gd name="T23" fmla="*/ 26 h 324"/>
                <a:gd name="T24" fmla="*/ 6 w 265"/>
                <a:gd name="T25" fmla="*/ 26 h 324"/>
                <a:gd name="T26" fmla="*/ 8 w 265"/>
                <a:gd name="T27" fmla="*/ 27 h 324"/>
                <a:gd name="T28" fmla="*/ 9 w 265"/>
                <a:gd name="T29" fmla="*/ 27 h 324"/>
                <a:gd name="T30" fmla="*/ 9 w 265"/>
                <a:gd name="T31" fmla="*/ 27 h 324"/>
                <a:gd name="T32" fmla="*/ 10 w 265"/>
                <a:gd name="T33" fmla="*/ 27 h 324"/>
                <a:gd name="T34" fmla="*/ 11 w 265"/>
                <a:gd name="T35" fmla="*/ 26 h 324"/>
                <a:gd name="T36" fmla="*/ 12 w 265"/>
                <a:gd name="T37" fmla="*/ 26 h 324"/>
                <a:gd name="T38" fmla="*/ 12 w 265"/>
                <a:gd name="T39" fmla="*/ 26 h 324"/>
                <a:gd name="T40" fmla="*/ 12 w 265"/>
                <a:gd name="T41" fmla="*/ 26 h 324"/>
                <a:gd name="T42" fmla="*/ 12 w 265"/>
                <a:gd name="T43" fmla="*/ 25 h 324"/>
                <a:gd name="T44" fmla="*/ 21 w 265"/>
                <a:gd name="T45" fmla="*/ 16 h 324"/>
                <a:gd name="T46" fmla="*/ 18 w 265"/>
                <a:gd name="T47" fmla="*/ 0 h 324"/>
                <a:gd name="T48" fmla="*/ 15 w 265"/>
                <a:gd name="T49" fmla="*/ 3 h 324"/>
                <a:gd name="T50" fmla="*/ 13 w 265"/>
                <a:gd name="T51" fmla="*/ 3 h 324"/>
                <a:gd name="T52" fmla="*/ 14 w 265"/>
                <a:gd name="T53" fmla="*/ 9 h 324"/>
                <a:gd name="T54" fmla="*/ 14 w 265"/>
                <a:gd name="T55" fmla="*/ 9 h 324"/>
                <a:gd name="T56" fmla="*/ 15 w 265"/>
                <a:gd name="T57" fmla="*/ 10 h 324"/>
                <a:gd name="T58" fmla="*/ 14 w 265"/>
                <a:gd name="T59" fmla="*/ 10 h 324"/>
                <a:gd name="T60" fmla="*/ 13 w 265"/>
                <a:gd name="T61" fmla="*/ 11 h 324"/>
                <a:gd name="T62" fmla="*/ 13 w 265"/>
                <a:gd name="T63" fmla="*/ 11 h 324"/>
                <a:gd name="T64" fmla="*/ 12 w 265"/>
                <a:gd name="T65" fmla="*/ 11 h 324"/>
                <a:gd name="T66" fmla="*/ 11 w 265"/>
                <a:gd name="T67" fmla="*/ 11 h 324"/>
                <a:gd name="T68" fmla="*/ 11 w 265"/>
                <a:gd name="T69" fmla="*/ 10 h 324"/>
                <a:gd name="T70" fmla="*/ 10 w 265"/>
                <a:gd name="T71" fmla="*/ 10 h 324"/>
                <a:gd name="T72" fmla="*/ 10 w 265"/>
                <a:gd name="T73" fmla="*/ 10 h 324"/>
                <a:gd name="T74" fmla="*/ 9 w 265"/>
                <a:gd name="T75" fmla="*/ 10 h 324"/>
                <a:gd name="T76" fmla="*/ 9 w 265"/>
                <a:gd name="T77" fmla="*/ 10 h 324"/>
                <a:gd name="T78" fmla="*/ 9 w 265"/>
                <a:gd name="T79" fmla="*/ 10 h 324"/>
                <a:gd name="T80" fmla="*/ 9 w 265"/>
                <a:gd name="T81" fmla="*/ 11 h 324"/>
                <a:gd name="T82" fmla="*/ 9 w 265"/>
                <a:gd name="T83" fmla="*/ 13 h 324"/>
                <a:gd name="T84" fmla="*/ 8 w 265"/>
                <a:gd name="T85" fmla="*/ 13 h 324"/>
                <a:gd name="T86" fmla="*/ 7 w 265"/>
                <a:gd name="T87" fmla="*/ 13 h 324"/>
                <a:gd name="T88" fmla="*/ 7 w 265"/>
                <a:gd name="T89" fmla="*/ 14 h 324"/>
                <a:gd name="T90" fmla="*/ 6 w 265"/>
                <a:gd name="T91" fmla="*/ 14 h 324"/>
                <a:gd name="T92" fmla="*/ 6 w 265"/>
                <a:gd name="T93" fmla="*/ 14 h 324"/>
                <a:gd name="T94" fmla="*/ 5 w 265"/>
                <a:gd name="T95" fmla="*/ 14 h 324"/>
                <a:gd name="T96" fmla="*/ 4 w 265"/>
                <a:gd name="T97" fmla="*/ 13 h 324"/>
                <a:gd name="T98" fmla="*/ 4 w 265"/>
                <a:gd name="T99" fmla="*/ 13 h 324"/>
                <a:gd name="T100" fmla="*/ 3 w 265"/>
                <a:gd name="T101" fmla="*/ 12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0" name="Freeform 803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38 h 704"/>
                <a:gd name="T2" fmla="*/ 0 w 400"/>
                <a:gd name="T3" fmla="*/ 38 h 704"/>
                <a:gd name="T4" fmla="*/ 0 w 400"/>
                <a:gd name="T5" fmla="*/ 40 h 704"/>
                <a:gd name="T6" fmla="*/ 0 w 400"/>
                <a:gd name="T7" fmla="*/ 43 h 704"/>
                <a:gd name="T8" fmla="*/ 1 w 400"/>
                <a:gd name="T9" fmla="*/ 46 h 704"/>
                <a:gd name="T10" fmla="*/ 1 w 400"/>
                <a:gd name="T11" fmla="*/ 47 h 704"/>
                <a:gd name="T12" fmla="*/ 2 w 400"/>
                <a:gd name="T13" fmla="*/ 49 h 704"/>
                <a:gd name="T14" fmla="*/ 3 w 400"/>
                <a:gd name="T15" fmla="*/ 50 h 704"/>
                <a:gd name="T16" fmla="*/ 3 w 400"/>
                <a:gd name="T17" fmla="*/ 51 h 704"/>
                <a:gd name="T18" fmla="*/ 4 w 400"/>
                <a:gd name="T19" fmla="*/ 53 h 704"/>
                <a:gd name="T20" fmla="*/ 4 w 400"/>
                <a:gd name="T21" fmla="*/ 54 h 704"/>
                <a:gd name="T22" fmla="*/ 5 w 400"/>
                <a:gd name="T23" fmla="*/ 54 h 704"/>
                <a:gd name="T24" fmla="*/ 5 w 400"/>
                <a:gd name="T25" fmla="*/ 54 h 704"/>
                <a:gd name="T26" fmla="*/ 7 w 400"/>
                <a:gd name="T27" fmla="*/ 57 h 704"/>
                <a:gd name="T28" fmla="*/ 7 w 400"/>
                <a:gd name="T29" fmla="*/ 57 h 704"/>
                <a:gd name="T30" fmla="*/ 7 w 400"/>
                <a:gd name="T31" fmla="*/ 56 h 704"/>
                <a:gd name="T32" fmla="*/ 9 w 400"/>
                <a:gd name="T33" fmla="*/ 54 h 704"/>
                <a:gd name="T34" fmla="*/ 9 w 400"/>
                <a:gd name="T35" fmla="*/ 52 h 704"/>
                <a:gd name="T36" fmla="*/ 9 w 400"/>
                <a:gd name="T37" fmla="*/ 49 h 704"/>
                <a:gd name="T38" fmla="*/ 10 w 400"/>
                <a:gd name="T39" fmla="*/ 47 h 704"/>
                <a:gd name="T40" fmla="*/ 11 w 400"/>
                <a:gd name="T41" fmla="*/ 45 h 704"/>
                <a:gd name="T42" fmla="*/ 11 w 400"/>
                <a:gd name="T43" fmla="*/ 45 h 704"/>
                <a:gd name="T44" fmla="*/ 21 w 400"/>
                <a:gd name="T45" fmla="*/ 36 h 704"/>
                <a:gd name="T46" fmla="*/ 21 w 400"/>
                <a:gd name="T47" fmla="*/ 36 h 704"/>
                <a:gd name="T48" fmla="*/ 22 w 400"/>
                <a:gd name="T49" fmla="*/ 35 h 704"/>
                <a:gd name="T50" fmla="*/ 23 w 400"/>
                <a:gd name="T51" fmla="*/ 34 h 704"/>
                <a:gd name="T52" fmla="*/ 23 w 400"/>
                <a:gd name="T53" fmla="*/ 33 h 704"/>
                <a:gd name="T54" fmla="*/ 24 w 400"/>
                <a:gd name="T55" fmla="*/ 32 h 704"/>
                <a:gd name="T56" fmla="*/ 25 w 400"/>
                <a:gd name="T57" fmla="*/ 30 h 704"/>
                <a:gd name="T58" fmla="*/ 26 w 400"/>
                <a:gd name="T59" fmla="*/ 29 h 704"/>
                <a:gd name="T60" fmla="*/ 27 w 400"/>
                <a:gd name="T61" fmla="*/ 27 h 704"/>
                <a:gd name="T62" fmla="*/ 27 w 400"/>
                <a:gd name="T63" fmla="*/ 26 h 704"/>
                <a:gd name="T64" fmla="*/ 28 w 400"/>
                <a:gd name="T65" fmla="*/ 25 h 704"/>
                <a:gd name="T66" fmla="*/ 30 w 400"/>
                <a:gd name="T67" fmla="*/ 23 h 704"/>
                <a:gd name="T68" fmla="*/ 30 w 400"/>
                <a:gd name="T69" fmla="*/ 22 h 704"/>
                <a:gd name="T70" fmla="*/ 31 w 400"/>
                <a:gd name="T71" fmla="*/ 20 h 704"/>
                <a:gd name="T72" fmla="*/ 32 w 400"/>
                <a:gd name="T73" fmla="*/ 19 h 704"/>
                <a:gd name="T74" fmla="*/ 33 w 400"/>
                <a:gd name="T75" fmla="*/ 19 h 704"/>
                <a:gd name="T76" fmla="*/ 33 w 400"/>
                <a:gd name="T77" fmla="*/ 18 h 704"/>
                <a:gd name="T78" fmla="*/ 28 w 400"/>
                <a:gd name="T79" fmla="*/ 0 h 704"/>
                <a:gd name="T80" fmla="*/ 27 w 400"/>
                <a:gd name="T81" fmla="*/ 0 h 704"/>
                <a:gd name="T82" fmla="*/ 27 w 400"/>
                <a:gd name="T83" fmla="*/ 1 h 704"/>
                <a:gd name="T84" fmla="*/ 25 w 400"/>
                <a:gd name="T85" fmla="*/ 3 h 704"/>
                <a:gd name="T86" fmla="*/ 23 w 400"/>
                <a:gd name="T87" fmla="*/ 5 h 704"/>
                <a:gd name="T88" fmla="*/ 21 w 400"/>
                <a:gd name="T89" fmla="*/ 8 h 704"/>
                <a:gd name="T90" fmla="*/ 19 w 400"/>
                <a:gd name="T91" fmla="*/ 11 h 704"/>
                <a:gd name="T92" fmla="*/ 17 w 400"/>
                <a:gd name="T93" fmla="*/ 14 h 704"/>
                <a:gd name="T94" fmla="*/ 14 w 400"/>
                <a:gd name="T95" fmla="*/ 17 h 704"/>
                <a:gd name="T96" fmla="*/ 12 w 400"/>
                <a:gd name="T97" fmla="*/ 20 h 704"/>
                <a:gd name="T98" fmla="*/ 9 w 400"/>
                <a:gd name="T99" fmla="*/ 24 h 704"/>
                <a:gd name="T100" fmla="*/ 7 w 400"/>
                <a:gd name="T101" fmla="*/ 27 h 704"/>
                <a:gd name="T102" fmla="*/ 4 w 400"/>
                <a:gd name="T103" fmla="*/ 30 h 704"/>
                <a:gd name="T104" fmla="*/ 3 w 400"/>
                <a:gd name="T105" fmla="*/ 32 h 704"/>
                <a:gd name="T106" fmla="*/ 1 w 400"/>
                <a:gd name="T107" fmla="*/ 35 h 704"/>
                <a:gd name="T108" fmla="*/ 0 w 400"/>
                <a:gd name="T109" fmla="*/ 37 h 704"/>
                <a:gd name="T110" fmla="*/ 0 w 400"/>
                <a:gd name="T111" fmla="*/ 38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1" name="Freeform 804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6 w 1108"/>
                <a:gd name="T1" fmla="*/ 35 h 1016"/>
                <a:gd name="T2" fmla="*/ 5 w 1108"/>
                <a:gd name="T3" fmla="*/ 34 h 1016"/>
                <a:gd name="T4" fmla="*/ 3 w 1108"/>
                <a:gd name="T5" fmla="*/ 33 h 1016"/>
                <a:gd name="T6" fmla="*/ 2 w 1108"/>
                <a:gd name="T7" fmla="*/ 32 h 1016"/>
                <a:gd name="T8" fmla="*/ 1 w 1108"/>
                <a:gd name="T9" fmla="*/ 27 h 1016"/>
                <a:gd name="T10" fmla="*/ 0 w 1108"/>
                <a:gd name="T11" fmla="*/ 24 h 1016"/>
                <a:gd name="T12" fmla="*/ 0 w 1108"/>
                <a:gd name="T13" fmla="*/ 23 h 1016"/>
                <a:gd name="T14" fmla="*/ 2 w 1108"/>
                <a:gd name="T15" fmla="*/ 22 h 1016"/>
                <a:gd name="T16" fmla="*/ 5 w 1108"/>
                <a:gd name="T17" fmla="*/ 20 h 1016"/>
                <a:gd name="T18" fmla="*/ 8 w 1108"/>
                <a:gd name="T19" fmla="*/ 18 h 1016"/>
                <a:gd name="T20" fmla="*/ 11 w 1108"/>
                <a:gd name="T21" fmla="*/ 16 h 1016"/>
                <a:gd name="T22" fmla="*/ 14 w 1108"/>
                <a:gd name="T23" fmla="*/ 13 h 1016"/>
                <a:gd name="T24" fmla="*/ 19 w 1108"/>
                <a:gd name="T25" fmla="*/ 9 h 1016"/>
                <a:gd name="T26" fmla="*/ 26 w 1108"/>
                <a:gd name="T27" fmla="*/ 6 h 1016"/>
                <a:gd name="T28" fmla="*/ 34 w 1108"/>
                <a:gd name="T29" fmla="*/ 3 h 1016"/>
                <a:gd name="T30" fmla="*/ 43 w 1108"/>
                <a:gd name="T31" fmla="*/ 1 h 1016"/>
                <a:gd name="T32" fmla="*/ 53 w 1108"/>
                <a:gd name="T33" fmla="*/ 0 h 1016"/>
                <a:gd name="T34" fmla="*/ 65 w 1108"/>
                <a:gd name="T35" fmla="*/ 1 h 1016"/>
                <a:gd name="T36" fmla="*/ 71 w 1108"/>
                <a:gd name="T37" fmla="*/ 3 h 1016"/>
                <a:gd name="T38" fmla="*/ 77 w 1108"/>
                <a:gd name="T39" fmla="*/ 7 h 1016"/>
                <a:gd name="T40" fmla="*/ 84 w 1108"/>
                <a:gd name="T41" fmla="*/ 14 h 1016"/>
                <a:gd name="T42" fmla="*/ 88 w 1108"/>
                <a:gd name="T43" fmla="*/ 25 h 1016"/>
                <a:gd name="T44" fmla="*/ 88 w 1108"/>
                <a:gd name="T45" fmla="*/ 44 h 1016"/>
                <a:gd name="T46" fmla="*/ 86 w 1108"/>
                <a:gd name="T47" fmla="*/ 58 h 1016"/>
                <a:gd name="T48" fmla="*/ 85 w 1108"/>
                <a:gd name="T49" fmla="*/ 63 h 1016"/>
                <a:gd name="T50" fmla="*/ 85 w 1108"/>
                <a:gd name="T51" fmla="*/ 67 h 1016"/>
                <a:gd name="T52" fmla="*/ 85 w 1108"/>
                <a:gd name="T53" fmla="*/ 71 h 1016"/>
                <a:gd name="T54" fmla="*/ 83 w 1108"/>
                <a:gd name="T55" fmla="*/ 73 h 1016"/>
                <a:gd name="T56" fmla="*/ 82 w 1108"/>
                <a:gd name="T57" fmla="*/ 74 h 1016"/>
                <a:gd name="T58" fmla="*/ 81 w 1108"/>
                <a:gd name="T59" fmla="*/ 76 h 1016"/>
                <a:gd name="T60" fmla="*/ 78 w 1108"/>
                <a:gd name="T61" fmla="*/ 79 h 1016"/>
                <a:gd name="T62" fmla="*/ 76 w 1108"/>
                <a:gd name="T63" fmla="*/ 81 h 1016"/>
                <a:gd name="T64" fmla="*/ 75 w 1108"/>
                <a:gd name="T65" fmla="*/ 81 h 1016"/>
                <a:gd name="T66" fmla="*/ 74 w 1108"/>
                <a:gd name="T67" fmla="*/ 77 h 1016"/>
                <a:gd name="T68" fmla="*/ 74 w 1108"/>
                <a:gd name="T69" fmla="*/ 76 h 1016"/>
                <a:gd name="T70" fmla="*/ 73 w 1108"/>
                <a:gd name="T71" fmla="*/ 72 h 1016"/>
                <a:gd name="T72" fmla="*/ 71 w 1108"/>
                <a:gd name="T73" fmla="*/ 72 h 1016"/>
                <a:gd name="T74" fmla="*/ 68 w 1108"/>
                <a:gd name="T75" fmla="*/ 72 h 1016"/>
                <a:gd name="T76" fmla="*/ 65 w 1108"/>
                <a:gd name="T77" fmla="*/ 73 h 1016"/>
                <a:gd name="T78" fmla="*/ 62 w 1108"/>
                <a:gd name="T79" fmla="*/ 74 h 1016"/>
                <a:gd name="T80" fmla="*/ 60 w 1108"/>
                <a:gd name="T81" fmla="*/ 74 h 1016"/>
                <a:gd name="T82" fmla="*/ 59 w 1108"/>
                <a:gd name="T83" fmla="*/ 75 h 1016"/>
                <a:gd name="T84" fmla="*/ 57 w 1108"/>
                <a:gd name="T85" fmla="*/ 75 h 1016"/>
                <a:gd name="T86" fmla="*/ 54 w 1108"/>
                <a:gd name="T87" fmla="*/ 74 h 1016"/>
                <a:gd name="T88" fmla="*/ 50 w 1108"/>
                <a:gd name="T89" fmla="*/ 70 h 1016"/>
                <a:gd name="T90" fmla="*/ 46 w 1108"/>
                <a:gd name="T91" fmla="*/ 63 h 1016"/>
                <a:gd name="T92" fmla="*/ 43 w 1108"/>
                <a:gd name="T93" fmla="*/ 55 h 1016"/>
                <a:gd name="T94" fmla="*/ 40 w 1108"/>
                <a:gd name="T95" fmla="*/ 50 h 1016"/>
                <a:gd name="T96" fmla="*/ 37 w 1108"/>
                <a:gd name="T97" fmla="*/ 48 h 1016"/>
                <a:gd name="T98" fmla="*/ 34 w 1108"/>
                <a:gd name="T99" fmla="*/ 46 h 1016"/>
                <a:gd name="T100" fmla="*/ 29 w 1108"/>
                <a:gd name="T101" fmla="*/ 44 h 1016"/>
                <a:gd name="T102" fmla="*/ 23 w 1108"/>
                <a:gd name="T103" fmla="*/ 42 h 1016"/>
                <a:gd name="T104" fmla="*/ 18 w 1108"/>
                <a:gd name="T105" fmla="*/ 40 h 1016"/>
                <a:gd name="T106" fmla="*/ 12 w 1108"/>
                <a:gd name="T107" fmla="*/ 38 h 1016"/>
                <a:gd name="T108" fmla="*/ 8 w 1108"/>
                <a:gd name="T109" fmla="*/ 36 h 1016"/>
                <a:gd name="T110" fmla="*/ 6 w 1108"/>
                <a:gd name="T111" fmla="*/ 35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2" name="Freeform 805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5 w 900"/>
                <a:gd name="T1" fmla="*/ 2 h 943"/>
                <a:gd name="T2" fmla="*/ 3 w 900"/>
                <a:gd name="T3" fmla="*/ 9 h 943"/>
                <a:gd name="T4" fmla="*/ 1 w 900"/>
                <a:gd name="T5" fmla="*/ 17 h 943"/>
                <a:gd name="T6" fmla="*/ 1 w 900"/>
                <a:gd name="T7" fmla="*/ 20 h 943"/>
                <a:gd name="T8" fmla="*/ 4 w 900"/>
                <a:gd name="T9" fmla="*/ 24 h 943"/>
                <a:gd name="T10" fmla="*/ 6 w 900"/>
                <a:gd name="T11" fmla="*/ 28 h 943"/>
                <a:gd name="T12" fmla="*/ 4 w 900"/>
                <a:gd name="T13" fmla="*/ 39 h 943"/>
                <a:gd name="T14" fmla="*/ 3 w 900"/>
                <a:gd name="T15" fmla="*/ 42 h 943"/>
                <a:gd name="T16" fmla="*/ 2 w 900"/>
                <a:gd name="T17" fmla="*/ 48 h 943"/>
                <a:gd name="T18" fmla="*/ 4 w 900"/>
                <a:gd name="T19" fmla="*/ 51 h 943"/>
                <a:gd name="T20" fmla="*/ 7 w 900"/>
                <a:gd name="T21" fmla="*/ 53 h 943"/>
                <a:gd name="T22" fmla="*/ 7 w 900"/>
                <a:gd name="T23" fmla="*/ 57 h 943"/>
                <a:gd name="T24" fmla="*/ 10 w 900"/>
                <a:gd name="T25" fmla="*/ 59 h 943"/>
                <a:gd name="T26" fmla="*/ 9 w 900"/>
                <a:gd name="T27" fmla="*/ 62 h 943"/>
                <a:gd name="T28" fmla="*/ 12 w 900"/>
                <a:gd name="T29" fmla="*/ 64 h 943"/>
                <a:gd name="T30" fmla="*/ 13 w 900"/>
                <a:gd name="T31" fmla="*/ 65 h 943"/>
                <a:gd name="T32" fmla="*/ 13 w 900"/>
                <a:gd name="T33" fmla="*/ 71 h 943"/>
                <a:gd name="T34" fmla="*/ 14 w 900"/>
                <a:gd name="T35" fmla="*/ 72 h 943"/>
                <a:gd name="T36" fmla="*/ 16 w 900"/>
                <a:gd name="T37" fmla="*/ 74 h 943"/>
                <a:gd name="T38" fmla="*/ 21 w 900"/>
                <a:gd name="T39" fmla="*/ 75 h 943"/>
                <a:gd name="T40" fmla="*/ 26 w 900"/>
                <a:gd name="T41" fmla="*/ 75 h 943"/>
                <a:gd name="T42" fmla="*/ 29 w 900"/>
                <a:gd name="T43" fmla="*/ 74 h 943"/>
                <a:gd name="T44" fmla="*/ 45 w 900"/>
                <a:gd name="T45" fmla="*/ 69 h 943"/>
                <a:gd name="T46" fmla="*/ 51 w 900"/>
                <a:gd name="T47" fmla="*/ 65 h 943"/>
                <a:gd name="T48" fmla="*/ 58 w 900"/>
                <a:gd name="T49" fmla="*/ 60 h 943"/>
                <a:gd name="T50" fmla="*/ 60 w 900"/>
                <a:gd name="T51" fmla="*/ 51 h 943"/>
                <a:gd name="T52" fmla="*/ 61 w 900"/>
                <a:gd name="T53" fmla="*/ 45 h 943"/>
                <a:gd name="T54" fmla="*/ 65 w 900"/>
                <a:gd name="T55" fmla="*/ 45 h 943"/>
                <a:gd name="T56" fmla="*/ 70 w 900"/>
                <a:gd name="T57" fmla="*/ 41 h 943"/>
                <a:gd name="T58" fmla="*/ 73 w 900"/>
                <a:gd name="T59" fmla="*/ 32 h 943"/>
                <a:gd name="T60" fmla="*/ 72 w 900"/>
                <a:gd name="T61" fmla="*/ 24 h 943"/>
                <a:gd name="T62" fmla="*/ 69 w 900"/>
                <a:gd name="T63" fmla="*/ 20 h 943"/>
                <a:gd name="T64" fmla="*/ 64 w 900"/>
                <a:gd name="T65" fmla="*/ 21 h 943"/>
                <a:gd name="T66" fmla="*/ 61 w 900"/>
                <a:gd name="T67" fmla="*/ 22 h 943"/>
                <a:gd name="T68" fmla="*/ 58 w 900"/>
                <a:gd name="T69" fmla="*/ 26 h 943"/>
                <a:gd name="T70" fmla="*/ 58 w 900"/>
                <a:gd name="T71" fmla="*/ 29 h 943"/>
                <a:gd name="T72" fmla="*/ 50 w 900"/>
                <a:gd name="T73" fmla="*/ 32 h 943"/>
                <a:gd name="T74" fmla="*/ 48 w 900"/>
                <a:gd name="T75" fmla="*/ 30 h 943"/>
                <a:gd name="T76" fmla="*/ 45 w 900"/>
                <a:gd name="T77" fmla="*/ 24 h 943"/>
                <a:gd name="T78" fmla="*/ 44 w 900"/>
                <a:gd name="T79" fmla="*/ 16 h 943"/>
                <a:gd name="T80" fmla="*/ 43 w 900"/>
                <a:gd name="T81" fmla="*/ 12 h 943"/>
                <a:gd name="T82" fmla="*/ 41 w 900"/>
                <a:gd name="T83" fmla="*/ 9 h 943"/>
                <a:gd name="T84" fmla="*/ 38 w 900"/>
                <a:gd name="T85" fmla="*/ 7 h 943"/>
                <a:gd name="T86" fmla="*/ 35 w 900"/>
                <a:gd name="T87" fmla="*/ 6 h 943"/>
                <a:gd name="T88" fmla="*/ 30 w 900"/>
                <a:gd name="T89" fmla="*/ 7 h 943"/>
                <a:gd name="T90" fmla="*/ 26 w 900"/>
                <a:gd name="T91" fmla="*/ 8 h 943"/>
                <a:gd name="T92" fmla="*/ 22 w 900"/>
                <a:gd name="T93" fmla="*/ 6 h 943"/>
                <a:gd name="T94" fmla="*/ 16 w 900"/>
                <a:gd name="T95" fmla="*/ 3 h 943"/>
                <a:gd name="T96" fmla="*/ 11 w 900"/>
                <a:gd name="T97" fmla="*/ 0 h 943"/>
                <a:gd name="T98" fmla="*/ 7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Freeform 806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89 w 1112"/>
                <a:gd name="T1" fmla="*/ 22 h 438"/>
                <a:gd name="T2" fmla="*/ 0 w 1112"/>
                <a:gd name="T3" fmla="*/ 0 h 438"/>
                <a:gd name="T4" fmla="*/ 0 w 1112"/>
                <a:gd name="T5" fmla="*/ 35 h 438"/>
                <a:gd name="T6" fmla="*/ 89 w 1112"/>
                <a:gd name="T7" fmla="*/ 35 h 438"/>
                <a:gd name="T8" fmla="*/ 89 w 1112"/>
                <a:gd name="T9" fmla="*/ 22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4" name="Freeform 807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1 w 420"/>
                <a:gd name="T1" fmla="*/ 0 h 1312"/>
                <a:gd name="T2" fmla="*/ 1 w 420"/>
                <a:gd name="T3" fmla="*/ 0 h 1312"/>
                <a:gd name="T4" fmla="*/ 2 w 420"/>
                <a:gd name="T5" fmla="*/ 0 h 1312"/>
                <a:gd name="T6" fmla="*/ 3 w 420"/>
                <a:gd name="T7" fmla="*/ 0 h 1312"/>
                <a:gd name="T8" fmla="*/ 4 w 420"/>
                <a:gd name="T9" fmla="*/ 0 h 1312"/>
                <a:gd name="T10" fmla="*/ 5 w 420"/>
                <a:gd name="T11" fmla="*/ 0 h 1312"/>
                <a:gd name="T12" fmla="*/ 6 w 420"/>
                <a:gd name="T13" fmla="*/ 0 h 1312"/>
                <a:gd name="T14" fmla="*/ 8 w 420"/>
                <a:gd name="T15" fmla="*/ 0 h 1312"/>
                <a:gd name="T16" fmla="*/ 9 w 420"/>
                <a:gd name="T17" fmla="*/ 0 h 1312"/>
                <a:gd name="T18" fmla="*/ 9 w 420"/>
                <a:gd name="T19" fmla="*/ 0 h 1312"/>
                <a:gd name="T20" fmla="*/ 9 w 420"/>
                <a:gd name="T21" fmla="*/ 0 h 1312"/>
                <a:gd name="T22" fmla="*/ 10 w 420"/>
                <a:gd name="T23" fmla="*/ 1 h 1312"/>
                <a:gd name="T24" fmla="*/ 11 w 420"/>
                <a:gd name="T25" fmla="*/ 3 h 1312"/>
                <a:gd name="T26" fmla="*/ 10 w 420"/>
                <a:gd name="T27" fmla="*/ 4 h 1312"/>
                <a:gd name="T28" fmla="*/ 9 w 420"/>
                <a:gd name="T29" fmla="*/ 7 h 1312"/>
                <a:gd name="T30" fmla="*/ 9 w 420"/>
                <a:gd name="T31" fmla="*/ 10 h 1312"/>
                <a:gd name="T32" fmla="*/ 8 w 420"/>
                <a:gd name="T33" fmla="*/ 11 h 1312"/>
                <a:gd name="T34" fmla="*/ 8 w 420"/>
                <a:gd name="T35" fmla="*/ 11 h 1312"/>
                <a:gd name="T36" fmla="*/ 9 w 420"/>
                <a:gd name="T37" fmla="*/ 13 h 1312"/>
                <a:gd name="T38" fmla="*/ 9 w 420"/>
                <a:gd name="T39" fmla="*/ 16 h 1312"/>
                <a:gd name="T40" fmla="*/ 10 w 420"/>
                <a:gd name="T41" fmla="*/ 19 h 1312"/>
                <a:gd name="T42" fmla="*/ 11 w 420"/>
                <a:gd name="T43" fmla="*/ 23 h 1312"/>
                <a:gd name="T44" fmla="*/ 12 w 420"/>
                <a:gd name="T45" fmla="*/ 27 h 1312"/>
                <a:gd name="T46" fmla="*/ 13 w 420"/>
                <a:gd name="T47" fmla="*/ 31 h 1312"/>
                <a:gd name="T48" fmla="*/ 15 w 420"/>
                <a:gd name="T49" fmla="*/ 35 h 1312"/>
                <a:gd name="T50" fmla="*/ 17 w 420"/>
                <a:gd name="T51" fmla="*/ 38 h 1312"/>
                <a:gd name="T52" fmla="*/ 19 w 420"/>
                <a:gd name="T53" fmla="*/ 42 h 1312"/>
                <a:gd name="T54" fmla="*/ 21 w 420"/>
                <a:gd name="T55" fmla="*/ 47 h 1312"/>
                <a:gd name="T56" fmla="*/ 23 w 420"/>
                <a:gd name="T57" fmla="*/ 51 h 1312"/>
                <a:gd name="T58" fmla="*/ 25 w 420"/>
                <a:gd name="T59" fmla="*/ 56 h 1312"/>
                <a:gd name="T60" fmla="*/ 27 w 420"/>
                <a:gd name="T61" fmla="*/ 61 h 1312"/>
                <a:gd name="T62" fmla="*/ 28 w 420"/>
                <a:gd name="T63" fmla="*/ 67 h 1312"/>
                <a:gd name="T64" fmla="*/ 30 w 420"/>
                <a:gd name="T65" fmla="*/ 72 h 1312"/>
                <a:gd name="T66" fmla="*/ 32 w 420"/>
                <a:gd name="T67" fmla="*/ 83 h 1312"/>
                <a:gd name="T68" fmla="*/ 33 w 420"/>
                <a:gd name="T69" fmla="*/ 91 h 1312"/>
                <a:gd name="T70" fmla="*/ 34 w 420"/>
                <a:gd name="T71" fmla="*/ 96 h 1312"/>
                <a:gd name="T72" fmla="*/ 34 w 420"/>
                <a:gd name="T73" fmla="*/ 97 h 1312"/>
                <a:gd name="T74" fmla="*/ 33 w 420"/>
                <a:gd name="T75" fmla="*/ 106 h 1312"/>
                <a:gd name="T76" fmla="*/ 18 w 420"/>
                <a:gd name="T77" fmla="*/ 102 h 1312"/>
                <a:gd name="T78" fmla="*/ 18 w 420"/>
                <a:gd name="T79" fmla="*/ 99 h 1312"/>
                <a:gd name="T80" fmla="*/ 18 w 420"/>
                <a:gd name="T81" fmla="*/ 89 h 1312"/>
                <a:gd name="T82" fmla="*/ 18 w 420"/>
                <a:gd name="T83" fmla="*/ 79 h 1312"/>
                <a:gd name="T84" fmla="*/ 17 w 420"/>
                <a:gd name="T85" fmla="*/ 70 h 1312"/>
                <a:gd name="T86" fmla="*/ 16 w 420"/>
                <a:gd name="T87" fmla="*/ 67 h 1312"/>
                <a:gd name="T88" fmla="*/ 15 w 420"/>
                <a:gd name="T89" fmla="*/ 64 h 1312"/>
                <a:gd name="T90" fmla="*/ 14 w 420"/>
                <a:gd name="T91" fmla="*/ 58 h 1312"/>
                <a:gd name="T92" fmla="*/ 12 w 420"/>
                <a:gd name="T93" fmla="*/ 52 h 1312"/>
                <a:gd name="T94" fmla="*/ 11 w 420"/>
                <a:gd name="T95" fmla="*/ 46 h 1312"/>
                <a:gd name="T96" fmla="*/ 9 w 420"/>
                <a:gd name="T97" fmla="*/ 41 h 1312"/>
                <a:gd name="T98" fmla="*/ 8 w 420"/>
                <a:gd name="T99" fmla="*/ 36 h 1312"/>
                <a:gd name="T100" fmla="*/ 6 w 420"/>
                <a:gd name="T101" fmla="*/ 32 h 1312"/>
                <a:gd name="T102" fmla="*/ 5 w 420"/>
                <a:gd name="T103" fmla="*/ 25 h 1312"/>
                <a:gd name="T104" fmla="*/ 4 w 420"/>
                <a:gd name="T105" fmla="*/ 18 h 1312"/>
                <a:gd name="T106" fmla="*/ 4 w 420"/>
                <a:gd name="T107" fmla="*/ 13 h 1312"/>
                <a:gd name="T108" fmla="*/ 4 w 420"/>
                <a:gd name="T109" fmla="*/ 11 h 1312"/>
                <a:gd name="T110" fmla="*/ 0 w 420"/>
                <a:gd name="T111" fmla="*/ 4 h 1312"/>
                <a:gd name="T112" fmla="*/ 0 w 420"/>
                <a:gd name="T113" fmla="*/ 4 h 1312"/>
                <a:gd name="T114" fmla="*/ 0 w 420"/>
                <a:gd name="T115" fmla="*/ 3 h 1312"/>
                <a:gd name="T116" fmla="*/ 0 w 420"/>
                <a:gd name="T117" fmla="*/ 3 h 1312"/>
                <a:gd name="T118" fmla="*/ 1 w 420"/>
                <a:gd name="T119" fmla="*/ 0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5" name="Freeform 808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2 h 38"/>
                <a:gd name="T2" fmla="*/ 0 w 143"/>
                <a:gd name="T3" fmla="*/ 2 h 38"/>
                <a:gd name="T4" fmla="*/ 0 w 143"/>
                <a:gd name="T5" fmla="*/ 2 h 38"/>
                <a:gd name="T6" fmla="*/ 1 w 143"/>
                <a:gd name="T7" fmla="*/ 1 h 38"/>
                <a:gd name="T8" fmla="*/ 1 w 143"/>
                <a:gd name="T9" fmla="*/ 1 h 38"/>
                <a:gd name="T10" fmla="*/ 2 w 143"/>
                <a:gd name="T11" fmla="*/ 1 h 38"/>
                <a:gd name="T12" fmla="*/ 3 w 143"/>
                <a:gd name="T13" fmla="*/ 1 h 38"/>
                <a:gd name="T14" fmla="*/ 3 w 143"/>
                <a:gd name="T15" fmla="*/ 0 h 38"/>
                <a:gd name="T16" fmla="*/ 4 w 143"/>
                <a:gd name="T17" fmla="*/ 0 h 38"/>
                <a:gd name="T18" fmla="*/ 5 w 143"/>
                <a:gd name="T19" fmla="*/ 0 h 38"/>
                <a:gd name="T20" fmla="*/ 6 w 143"/>
                <a:gd name="T21" fmla="*/ 0 h 38"/>
                <a:gd name="T22" fmla="*/ 6 w 143"/>
                <a:gd name="T23" fmla="*/ 0 h 38"/>
                <a:gd name="T24" fmla="*/ 7 w 143"/>
                <a:gd name="T25" fmla="*/ 0 h 38"/>
                <a:gd name="T26" fmla="*/ 7 w 143"/>
                <a:gd name="T27" fmla="*/ 0 h 38"/>
                <a:gd name="T28" fmla="*/ 8 w 143"/>
                <a:gd name="T29" fmla="*/ 0 h 38"/>
                <a:gd name="T30" fmla="*/ 9 w 143"/>
                <a:gd name="T31" fmla="*/ 0 h 38"/>
                <a:gd name="T32" fmla="*/ 9 w 143"/>
                <a:gd name="T33" fmla="*/ 0 h 38"/>
                <a:gd name="T34" fmla="*/ 10 w 143"/>
                <a:gd name="T35" fmla="*/ 0 h 38"/>
                <a:gd name="T36" fmla="*/ 11 w 143"/>
                <a:gd name="T37" fmla="*/ 0 h 38"/>
                <a:gd name="T38" fmla="*/ 11 w 143"/>
                <a:gd name="T39" fmla="*/ 1 h 38"/>
                <a:gd name="T40" fmla="*/ 11 w 143"/>
                <a:gd name="T41" fmla="*/ 1 h 38"/>
                <a:gd name="T42" fmla="*/ 11 w 143"/>
                <a:gd name="T43" fmla="*/ 1 h 38"/>
                <a:gd name="T44" fmla="*/ 10 w 143"/>
                <a:gd name="T45" fmla="*/ 2 h 38"/>
                <a:gd name="T46" fmla="*/ 9 w 143"/>
                <a:gd name="T47" fmla="*/ 3 h 38"/>
                <a:gd name="T48" fmla="*/ 8 w 143"/>
                <a:gd name="T49" fmla="*/ 3 h 38"/>
                <a:gd name="T50" fmla="*/ 7 w 143"/>
                <a:gd name="T51" fmla="*/ 3 h 38"/>
                <a:gd name="T52" fmla="*/ 6 w 143"/>
                <a:gd name="T53" fmla="*/ 3 h 38"/>
                <a:gd name="T54" fmla="*/ 5 w 143"/>
                <a:gd name="T55" fmla="*/ 3 h 38"/>
                <a:gd name="T56" fmla="*/ 4 w 143"/>
                <a:gd name="T57" fmla="*/ 2 h 38"/>
                <a:gd name="T58" fmla="*/ 2 w 143"/>
                <a:gd name="T59" fmla="*/ 2 h 38"/>
                <a:gd name="T60" fmla="*/ 1 w 143"/>
                <a:gd name="T61" fmla="*/ 2 h 38"/>
                <a:gd name="T62" fmla="*/ 0 w 143"/>
                <a:gd name="T63" fmla="*/ 2 h 38"/>
                <a:gd name="T64" fmla="*/ 0 w 143"/>
                <a:gd name="T65" fmla="*/ 2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6" name="Freeform 809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0 h 41"/>
                <a:gd name="T2" fmla="*/ 0 w 147"/>
                <a:gd name="T3" fmla="*/ 0 h 41"/>
                <a:gd name="T4" fmla="*/ 0 w 147"/>
                <a:gd name="T5" fmla="*/ 0 h 41"/>
                <a:gd name="T6" fmla="*/ 1 w 147"/>
                <a:gd name="T7" fmla="*/ 0 h 41"/>
                <a:gd name="T8" fmla="*/ 2 w 147"/>
                <a:gd name="T9" fmla="*/ 0 h 41"/>
                <a:gd name="T10" fmla="*/ 3 w 147"/>
                <a:gd name="T11" fmla="*/ 0 h 41"/>
                <a:gd name="T12" fmla="*/ 3 w 147"/>
                <a:gd name="T13" fmla="*/ 0 h 41"/>
                <a:gd name="T14" fmla="*/ 4 w 147"/>
                <a:gd name="T15" fmla="*/ 0 h 41"/>
                <a:gd name="T16" fmla="*/ 5 w 147"/>
                <a:gd name="T17" fmla="*/ 0 h 41"/>
                <a:gd name="T18" fmla="*/ 6 w 147"/>
                <a:gd name="T19" fmla="*/ 0 h 41"/>
                <a:gd name="T20" fmla="*/ 6 w 147"/>
                <a:gd name="T21" fmla="*/ 0 h 41"/>
                <a:gd name="T22" fmla="*/ 8 w 147"/>
                <a:gd name="T23" fmla="*/ 1 h 41"/>
                <a:gd name="T24" fmla="*/ 9 w 147"/>
                <a:gd name="T25" fmla="*/ 1 h 41"/>
                <a:gd name="T26" fmla="*/ 10 w 147"/>
                <a:gd name="T27" fmla="*/ 1 h 41"/>
                <a:gd name="T28" fmla="*/ 11 w 147"/>
                <a:gd name="T29" fmla="*/ 1 h 41"/>
                <a:gd name="T30" fmla="*/ 12 w 147"/>
                <a:gd name="T31" fmla="*/ 2 h 41"/>
                <a:gd name="T32" fmla="*/ 12 w 147"/>
                <a:gd name="T33" fmla="*/ 2 h 41"/>
                <a:gd name="T34" fmla="*/ 12 w 147"/>
                <a:gd name="T35" fmla="*/ 2 h 41"/>
                <a:gd name="T36" fmla="*/ 11 w 147"/>
                <a:gd name="T37" fmla="*/ 2 h 41"/>
                <a:gd name="T38" fmla="*/ 10 w 147"/>
                <a:gd name="T39" fmla="*/ 2 h 41"/>
                <a:gd name="T40" fmla="*/ 10 w 147"/>
                <a:gd name="T41" fmla="*/ 2 h 41"/>
                <a:gd name="T42" fmla="*/ 9 w 147"/>
                <a:gd name="T43" fmla="*/ 2 h 41"/>
                <a:gd name="T44" fmla="*/ 9 w 147"/>
                <a:gd name="T45" fmla="*/ 2 h 41"/>
                <a:gd name="T46" fmla="*/ 8 w 147"/>
                <a:gd name="T47" fmla="*/ 3 h 41"/>
                <a:gd name="T48" fmla="*/ 8 w 147"/>
                <a:gd name="T49" fmla="*/ 3 h 41"/>
                <a:gd name="T50" fmla="*/ 6 w 147"/>
                <a:gd name="T51" fmla="*/ 3 h 41"/>
                <a:gd name="T52" fmla="*/ 5 w 147"/>
                <a:gd name="T53" fmla="*/ 3 h 41"/>
                <a:gd name="T54" fmla="*/ 4 w 147"/>
                <a:gd name="T55" fmla="*/ 2 h 41"/>
                <a:gd name="T56" fmla="*/ 4 w 147"/>
                <a:gd name="T57" fmla="*/ 2 h 41"/>
                <a:gd name="T58" fmla="*/ 2 w 147"/>
                <a:gd name="T59" fmla="*/ 2 h 41"/>
                <a:gd name="T60" fmla="*/ 1 w 147"/>
                <a:gd name="T61" fmla="*/ 2 h 41"/>
                <a:gd name="T62" fmla="*/ 1 w 147"/>
                <a:gd name="T63" fmla="*/ 2 h 41"/>
                <a:gd name="T64" fmla="*/ 1 w 147"/>
                <a:gd name="T65" fmla="*/ 2 h 41"/>
                <a:gd name="T66" fmla="*/ 0 w 147"/>
                <a:gd name="T67" fmla="*/ 1 h 41"/>
                <a:gd name="T68" fmla="*/ 0 w 147"/>
                <a:gd name="T69" fmla="*/ 0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7" name="Freeform 810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1 w 292"/>
                <a:gd name="T1" fmla="*/ 2 h 138"/>
                <a:gd name="T2" fmla="*/ 3 w 292"/>
                <a:gd name="T3" fmla="*/ 1 h 138"/>
                <a:gd name="T4" fmla="*/ 6 w 292"/>
                <a:gd name="T5" fmla="*/ 1 h 138"/>
                <a:gd name="T6" fmla="*/ 9 w 292"/>
                <a:gd name="T7" fmla="*/ 0 h 138"/>
                <a:gd name="T8" fmla="*/ 11 w 292"/>
                <a:gd name="T9" fmla="*/ 0 h 138"/>
                <a:gd name="T10" fmla="*/ 12 w 292"/>
                <a:gd name="T11" fmla="*/ 0 h 138"/>
                <a:gd name="T12" fmla="*/ 13 w 292"/>
                <a:gd name="T13" fmla="*/ 0 h 138"/>
                <a:gd name="T14" fmla="*/ 15 w 292"/>
                <a:gd name="T15" fmla="*/ 0 h 138"/>
                <a:gd name="T16" fmla="*/ 16 w 292"/>
                <a:gd name="T17" fmla="*/ 0 h 138"/>
                <a:gd name="T18" fmla="*/ 18 w 292"/>
                <a:gd name="T19" fmla="*/ 1 h 138"/>
                <a:gd name="T20" fmla="*/ 20 w 292"/>
                <a:gd name="T21" fmla="*/ 3 h 138"/>
                <a:gd name="T22" fmla="*/ 23 w 292"/>
                <a:gd name="T23" fmla="*/ 4 h 138"/>
                <a:gd name="T24" fmla="*/ 23 w 292"/>
                <a:gd name="T25" fmla="*/ 5 h 138"/>
                <a:gd name="T26" fmla="*/ 23 w 292"/>
                <a:gd name="T27" fmla="*/ 5 h 138"/>
                <a:gd name="T28" fmla="*/ 22 w 292"/>
                <a:gd name="T29" fmla="*/ 5 h 138"/>
                <a:gd name="T30" fmla="*/ 19 w 292"/>
                <a:gd name="T31" fmla="*/ 4 h 138"/>
                <a:gd name="T32" fmla="*/ 18 w 292"/>
                <a:gd name="T33" fmla="*/ 3 h 138"/>
                <a:gd name="T34" fmla="*/ 16 w 292"/>
                <a:gd name="T35" fmla="*/ 3 h 138"/>
                <a:gd name="T36" fmla="*/ 15 w 292"/>
                <a:gd name="T37" fmla="*/ 3 h 138"/>
                <a:gd name="T38" fmla="*/ 13 w 292"/>
                <a:gd name="T39" fmla="*/ 3 h 138"/>
                <a:gd name="T40" fmla="*/ 12 w 292"/>
                <a:gd name="T41" fmla="*/ 3 h 138"/>
                <a:gd name="T42" fmla="*/ 10 w 292"/>
                <a:gd name="T43" fmla="*/ 3 h 138"/>
                <a:gd name="T44" fmla="*/ 7 w 292"/>
                <a:gd name="T45" fmla="*/ 3 h 138"/>
                <a:gd name="T46" fmla="*/ 6 w 292"/>
                <a:gd name="T47" fmla="*/ 3 h 138"/>
                <a:gd name="T48" fmla="*/ 6 w 292"/>
                <a:gd name="T49" fmla="*/ 4 h 138"/>
                <a:gd name="T50" fmla="*/ 7 w 292"/>
                <a:gd name="T51" fmla="*/ 5 h 138"/>
                <a:gd name="T52" fmla="*/ 9 w 292"/>
                <a:gd name="T53" fmla="*/ 6 h 138"/>
                <a:gd name="T54" fmla="*/ 11 w 292"/>
                <a:gd name="T55" fmla="*/ 6 h 138"/>
                <a:gd name="T56" fmla="*/ 14 w 292"/>
                <a:gd name="T57" fmla="*/ 7 h 138"/>
                <a:gd name="T58" fmla="*/ 17 w 292"/>
                <a:gd name="T59" fmla="*/ 7 h 138"/>
                <a:gd name="T60" fmla="*/ 20 w 292"/>
                <a:gd name="T61" fmla="*/ 9 h 138"/>
                <a:gd name="T62" fmla="*/ 19 w 292"/>
                <a:gd name="T63" fmla="*/ 9 h 138"/>
                <a:gd name="T64" fmla="*/ 17 w 292"/>
                <a:gd name="T65" fmla="*/ 10 h 138"/>
                <a:gd name="T66" fmla="*/ 13 w 292"/>
                <a:gd name="T67" fmla="*/ 11 h 138"/>
                <a:gd name="T68" fmla="*/ 9 w 292"/>
                <a:gd name="T69" fmla="*/ 11 h 138"/>
                <a:gd name="T70" fmla="*/ 8 w 292"/>
                <a:gd name="T71" fmla="*/ 10 h 138"/>
                <a:gd name="T72" fmla="*/ 7 w 292"/>
                <a:gd name="T73" fmla="*/ 9 h 138"/>
                <a:gd name="T74" fmla="*/ 5 w 292"/>
                <a:gd name="T75" fmla="*/ 7 h 138"/>
                <a:gd name="T76" fmla="*/ 4 w 292"/>
                <a:gd name="T77" fmla="*/ 6 h 138"/>
                <a:gd name="T78" fmla="*/ 3 w 292"/>
                <a:gd name="T79" fmla="*/ 6 h 138"/>
                <a:gd name="T80" fmla="*/ 1 w 292"/>
                <a:gd name="T81" fmla="*/ 5 h 138"/>
                <a:gd name="T82" fmla="*/ 0 w 292"/>
                <a:gd name="T83" fmla="*/ 4 h 138"/>
                <a:gd name="T84" fmla="*/ 0 w 292"/>
                <a:gd name="T85" fmla="*/ 2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78" name="Group 841"/>
          <p:cNvGrpSpPr>
            <a:grpSpLocks/>
          </p:cNvGrpSpPr>
          <p:nvPr/>
        </p:nvGrpSpPr>
        <p:grpSpPr bwMode="auto">
          <a:xfrm>
            <a:off x="1152525" y="3488724"/>
            <a:ext cx="1293593" cy="1576311"/>
            <a:chOff x="306" y="1890"/>
            <a:chExt cx="677" cy="825"/>
          </a:xfrm>
        </p:grpSpPr>
        <p:sp>
          <p:nvSpPr>
            <p:cNvPr id="417562" name="Text Box 794"/>
            <p:cNvSpPr txBox="1">
              <a:spLocks noChangeArrowheads="1"/>
            </p:cNvSpPr>
            <p:nvPr/>
          </p:nvSpPr>
          <p:spPr bwMode="auto">
            <a:xfrm rot="-21600000">
              <a:off x="306" y="1890"/>
              <a:ext cx="461" cy="6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587" name="Text Box 819"/>
            <p:cNvSpPr txBox="1">
              <a:spLocks noChangeArrowheads="1"/>
            </p:cNvSpPr>
            <p:nvPr/>
          </p:nvSpPr>
          <p:spPr bwMode="auto">
            <a:xfrm rot="-21600000">
              <a:off x="342" y="1922"/>
              <a:ext cx="461" cy="63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588" name="Text Box 820"/>
            <p:cNvSpPr txBox="1">
              <a:spLocks noChangeArrowheads="1"/>
            </p:cNvSpPr>
            <p:nvPr/>
          </p:nvSpPr>
          <p:spPr bwMode="auto">
            <a:xfrm rot="-21600000">
              <a:off x="378" y="1954"/>
              <a:ext cx="461" cy="6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589" name="Text Box 821"/>
            <p:cNvSpPr txBox="1">
              <a:spLocks noChangeArrowheads="1"/>
            </p:cNvSpPr>
            <p:nvPr/>
          </p:nvSpPr>
          <p:spPr bwMode="auto">
            <a:xfrm rot="-21600000">
              <a:off x="414" y="1986"/>
              <a:ext cx="461" cy="63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590" name="Text Box 822"/>
            <p:cNvSpPr txBox="1">
              <a:spLocks noChangeArrowheads="1"/>
            </p:cNvSpPr>
            <p:nvPr/>
          </p:nvSpPr>
          <p:spPr bwMode="auto">
            <a:xfrm rot="-21600000">
              <a:off x="450" y="2018"/>
              <a:ext cx="461" cy="6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591" name="Text Box 823"/>
            <p:cNvSpPr txBox="1">
              <a:spLocks noChangeArrowheads="1"/>
            </p:cNvSpPr>
            <p:nvPr/>
          </p:nvSpPr>
          <p:spPr bwMode="auto">
            <a:xfrm rot="-21600000">
              <a:off x="486" y="2050"/>
              <a:ext cx="461" cy="63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592" name="Text Box 824"/>
            <p:cNvSpPr txBox="1">
              <a:spLocks noChangeArrowheads="1"/>
            </p:cNvSpPr>
            <p:nvPr/>
          </p:nvSpPr>
          <p:spPr bwMode="auto">
            <a:xfrm rot="-21600000">
              <a:off x="522" y="2082"/>
              <a:ext cx="461" cy="6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lIns="0" tIns="137160" rIns="0"/>
            <a:lstStyle/>
            <a:p>
              <a:pPr eaLnBrk="0" hangingPunct="0">
                <a:defRPr/>
              </a:pPr>
              <a:r>
                <a:rPr lang="en-US" altLang="zh-CN" sz="13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3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</p:grpSp>
      <p:grpSp>
        <p:nvGrpSpPr>
          <p:cNvPr id="7179" name="Group 842"/>
          <p:cNvGrpSpPr>
            <a:grpSpLocks/>
          </p:cNvGrpSpPr>
          <p:nvPr/>
        </p:nvGrpSpPr>
        <p:grpSpPr bwMode="auto">
          <a:xfrm>
            <a:off x="1634040" y="3909073"/>
            <a:ext cx="1293593" cy="1576311"/>
            <a:chOff x="306" y="1890"/>
            <a:chExt cx="677" cy="825"/>
          </a:xfrm>
        </p:grpSpPr>
        <p:sp>
          <p:nvSpPr>
            <p:cNvPr id="417611" name="Text Box 843"/>
            <p:cNvSpPr txBox="1">
              <a:spLocks noChangeArrowheads="1"/>
            </p:cNvSpPr>
            <p:nvPr/>
          </p:nvSpPr>
          <p:spPr bwMode="auto">
            <a:xfrm rot="-21600000">
              <a:off x="306" y="1890"/>
              <a:ext cx="461" cy="6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612" name="Text Box 844"/>
            <p:cNvSpPr txBox="1">
              <a:spLocks noChangeArrowheads="1"/>
            </p:cNvSpPr>
            <p:nvPr/>
          </p:nvSpPr>
          <p:spPr bwMode="auto">
            <a:xfrm rot="-21600000">
              <a:off x="341" y="1922"/>
              <a:ext cx="461" cy="63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613" name="Text Box 845"/>
            <p:cNvSpPr txBox="1">
              <a:spLocks noChangeArrowheads="1"/>
            </p:cNvSpPr>
            <p:nvPr/>
          </p:nvSpPr>
          <p:spPr bwMode="auto">
            <a:xfrm rot="-21600000">
              <a:off x="378" y="1954"/>
              <a:ext cx="461" cy="6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614" name="Text Box 846"/>
            <p:cNvSpPr txBox="1">
              <a:spLocks noChangeArrowheads="1"/>
            </p:cNvSpPr>
            <p:nvPr/>
          </p:nvSpPr>
          <p:spPr bwMode="auto">
            <a:xfrm rot="-21600000">
              <a:off x="414" y="1986"/>
              <a:ext cx="461" cy="63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615" name="Text Box 847"/>
            <p:cNvSpPr txBox="1">
              <a:spLocks noChangeArrowheads="1"/>
            </p:cNvSpPr>
            <p:nvPr/>
          </p:nvSpPr>
          <p:spPr bwMode="auto">
            <a:xfrm rot="-21600000">
              <a:off x="449" y="2018"/>
              <a:ext cx="461" cy="6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616" name="Text Box 848"/>
            <p:cNvSpPr txBox="1">
              <a:spLocks noChangeArrowheads="1"/>
            </p:cNvSpPr>
            <p:nvPr/>
          </p:nvSpPr>
          <p:spPr bwMode="auto">
            <a:xfrm rot="-21600000">
              <a:off x="486" y="2050"/>
              <a:ext cx="461" cy="63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tIns="137160"/>
            <a:lstStyle/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200" b="1">
                  <a:solidFill>
                    <a:srgbClr val="000000"/>
                  </a:solidFill>
                  <a:ea typeface="宋体" pitchFamily="2" charset="-122"/>
                </a:rPr>
                <a:t>Orders</a:t>
              </a:r>
            </a:p>
          </p:txBody>
        </p:sp>
        <p:sp>
          <p:nvSpPr>
            <p:cNvPr id="417617" name="Text Box 849"/>
            <p:cNvSpPr txBox="1">
              <a:spLocks noChangeArrowheads="1"/>
            </p:cNvSpPr>
            <p:nvPr/>
          </p:nvSpPr>
          <p:spPr bwMode="auto">
            <a:xfrm rot="-21600000">
              <a:off x="522" y="2082"/>
              <a:ext cx="461" cy="6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8100000" algn="ctr" rotWithShape="0">
                <a:schemeClr val="bg2"/>
              </a:outerShdw>
            </a:effectLst>
          </p:spPr>
          <p:txBody>
            <a:bodyPr lIns="0" tIns="137160" rIns="0"/>
            <a:lstStyle/>
            <a:p>
              <a:pPr eaLnBrk="0" hangingPunct="0">
                <a:defRPr/>
              </a:pPr>
              <a:r>
                <a:rPr lang="en-US" altLang="zh-CN" sz="1600" b="1" dirty="0">
                  <a:solidFill>
                    <a:srgbClr val="000000"/>
                  </a:solidFill>
                  <a:latin typeface="+mj-lt"/>
                  <a:ea typeface="宋体" pitchFamily="2" charset="-122"/>
                </a:rPr>
                <a:t>Work</a:t>
              </a:r>
            </a:p>
            <a:p>
              <a:pPr eaLnBrk="0" hangingPunct="0">
                <a:defRPr/>
              </a:pPr>
              <a:r>
                <a:rPr lang="en-US" altLang="zh-CN" sz="1600" b="1" dirty="0">
                  <a:solidFill>
                    <a:srgbClr val="000000"/>
                  </a:solidFill>
                  <a:latin typeface="+mj-lt"/>
                  <a:ea typeface="宋体" pitchFamily="2" charset="-122"/>
                </a:rPr>
                <a:t>Orders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Status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eB-WO-PR-110</a:t>
            </a:r>
            <a:endParaRPr lang="en-US" altLang="zh-CN"/>
          </a:p>
        </p:txBody>
      </p:sp>
      <p:graphicFrame>
        <p:nvGraphicFramePr>
          <p:cNvPr id="691261" name="Group 61"/>
          <p:cNvGraphicFramePr>
            <a:graphicFrameLocks noGrp="1"/>
          </p:cNvGraphicFramePr>
          <p:nvPr>
            <p:ph type="tbl" idx="4294967295"/>
          </p:nvPr>
        </p:nvGraphicFramePr>
        <p:xfrm>
          <a:off x="914400" y="1090613"/>
          <a:ext cx="7315200" cy="4575176"/>
        </p:xfrm>
        <a:graphic>
          <a:graphicData uri="http://schemas.openxmlformats.org/drawingml/2006/table">
            <a:tbl>
              <a:tblPr/>
              <a:tblGrid>
                <a:gridCol w="1819275"/>
                <a:gridCol w="5495925"/>
              </a:tblGrid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Planned</a:t>
                      </a:r>
                    </a:p>
                  </a:txBody>
                  <a:tcPr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Planned and replanned by MRP</a:t>
                      </a:r>
                    </a:p>
                  </a:txBody>
                  <a:tcPr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Firm Planned</a:t>
                      </a:r>
                    </a:p>
                  </a:txBody>
                  <a:tcPr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Approve by a planner</a:t>
                      </a:r>
                    </a:p>
                  </a:txBody>
                  <a:tcPr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Exploded</a:t>
                      </a:r>
                    </a:p>
                  </a:txBody>
                  <a:tcPr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Bill and Routing Fixed</a:t>
                      </a:r>
                    </a:p>
                  </a:txBody>
                  <a:tcPr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Allocated</a:t>
                      </a:r>
                    </a:p>
                  </a:txBody>
                  <a:tcPr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Inventory Allocated for All Components</a:t>
                      </a:r>
                    </a:p>
                  </a:txBody>
                  <a:tcPr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Released</a:t>
                      </a:r>
                    </a:p>
                  </a:txBody>
                  <a:tcPr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Detailed Allocations Routing and bills are printable</a:t>
                      </a:r>
                    </a:p>
                  </a:txBody>
                  <a:tcPr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Closed</a:t>
                      </a:r>
                    </a:p>
                  </a:txBody>
                  <a:tcPr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Inventory transactions no longer allowed</a:t>
                      </a:r>
                    </a:p>
                  </a:txBody>
                  <a:tcPr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Batch</a:t>
                      </a:r>
                    </a:p>
                  </a:txBody>
                  <a:tcPr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Enter now, update files later</a:t>
                      </a:r>
                    </a:p>
                  </a:txBody>
                  <a:tcPr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/>
              <a:t>WO Processing Introduction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Work Order Status</a:t>
            </a:r>
          </a:p>
          <a:p>
            <a:r>
              <a:rPr lang="en-US" altLang="zh-CN" b="1" dirty="0" smtClean="0"/>
              <a:t>Work Order Types</a:t>
            </a:r>
            <a:endParaRPr lang="en-US" altLang="zh-CN" b="1" dirty="0" smtClean="0"/>
          </a:p>
        </p:txBody>
      </p:sp>
      <p:sp>
        <p:nvSpPr>
          <p:cNvPr id="15363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Processing: Introduction</a:t>
            </a:r>
            <a:endParaRPr lang="en-US" altLang="zh-CN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eB-WO-PR-120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6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ebdings" pitchFamily="18" charset="2"/>
              <a:buNone/>
            </a:pPr>
            <a:r>
              <a:rPr lang="zh-CN" altLang="en-US" b="1" u="sng" dirty="0" smtClean="0">
                <a:ea typeface="SimSun" pitchFamily="2" charset="-122"/>
              </a:rPr>
              <a:t>	</a:t>
            </a:r>
            <a:r>
              <a:rPr lang="en-US" altLang="zh-CN" b="1" u="sng" dirty="0" smtClean="0">
                <a:ea typeface="SimSun" pitchFamily="2" charset="-122"/>
              </a:rPr>
              <a:t>Type					Code		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SimSun" pitchFamily="2" charset="-122"/>
              </a:rPr>
              <a:t>	Standard 	 		[blank]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SimSun" pitchFamily="2" charset="-122"/>
              </a:rPr>
              <a:t>	Final Assembly	F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SimSun" pitchFamily="2" charset="-122"/>
              </a:rPr>
              <a:t>	Rework 				R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SimSun" pitchFamily="2" charset="-122"/>
              </a:rPr>
              <a:t>	Expense				E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SimSun" pitchFamily="2" charset="-122"/>
              </a:rPr>
              <a:t>	Scheduled			S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SimSun" pitchFamily="2" charset="-122"/>
              </a:rPr>
              <a:t>	Cumulative		C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SimSun" pitchFamily="2" charset="-122"/>
              </a:rPr>
              <a:t>	Flow					W</a:t>
            </a:r>
          </a:p>
        </p:txBody>
      </p:sp>
      <p:sp>
        <p:nvSpPr>
          <p:cNvPr id="16387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Types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eB-WO-PR-130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9" descr="WorkOrderMaintenanc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7225" y="985838"/>
            <a:ext cx="292893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Work Order Types: Standard</a:t>
            </a:r>
            <a:endParaRPr lang="en-US" dirty="0"/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eB-WO-PR-140</a:t>
            </a:r>
            <a:endParaRPr lang="en-US" altLang="zh-CN"/>
          </a:p>
        </p:txBody>
      </p:sp>
      <p:sp>
        <p:nvSpPr>
          <p:cNvPr id="17412" name="Rectangle 516"/>
          <p:cNvSpPr>
            <a:spLocks noChangeArrowheads="1"/>
          </p:cNvSpPr>
          <p:nvPr/>
        </p:nvSpPr>
        <p:spPr bwMode="auto">
          <a:xfrm>
            <a:off x="6846888" y="3538538"/>
            <a:ext cx="266700" cy="238125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20866" name="Text Box 2"/>
          <p:cNvSpPr txBox="1">
            <a:spLocks noChangeArrowheads="1"/>
          </p:cNvSpPr>
          <p:nvPr/>
        </p:nvSpPr>
        <p:spPr bwMode="auto">
          <a:xfrm>
            <a:off x="3027363" y="1263650"/>
            <a:ext cx="2286000" cy="3651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/>
          <a:lstStyle/>
          <a:p>
            <a:pPr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WO Maintenance</a:t>
            </a: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650875" y="2343150"/>
            <a:ext cx="1492716" cy="8617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5000" b="1">
                <a:latin typeface="+mj-lt"/>
                <a:ea typeface="SimSun" pitchFamily="2" charset="-122"/>
              </a:rPr>
              <a:t>MRP</a:t>
            </a:r>
          </a:p>
        </p:txBody>
      </p:sp>
      <p:cxnSp>
        <p:nvCxnSpPr>
          <p:cNvPr id="17415" name="AutoShape 469"/>
          <p:cNvCxnSpPr>
            <a:cxnSpLocks noChangeShapeType="1"/>
            <a:stCxn id="17414" idx="3"/>
            <a:endCxn id="17412" idx="0"/>
          </p:cNvCxnSpPr>
          <p:nvPr/>
        </p:nvCxnSpPr>
        <p:spPr bwMode="auto">
          <a:xfrm>
            <a:off x="2143591" y="2774037"/>
            <a:ext cx="4836647" cy="764501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421336" name="Text Box 472"/>
          <p:cNvSpPr txBox="1">
            <a:spLocks noChangeArrowheads="1"/>
          </p:cNvSpPr>
          <p:nvPr/>
        </p:nvSpPr>
        <p:spPr bwMode="auto">
          <a:xfrm>
            <a:off x="3011488" y="2622550"/>
            <a:ext cx="2286000" cy="3651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/>
          <a:lstStyle/>
          <a:p>
            <a:pPr eaLnBrk="0" hangingPunct="0">
              <a:defRPr/>
            </a:pPr>
            <a:r>
              <a:rPr lang="en-US" altLang="zh-CN" sz="1800" b="1">
                <a:latin typeface="+mj-lt"/>
                <a:ea typeface="宋体" pitchFamily="2" charset="-122"/>
              </a:rPr>
              <a:t>Code: P (Planned)</a:t>
            </a:r>
          </a:p>
        </p:txBody>
      </p:sp>
      <p:sp>
        <p:nvSpPr>
          <p:cNvPr id="421340" name="Text Box 476"/>
          <p:cNvSpPr txBox="1">
            <a:spLocks noChangeArrowheads="1"/>
          </p:cNvSpPr>
          <p:nvPr/>
        </p:nvSpPr>
        <p:spPr bwMode="auto">
          <a:xfrm>
            <a:off x="2305050" y="5164138"/>
            <a:ext cx="6732588" cy="654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Cycle by Status</a:t>
            </a:r>
          </a:p>
          <a:p>
            <a:pPr eaLnBrk="0" hangingPunct="0">
              <a:defRPr/>
            </a:pPr>
            <a:r>
              <a:rPr lang="en-US" altLang="zh-CN" sz="18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Planned - Firm - Exploded - Allocated - Released - Closed</a:t>
            </a:r>
          </a:p>
        </p:txBody>
      </p:sp>
      <p:sp>
        <p:nvSpPr>
          <p:cNvPr id="421354" name="Rectangle 490"/>
          <p:cNvSpPr>
            <a:spLocks noChangeArrowheads="1"/>
          </p:cNvSpPr>
          <p:nvPr/>
        </p:nvSpPr>
        <p:spPr bwMode="auto">
          <a:xfrm>
            <a:off x="1539875" y="3367088"/>
            <a:ext cx="166688" cy="8699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dist="107763" dir="2700000" algn="ctr" rotWithShape="0">
              <a:srgbClr val="6699FF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7419" name="AutoShape 491"/>
          <p:cNvCxnSpPr>
            <a:cxnSpLocks noChangeShapeType="1"/>
            <a:endCxn id="17412" idx="2"/>
          </p:cNvCxnSpPr>
          <p:nvPr/>
        </p:nvCxnSpPr>
        <p:spPr bwMode="auto">
          <a:xfrm flipV="1">
            <a:off x="2000250" y="3776663"/>
            <a:ext cx="4979988" cy="214312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421356" name="Text Box 492"/>
          <p:cNvSpPr txBox="1">
            <a:spLocks noChangeArrowheads="1"/>
          </p:cNvSpPr>
          <p:nvPr/>
        </p:nvSpPr>
        <p:spPr bwMode="auto">
          <a:xfrm>
            <a:off x="2728913" y="4110038"/>
            <a:ext cx="2741612" cy="3651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/>
          <a:lstStyle/>
          <a:p>
            <a:pPr eaLnBrk="0" hangingPunct="0">
              <a:defRPr/>
            </a:pPr>
            <a:r>
              <a:rPr lang="en-US" altLang="zh-CN" sz="1800" b="1">
                <a:latin typeface="+mj-lt"/>
                <a:ea typeface="宋体" pitchFamily="2" charset="-122"/>
              </a:rPr>
              <a:t>Code: F (Firm Planned)</a:t>
            </a:r>
          </a:p>
        </p:txBody>
      </p:sp>
      <p:grpSp>
        <p:nvGrpSpPr>
          <p:cNvPr id="17422" name="Group 513"/>
          <p:cNvGrpSpPr>
            <a:grpSpLocks/>
          </p:cNvGrpSpPr>
          <p:nvPr/>
        </p:nvGrpSpPr>
        <p:grpSpPr bwMode="auto">
          <a:xfrm>
            <a:off x="471488" y="3413125"/>
            <a:ext cx="1981200" cy="1492250"/>
            <a:chOff x="613" y="2736"/>
            <a:chExt cx="1527" cy="1150"/>
          </a:xfrm>
        </p:grpSpPr>
        <p:sp>
          <p:nvSpPr>
            <p:cNvPr id="17423" name="laptop"/>
            <p:cNvSpPr>
              <a:spLocks noEditPoints="1" noChangeArrowheads="1"/>
            </p:cNvSpPr>
            <p:nvPr/>
          </p:nvSpPr>
          <p:spPr bwMode="auto">
            <a:xfrm>
              <a:off x="613" y="2736"/>
              <a:ext cx="1527" cy="11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1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2 w 21600"/>
                <a:gd name="T25" fmla="*/ 1859 h 21600"/>
                <a:gd name="T26" fmla="*/ 17314 w 21600"/>
                <a:gd name="T27" fmla="*/ 1232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4" name="Rectangle 515"/>
            <p:cNvSpPr>
              <a:spLocks noChangeArrowheads="1"/>
            </p:cNvSpPr>
            <p:nvPr/>
          </p:nvSpPr>
          <p:spPr bwMode="auto">
            <a:xfrm>
              <a:off x="904" y="2812"/>
              <a:ext cx="952" cy="604"/>
            </a:xfrm>
            <a:prstGeom prst="rect">
              <a:avLst/>
            </a:prstGeom>
            <a:solidFill>
              <a:srgbClr val="E2EAF6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SimSun" pitchFamily="2" charset="-122"/>
              </a:rPr>
              <a:t>Work Order Types: Final Assembly</a:t>
            </a:r>
            <a:endParaRPr lang="en-US" dirty="0"/>
          </a:p>
        </p:txBody>
      </p:sp>
      <p:sp>
        <p:nvSpPr>
          <p:cNvPr id="819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eB-WO-PR-150</a:t>
            </a:r>
            <a:endParaRPr lang="en-US" altLang="zh-CN"/>
          </a:p>
        </p:txBody>
      </p:sp>
      <p:cxnSp>
        <p:nvCxnSpPr>
          <p:cNvPr id="8198" name="AutoShape 51"/>
          <p:cNvCxnSpPr>
            <a:cxnSpLocks noChangeShapeType="1"/>
          </p:cNvCxnSpPr>
          <p:nvPr/>
        </p:nvCxnSpPr>
        <p:spPr bwMode="auto">
          <a:xfrm>
            <a:off x="4629150" y="3346450"/>
            <a:ext cx="0" cy="102552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graphicFrame>
        <p:nvGraphicFramePr>
          <p:cNvPr id="8194" name="Object 70"/>
          <p:cNvGraphicFramePr>
            <a:graphicFrameLocks noChangeAspect="1"/>
          </p:cNvGraphicFramePr>
          <p:nvPr/>
        </p:nvGraphicFramePr>
        <p:xfrm>
          <a:off x="760413" y="4378325"/>
          <a:ext cx="4370387" cy="304800"/>
        </p:xfrm>
        <a:graphic>
          <a:graphicData uri="http://schemas.openxmlformats.org/presentationml/2006/ole">
            <p:oleObj spid="_x0000_s8194" name="Bitmap Image" r:id="rId4" imgW="4371429" imgH="304923" progId="PBrush">
              <p:embed/>
            </p:oleObj>
          </a:graphicData>
        </a:graphic>
      </p:graphicFrame>
      <p:graphicFrame>
        <p:nvGraphicFramePr>
          <p:cNvPr id="8195" name="Object 71"/>
          <p:cNvGraphicFramePr>
            <a:graphicFrameLocks noChangeAspect="1"/>
          </p:cNvGraphicFramePr>
          <p:nvPr/>
        </p:nvGraphicFramePr>
        <p:xfrm>
          <a:off x="776288" y="4841875"/>
          <a:ext cx="4341812" cy="257175"/>
        </p:xfrm>
        <a:graphic>
          <a:graphicData uri="http://schemas.openxmlformats.org/presentationml/2006/ole">
            <p:oleObj spid="_x0000_s8195" name="Bitmap Image" r:id="rId5" imgW="4342857" imgH="257007" progId="PBrush">
              <p:embed/>
            </p:oleObj>
          </a:graphicData>
        </a:graphic>
      </p:graphicFrame>
      <p:graphicFrame>
        <p:nvGraphicFramePr>
          <p:cNvPr id="8196" name="Object 69"/>
          <p:cNvGraphicFramePr>
            <a:graphicFrameLocks noChangeAspect="1"/>
          </p:cNvGraphicFramePr>
          <p:nvPr/>
        </p:nvGraphicFramePr>
        <p:xfrm>
          <a:off x="2809875" y="1503363"/>
          <a:ext cx="3632200" cy="908050"/>
        </p:xfrm>
        <a:graphic>
          <a:graphicData uri="http://schemas.openxmlformats.org/presentationml/2006/ole">
            <p:oleObj spid="_x0000_s8196" name="Bitmap Image" r:id="rId6" imgW="1676634" imgH="419048" progId="PBrush">
              <p:embed/>
            </p:oleObj>
          </a:graphicData>
        </a:graphic>
      </p:graphicFrame>
      <p:grpSp>
        <p:nvGrpSpPr>
          <p:cNvPr id="8199" name="Group 77"/>
          <p:cNvGrpSpPr>
            <a:grpSpLocks/>
          </p:cNvGrpSpPr>
          <p:nvPr/>
        </p:nvGrpSpPr>
        <p:grpSpPr bwMode="auto">
          <a:xfrm>
            <a:off x="2517775" y="2552700"/>
            <a:ext cx="4200525" cy="1003300"/>
            <a:chOff x="1578" y="2010"/>
            <a:chExt cx="2646" cy="632"/>
          </a:xfrm>
        </p:grpSpPr>
        <p:sp>
          <p:nvSpPr>
            <p:cNvPr id="8204" name="Rectangle 48"/>
            <p:cNvSpPr>
              <a:spLocks noChangeArrowheads="1"/>
            </p:cNvSpPr>
            <p:nvPr/>
          </p:nvSpPr>
          <p:spPr bwMode="auto">
            <a:xfrm>
              <a:off x="1590" y="2016"/>
              <a:ext cx="2634" cy="626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5" name="Text Box 21"/>
            <p:cNvSpPr txBox="1">
              <a:spLocks noChangeArrowheads="1"/>
            </p:cNvSpPr>
            <p:nvPr/>
          </p:nvSpPr>
          <p:spPr bwMode="auto">
            <a:xfrm>
              <a:off x="1578" y="2010"/>
              <a:ext cx="1753" cy="271"/>
            </a:xfrm>
            <a:prstGeom prst="rect">
              <a:avLst/>
            </a:prstGeom>
            <a:noFill/>
            <a:ln w="317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zh-CN" sz="2200" b="1" dirty="0">
                  <a:solidFill>
                    <a:schemeClr val="hlink"/>
                  </a:solidFill>
                  <a:latin typeface="+mj-lt"/>
                  <a:ea typeface="SimSun" pitchFamily="2" charset="-122"/>
                </a:rPr>
                <a:t>Sales Order 123456</a:t>
              </a:r>
            </a:p>
          </p:txBody>
        </p:sp>
        <p:grpSp>
          <p:nvGrpSpPr>
            <p:cNvPr id="8206" name="Group 29"/>
            <p:cNvGrpSpPr>
              <a:grpSpLocks/>
            </p:cNvGrpSpPr>
            <p:nvPr/>
          </p:nvGrpSpPr>
          <p:grpSpPr bwMode="auto">
            <a:xfrm>
              <a:off x="1638" y="2210"/>
              <a:ext cx="2486" cy="407"/>
              <a:chOff x="166" y="1952"/>
              <a:chExt cx="2486" cy="407"/>
            </a:xfrm>
          </p:grpSpPr>
          <p:sp>
            <p:nvSpPr>
              <p:cNvPr id="8207" name="Text Box 20"/>
              <p:cNvSpPr txBox="1">
                <a:spLocks noChangeArrowheads="1"/>
              </p:cNvSpPr>
              <p:nvPr/>
            </p:nvSpPr>
            <p:spPr bwMode="auto">
              <a:xfrm>
                <a:off x="166" y="1952"/>
                <a:ext cx="2486" cy="407"/>
              </a:xfrm>
              <a:prstGeom prst="rect">
                <a:avLst/>
              </a:prstGeom>
              <a:noFill/>
              <a:ln w="3175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l" eaLnBrk="0" hangingPunct="0"/>
                <a:r>
                  <a:rPr lang="en-US" altLang="zh-CN" sz="1800" b="1" u="sng" dirty="0">
                    <a:latin typeface="+mj-lt"/>
                    <a:ea typeface="SimSun" pitchFamily="2" charset="-122"/>
                  </a:rPr>
                  <a:t>1 Computer XYZ with ABC Monitor</a:t>
                </a:r>
              </a:p>
              <a:p>
                <a:pPr algn="l" eaLnBrk="0" hangingPunct="0"/>
                <a:r>
                  <a:rPr lang="en-US" altLang="zh-CN" sz="1800" b="1" u="sng" dirty="0">
                    <a:latin typeface="+mj-lt"/>
                    <a:ea typeface="SimSun" pitchFamily="2" charset="-122"/>
                  </a:rPr>
                  <a:t>2 Computer XYZ with EDF Monitor</a:t>
                </a:r>
              </a:p>
            </p:txBody>
          </p:sp>
          <p:sp>
            <p:nvSpPr>
              <p:cNvPr id="8208" name="Rectangle 25"/>
              <p:cNvSpPr>
                <a:spLocks noChangeArrowheads="1"/>
              </p:cNvSpPr>
              <p:nvPr/>
            </p:nvSpPr>
            <p:spPr bwMode="auto">
              <a:xfrm>
                <a:off x="2548" y="2009"/>
                <a:ext cx="47" cy="130"/>
              </a:xfrm>
              <a:prstGeom prst="rect">
                <a:avLst/>
              </a:prstGeom>
              <a:noFill/>
              <a:ln w="3175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9" name="Rectangle 26"/>
              <p:cNvSpPr>
                <a:spLocks noChangeArrowheads="1"/>
              </p:cNvSpPr>
              <p:nvPr/>
            </p:nvSpPr>
            <p:spPr bwMode="auto">
              <a:xfrm>
                <a:off x="2548" y="2196"/>
                <a:ext cx="47" cy="130"/>
              </a:xfrm>
              <a:prstGeom prst="rect">
                <a:avLst/>
              </a:prstGeom>
              <a:noFill/>
              <a:ln w="3175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8200" name="Text Box 56"/>
          <p:cNvSpPr txBox="1">
            <a:spLocks noChangeArrowheads="1"/>
          </p:cNvSpPr>
          <p:nvPr/>
        </p:nvSpPr>
        <p:spPr bwMode="auto">
          <a:xfrm>
            <a:off x="3686175" y="3705225"/>
            <a:ext cx="1749197" cy="369332"/>
          </a:xfrm>
          <a:prstGeom prst="rect">
            <a:avLst/>
          </a:prstGeom>
          <a:solidFill>
            <a:schemeClr val="bg1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2 Work Orders</a:t>
            </a:r>
          </a:p>
        </p:txBody>
      </p:sp>
      <p:sp>
        <p:nvSpPr>
          <p:cNvPr id="8201" name="Text Box 59"/>
          <p:cNvSpPr txBox="1">
            <a:spLocks noChangeArrowheads="1"/>
          </p:cNvSpPr>
          <p:nvPr/>
        </p:nvSpPr>
        <p:spPr bwMode="auto">
          <a:xfrm>
            <a:off x="2932113" y="971550"/>
            <a:ext cx="3264034" cy="369332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1800" b="1" dirty="0">
                <a:latin typeface="+mj-lt"/>
                <a:ea typeface="SimSun" pitchFamily="2" charset="-122"/>
              </a:rPr>
              <a:t>Item Planning Maintenance</a:t>
            </a:r>
          </a:p>
        </p:txBody>
      </p:sp>
      <p:sp>
        <p:nvSpPr>
          <p:cNvPr id="421964" name="Text Box 76"/>
          <p:cNvSpPr txBox="1">
            <a:spLocks noChangeArrowheads="1"/>
          </p:cNvSpPr>
          <p:nvPr/>
        </p:nvSpPr>
        <p:spPr bwMode="auto">
          <a:xfrm>
            <a:off x="2216150" y="5192713"/>
            <a:ext cx="4822825" cy="654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Cycle by Status</a:t>
            </a:r>
          </a:p>
          <a:p>
            <a:pPr eaLnBrk="0" hangingPunct="0">
              <a:defRPr/>
            </a:pPr>
            <a:r>
              <a:rPr lang="en-US" altLang="zh-CN" sz="18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Exploded - Allocated - Released - Closed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Work Order Types: Rework</a:t>
            </a:r>
            <a:endParaRPr lang="en-US" dirty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eB-WO-PR-160</a:t>
            </a:r>
            <a:endParaRPr lang="en-US" altLang="zh-CN"/>
          </a:p>
        </p:txBody>
      </p:sp>
      <p:sp>
        <p:nvSpPr>
          <p:cNvPr id="423078" name="Text Box 166"/>
          <p:cNvSpPr txBox="1">
            <a:spLocks noChangeArrowheads="1"/>
          </p:cNvSpPr>
          <p:nvPr/>
        </p:nvSpPr>
        <p:spPr bwMode="auto">
          <a:xfrm>
            <a:off x="3494088" y="954088"/>
            <a:ext cx="2147887" cy="3794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+mj-lt"/>
                <a:ea typeface="宋体" pitchFamily="2" charset="-122"/>
              </a:rPr>
              <a:t>WO Maintenance</a:t>
            </a:r>
          </a:p>
        </p:txBody>
      </p:sp>
      <p:sp>
        <p:nvSpPr>
          <p:cNvPr id="423094" name="Text Box 182"/>
          <p:cNvSpPr txBox="1">
            <a:spLocks noChangeArrowheads="1"/>
          </p:cNvSpPr>
          <p:nvPr/>
        </p:nvSpPr>
        <p:spPr bwMode="auto">
          <a:xfrm>
            <a:off x="2803525" y="5087938"/>
            <a:ext cx="3532188" cy="654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Cycle by Status</a:t>
            </a:r>
          </a:p>
          <a:p>
            <a:pPr eaLnBrk="0" hangingPunct="0">
              <a:defRPr/>
            </a:pPr>
            <a:r>
              <a:rPr lang="en-US" altLang="zh-CN" sz="18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Allocated - Released - Closed</a:t>
            </a:r>
          </a:p>
        </p:txBody>
      </p:sp>
      <p:pic>
        <p:nvPicPr>
          <p:cNvPr id="18440" name="Picture 8" descr="WorkOrderMaintenanceRepair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5900" y="1374775"/>
            <a:ext cx="3698875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WorkOrderMaintenanceExpens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163763"/>
            <a:ext cx="3519488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Work Order Types: Expense</a:t>
            </a:r>
            <a:endParaRPr lang="en-US" dirty="0"/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eB-WO-PR-170</a:t>
            </a:r>
            <a:endParaRPr lang="en-US" altLang="zh-CN"/>
          </a:p>
        </p:txBody>
      </p:sp>
      <p:sp>
        <p:nvSpPr>
          <p:cNvPr id="423950" name="Text Box 14"/>
          <p:cNvSpPr txBox="1">
            <a:spLocks noChangeArrowheads="1"/>
          </p:cNvSpPr>
          <p:nvPr/>
        </p:nvSpPr>
        <p:spPr bwMode="auto">
          <a:xfrm>
            <a:off x="3494088" y="1735138"/>
            <a:ext cx="2147887" cy="3794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+mj-lt"/>
                <a:ea typeface="宋体" pitchFamily="2" charset="-122"/>
              </a:rPr>
              <a:t>WO Maintenance</a:t>
            </a:r>
          </a:p>
        </p:txBody>
      </p:sp>
      <p:sp>
        <p:nvSpPr>
          <p:cNvPr id="424044" name="Text Box 108"/>
          <p:cNvSpPr txBox="1">
            <a:spLocks noChangeArrowheads="1"/>
          </p:cNvSpPr>
          <p:nvPr/>
        </p:nvSpPr>
        <p:spPr bwMode="auto">
          <a:xfrm>
            <a:off x="550863" y="1174750"/>
            <a:ext cx="3199914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n-US" altLang="zh-CN" sz="2200" b="1">
                <a:latin typeface="+mj-lt"/>
                <a:ea typeface="宋体" pitchFamily="2" charset="-122"/>
              </a:rPr>
              <a:t>Prototype Department</a:t>
            </a:r>
          </a:p>
        </p:txBody>
      </p:sp>
      <p:sp>
        <p:nvSpPr>
          <p:cNvPr id="424057" name="Text Box 121"/>
          <p:cNvSpPr txBox="1">
            <a:spLocks noChangeArrowheads="1"/>
          </p:cNvSpPr>
          <p:nvPr/>
        </p:nvSpPr>
        <p:spPr bwMode="auto">
          <a:xfrm>
            <a:off x="6359525" y="5067300"/>
            <a:ext cx="2232025" cy="654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Cycle by Status</a:t>
            </a:r>
          </a:p>
          <a:p>
            <a:pPr eaLnBrk="0" hangingPunct="0">
              <a:defRPr/>
            </a:pPr>
            <a:r>
              <a:rPr lang="en-US" altLang="zh-CN" sz="18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Released - Closed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itle 2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Work Order Types: Cumulative</a:t>
            </a:r>
            <a:endParaRPr lang="en-US" dirty="0"/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eB-WO-PR-180</a:t>
            </a:r>
            <a:endParaRPr lang="en-US" altLang="zh-CN"/>
          </a:p>
        </p:txBody>
      </p:sp>
      <p:sp>
        <p:nvSpPr>
          <p:cNvPr id="424987" name="Text Box 27"/>
          <p:cNvSpPr txBox="1">
            <a:spLocks noChangeArrowheads="1"/>
          </p:cNvSpPr>
          <p:nvPr/>
        </p:nvSpPr>
        <p:spPr bwMode="auto">
          <a:xfrm>
            <a:off x="4606925" y="2484438"/>
            <a:ext cx="3756025" cy="17430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rgbClr val="B2B2B2"/>
            </a:outerShdw>
          </a:effectLst>
        </p:spPr>
        <p:txBody>
          <a:bodyPr anchor="ctr">
            <a:spAutoFit/>
          </a:bodyPr>
          <a:lstStyle/>
          <a:p>
            <a:pPr algn="l"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Site:		</a:t>
            </a:r>
            <a:r>
              <a:rPr lang="en-US" altLang="zh-CN" sz="1800" dirty="0">
                <a:latin typeface="+mj-lt"/>
                <a:ea typeface="宋体" pitchFamily="2" charset="-122"/>
              </a:rPr>
              <a:t>10-201</a:t>
            </a:r>
          </a:p>
          <a:p>
            <a:pPr algn="l"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Item:		</a:t>
            </a:r>
            <a:r>
              <a:rPr lang="en-US" altLang="zh-CN" sz="1800" dirty="0">
                <a:latin typeface="+mj-lt"/>
                <a:ea typeface="宋体" pitchFamily="2" charset="-122"/>
              </a:rPr>
              <a:t>52001</a:t>
            </a:r>
          </a:p>
          <a:p>
            <a:pPr algn="l"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Prod Line:	</a:t>
            </a:r>
            <a:r>
              <a:rPr lang="en-US" altLang="zh-CN" sz="1800" dirty="0">
                <a:latin typeface="+mj-lt"/>
                <a:ea typeface="宋体" pitchFamily="2" charset="-122"/>
              </a:rPr>
              <a:t>30</a:t>
            </a:r>
          </a:p>
          <a:p>
            <a:pPr algn="l"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Routing:	</a:t>
            </a:r>
            <a:r>
              <a:rPr lang="en-US" altLang="zh-CN" sz="1800" dirty="0">
                <a:latin typeface="+mj-lt"/>
                <a:ea typeface="宋体" pitchFamily="2" charset="-122"/>
              </a:rPr>
              <a:t>V-002</a:t>
            </a:r>
          </a:p>
          <a:p>
            <a:pPr algn="l"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BOM:		</a:t>
            </a:r>
            <a:r>
              <a:rPr lang="en-US" altLang="zh-CN" sz="1800" dirty="0">
                <a:latin typeface="+mj-lt"/>
                <a:ea typeface="宋体" pitchFamily="2" charset="-122"/>
              </a:rPr>
              <a:t>3333</a:t>
            </a:r>
          </a:p>
          <a:p>
            <a:pPr algn="l"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Quantity:	</a:t>
            </a:r>
            <a:r>
              <a:rPr lang="en-US" altLang="zh-CN" sz="1800" dirty="0">
                <a:latin typeface="+mj-lt"/>
                <a:ea typeface="宋体" pitchFamily="2" charset="-122"/>
              </a:rPr>
              <a:t>55555</a:t>
            </a:r>
          </a:p>
        </p:txBody>
      </p:sp>
      <p:sp>
        <p:nvSpPr>
          <p:cNvPr id="425377" name="Text Box 417"/>
          <p:cNvSpPr txBox="1">
            <a:spLocks noChangeArrowheads="1"/>
          </p:cNvSpPr>
          <p:nvPr/>
        </p:nvSpPr>
        <p:spPr bwMode="auto">
          <a:xfrm>
            <a:off x="4559300" y="1722438"/>
            <a:ext cx="3654425" cy="4397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rgbClr val="B2B2B2"/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altLang="zh-CN" sz="2200" b="1">
                <a:latin typeface="+mj-lt"/>
                <a:ea typeface="宋体" pitchFamily="2" charset="-122"/>
              </a:rPr>
              <a:t>Cumulative Work Order</a:t>
            </a:r>
          </a:p>
        </p:txBody>
      </p:sp>
      <p:cxnSp>
        <p:nvCxnSpPr>
          <p:cNvPr id="20485" name="AutoShape 434"/>
          <p:cNvCxnSpPr>
            <a:cxnSpLocks noChangeShapeType="1"/>
            <a:endCxn id="424987" idx="1"/>
          </p:cNvCxnSpPr>
          <p:nvPr/>
        </p:nvCxnSpPr>
        <p:spPr bwMode="auto">
          <a:xfrm flipV="1">
            <a:off x="2252663" y="3355975"/>
            <a:ext cx="2354262" cy="274638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20487" name="Group 440"/>
          <p:cNvGrpSpPr>
            <a:grpSpLocks/>
          </p:cNvGrpSpPr>
          <p:nvPr/>
        </p:nvGrpSpPr>
        <p:grpSpPr bwMode="auto">
          <a:xfrm>
            <a:off x="1076325" y="2454275"/>
            <a:ext cx="1133475" cy="1689100"/>
            <a:chOff x="3272" y="1287"/>
            <a:chExt cx="1509" cy="2247"/>
          </a:xfrm>
        </p:grpSpPr>
        <p:grpSp>
          <p:nvGrpSpPr>
            <p:cNvPr id="20488" name="Group 441"/>
            <p:cNvGrpSpPr>
              <a:grpSpLocks/>
            </p:cNvGrpSpPr>
            <p:nvPr/>
          </p:nvGrpSpPr>
          <p:grpSpPr bwMode="auto">
            <a:xfrm>
              <a:off x="3272" y="1287"/>
              <a:ext cx="1509" cy="2247"/>
              <a:chOff x="3272" y="1287"/>
              <a:chExt cx="1509" cy="2247"/>
            </a:xfrm>
          </p:grpSpPr>
          <p:sp>
            <p:nvSpPr>
              <p:cNvPr id="20555" name="Freeform 442"/>
              <p:cNvSpPr>
                <a:spLocks/>
              </p:cNvSpPr>
              <p:nvPr/>
            </p:nvSpPr>
            <p:spPr bwMode="auto">
              <a:xfrm>
                <a:off x="3331" y="2149"/>
                <a:ext cx="1386" cy="1353"/>
              </a:xfrm>
              <a:custGeom>
                <a:avLst/>
                <a:gdLst>
                  <a:gd name="T0" fmla="*/ 7204 w 608"/>
                  <a:gd name="T1" fmla="*/ 6688 h 594"/>
                  <a:gd name="T2" fmla="*/ 7204 w 608"/>
                  <a:gd name="T3" fmla="*/ 0 h 594"/>
                  <a:gd name="T4" fmla="*/ 0 w 608"/>
                  <a:gd name="T5" fmla="*/ 0 h 594"/>
                  <a:gd name="T6" fmla="*/ 0 w 608"/>
                  <a:gd name="T7" fmla="*/ 6688 h 594"/>
                  <a:gd name="T8" fmla="*/ 0 w 608"/>
                  <a:gd name="T9" fmla="*/ 6688 h 594"/>
                  <a:gd name="T10" fmla="*/ 25 w 608"/>
                  <a:gd name="T11" fmla="*/ 6806 h 594"/>
                  <a:gd name="T12" fmla="*/ 48 w 608"/>
                  <a:gd name="T13" fmla="*/ 6899 h 594"/>
                  <a:gd name="T14" fmla="*/ 93 w 608"/>
                  <a:gd name="T15" fmla="*/ 6972 h 594"/>
                  <a:gd name="T16" fmla="*/ 166 w 608"/>
                  <a:gd name="T17" fmla="*/ 7020 h 594"/>
                  <a:gd name="T18" fmla="*/ 166 w 608"/>
                  <a:gd name="T19" fmla="*/ 7020 h 594"/>
                  <a:gd name="T20" fmla="*/ 187 w 608"/>
                  <a:gd name="T21" fmla="*/ 7020 h 594"/>
                  <a:gd name="T22" fmla="*/ 7014 w 608"/>
                  <a:gd name="T23" fmla="*/ 7020 h 594"/>
                  <a:gd name="T24" fmla="*/ 7014 w 608"/>
                  <a:gd name="T25" fmla="*/ 7020 h 594"/>
                  <a:gd name="T26" fmla="*/ 7037 w 608"/>
                  <a:gd name="T27" fmla="*/ 7020 h 594"/>
                  <a:gd name="T28" fmla="*/ 7037 w 608"/>
                  <a:gd name="T29" fmla="*/ 7020 h 594"/>
                  <a:gd name="T30" fmla="*/ 7131 w 608"/>
                  <a:gd name="T31" fmla="*/ 6927 h 594"/>
                  <a:gd name="T32" fmla="*/ 7176 w 608"/>
                  <a:gd name="T33" fmla="*/ 6806 h 594"/>
                  <a:gd name="T34" fmla="*/ 7204 w 608"/>
                  <a:gd name="T35" fmla="*/ 6688 h 594"/>
                  <a:gd name="T36" fmla="*/ 7204 w 608"/>
                  <a:gd name="T37" fmla="*/ 6688 h 59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08"/>
                  <a:gd name="T58" fmla="*/ 0 h 594"/>
                  <a:gd name="T59" fmla="*/ 608 w 608"/>
                  <a:gd name="T60" fmla="*/ 594 h 59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08" h="594">
                    <a:moveTo>
                      <a:pt x="608" y="566"/>
                    </a:moveTo>
                    <a:lnTo>
                      <a:pt x="608" y="0"/>
                    </a:lnTo>
                    <a:lnTo>
                      <a:pt x="0" y="0"/>
                    </a:lnTo>
                    <a:lnTo>
                      <a:pt x="0" y="566"/>
                    </a:lnTo>
                    <a:lnTo>
                      <a:pt x="2" y="576"/>
                    </a:lnTo>
                    <a:lnTo>
                      <a:pt x="4" y="584"/>
                    </a:lnTo>
                    <a:lnTo>
                      <a:pt x="8" y="590"/>
                    </a:lnTo>
                    <a:lnTo>
                      <a:pt x="14" y="594"/>
                    </a:lnTo>
                    <a:lnTo>
                      <a:pt x="16" y="594"/>
                    </a:lnTo>
                    <a:lnTo>
                      <a:pt x="592" y="594"/>
                    </a:lnTo>
                    <a:lnTo>
                      <a:pt x="594" y="594"/>
                    </a:lnTo>
                    <a:lnTo>
                      <a:pt x="602" y="586"/>
                    </a:lnTo>
                    <a:lnTo>
                      <a:pt x="606" y="576"/>
                    </a:lnTo>
                    <a:lnTo>
                      <a:pt x="608" y="56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56" name="Freeform 443"/>
              <p:cNvSpPr>
                <a:spLocks/>
              </p:cNvSpPr>
              <p:nvPr/>
            </p:nvSpPr>
            <p:spPr bwMode="auto">
              <a:xfrm>
                <a:off x="3331" y="1319"/>
                <a:ext cx="1395" cy="625"/>
              </a:xfrm>
              <a:custGeom>
                <a:avLst/>
                <a:gdLst>
                  <a:gd name="T0" fmla="*/ 0 w 612"/>
                  <a:gd name="T1" fmla="*/ 354 h 274"/>
                  <a:gd name="T2" fmla="*/ 0 w 612"/>
                  <a:gd name="T3" fmla="*/ 3253 h 274"/>
                  <a:gd name="T4" fmla="*/ 7249 w 612"/>
                  <a:gd name="T5" fmla="*/ 3253 h 274"/>
                  <a:gd name="T6" fmla="*/ 7249 w 612"/>
                  <a:gd name="T7" fmla="*/ 354 h 274"/>
                  <a:gd name="T8" fmla="*/ 7249 w 612"/>
                  <a:gd name="T9" fmla="*/ 354 h 274"/>
                  <a:gd name="T10" fmla="*/ 7201 w 612"/>
                  <a:gd name="T11" fmla="*/ 240 h 274"/>
                  <a:gd name="T12" fmla="*/ 7155 w 612"/>
                  <a:gd name="T13" fmla="*/ 141 h 274"/>
                  <a:gd name="T14" fmla="*/ 7107 w 612"/>
                  <a:gd name="T15" fmla="*/ 73 h 274"/>
                  <a:gd name="T16" fmla="*/ 7034 w 612"/>
                  <a:gd name="T17" fmla="*/ 25 h 274"/>
                  <a:gd name="T18" fmla="*/ 7034 w 612"/>
                  <a:gd name="T19" fmla="*/ 25 h 274"/>
                  <a:gd name="T20" fmla="*/ 7009 w 612"/>
                  <a:gd name="T21" fmla="*/ 0 h 274"/>
                  <a:gd name="T22" fmla="*/ 187 w 612"/>
                  <a:gd name="T23" fmla="*/ 0 h 274"/>
                  <a:gd name="T24" fmla="*/ 187 w 612"/>
                  <a:gd name="T25" fmla="*/ 0 h 274"/>
                  <a:gd name="T26" fmla="*/ 166 w 612"/>
                  <a:gd name="T27" fmla="*/ 25 h 274"/>
                  <a:gd name="T28" fmla="*/ 166 w 612"/>
                  <a:gd name="T29" fmla="*/ 25 h 274"/>
                  <a:gd name="T30" fmla="*/ 93 w 612"/>
                  <a:gd name="T31" fmla="*/ 73 h 274"/>
                  <a:gd name="T32" fmla="*/ 73 w 612"/>
                  <a:gd name="T33" fmla="*/ 119 h 274"/>
                  <a:gd name="T34" fmla="*/ 25 w 612"/>
                  <a:gd name="T35" fmla="*/ 240 h 274"/>
                  <a:gd name="T36" fmla="*/ 0 w 612"/>
                  <a:gd name="T37" fmla="*/ 354 h 274"/>
                  <a:gd name="T38" fmla="*/ 0 w 612"/>
                  <a:gd name="T39" fmla="*/ 354 h 27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12"/>
                  <a:gd name="T61" fmla="*/ 0 h 274"/>
                  <a:gd name="T62" fmla="*/ 612 w 612"/>
                  <a:gd name="T63" fmla="*/ 274 h 27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12" h="274">
                    <a:moveTo>
                      <a:pt x="0" y="30"/>
                    </a:moveTo>
                    <a:lnTo>
                      <a:pt x="0" y="274"/>
                    </a:lnTo>
                    <a:lnTo>
                      <a:pt x="612" y="274"/>
                    </a:lnTo>
                    <a:lnTo>
                      <a:pt x="612" y="30"/>
                    </a:lnTo>
                    <a:lnTo>
                      <a:pt x="608" y="20"/>
                    </a:lnTo>
                    <a:lnTo>
                      <a:pt x="604" y="12"/>
                    </a:lnTo>
                    <a:lnTo>
                      <a:pt x="600" y="6"/>
                    </a:lnTo>
                    <a:lnTo>
                      <a:pt x="594" y="2"/>
                    </a:lnTo>
                    <a:lnTo>
                      <a:pt x="592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2" y="2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57" name="Freeform 444"/>
              <p:cNvSpPr>
                <a:spLocks/>
              </p:cNvSpPr>
              <p:nvPr/>
            </p:nvSpPr>
            <p:spPr bwMode="auto">
              <a:xfrm>
                <a:off x="3304" y="1324"/>
                <a:ext cx="59" cy="629"/>
              </a:xfrm>
              <a:custGeom>
                <a:avLst/>
                <a:gdLst>
                  <a:gd name="T0" fmla="*/ 138 w 26"/>
                  <a:gd name="T1" fmla="*/ 333 h 276"/>
                  <a:gd name="T2" fmla="*/ 138 w 26"/>
                  <a:gd name="T3" fmla="*/ 333 h 276"/>
                  <a:gd name="T4" fmla="*/ 166 w 26"/>
                  <a:gd name="T5" fmla="*/ 212 h 276"/>
                  <a:gd name="T6" fmla="*/ 211 w 26"/>
                  <a:gd name="T7" fmla="*/ 93 h 276"/>
                  <a:gd name="T8" fmla="*/ 231 w 26"/>
                  <a:gd name="T9" fmla="*/ 48 h 276"/>
                  <a:gd name="T10" fmla="*/ 304 w 26"/>
                  <a:gd name="T11" fmla="*/ 0 h 276"/>
                  <a:gd name="T12" fmla="*/ 304 w 26"/>
                  <a:gd name="T13" fmla="*/ 0 h 276"/>
                  <a:gd name="T14" fmla="*/ 186 w 26"/>
                  <a:gd name="T15" fmla="*/ 0 h 276"/>
                  <a:gd name="T16" fmla="*/ 118 w 26"/>
                  <a:gd name="T17" fmla="*/ 48 h 276"/>
                  <a:gd name="T18" fmla="*/ 73 w 26"/>
                  <a:gd name="T19" fmla="*/ 93 h 276"/>
                  <a:gd name="T20" fmla="*/ 25 w 26"/>
                  <a:gd name="T21" fmla="*/ 166 h 276"/>
                  <a:gd name="T22" fmla="*/ 0 w 26"/>
                  <a:gd name="T23" fmla="*/ 260 h 276"/>
                  <a:gd name="T24" fmla="*/ 0 w 26"/>
                  <a:gd name="T25" fmla="*/ 333 h 276"/>
                  <a:gd name="T26" fmla="*/ 0 w 26"/>
                  <a:gd name="T27" fmla="*/ 333 h 276"/>
                  <a:gd name="T28" fmla="*/ 0 w 26"/>
                  <a:gd name="T29" fmla="*/ 3266 h 276"/>
                  <a:gd name="T30" fmla="*/ 138 w 26"/>
                  <a:gd name="T31" fmla="*/ 3220 h 276"/>
                  <a:gd name="T32" fmla="*/ 138 w 26"/>
                  <a:gd name="T33" fmla="*/ 333 h 2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"/>
                  <a:gd name="T52" fmla="*/ 0 h 276"/>
                  <a:gd name="T53" fmla="*/ 26 w 26"/>
                  <a:gd name="T54" fmla="*/ 276 h 2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" h="276">
                    <a:moveTo>
                      <a:pt x="12" y="28"/>
                    </a:moveTo>
                    <a:lnTo>
                      <a:pt x="12" y="28"/>
                    </a:lnTo>
                    <a:lnTo>
                      <a:pt x="14" y="1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16" y="0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276"/>
                    </a:lnTo>
                    <a:lnTo>
                      <a:pt x="12" y="272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58" name="Freeform 445"/>
              <p:cNvSpPr>
                <a:spLocks/>
              </p:cNvSpPr>
              <p:nvPr/>
            </p:nvSpPr>
            <p:spPr bwMode="auto">
              <a:xfrm>
                <a:off x="3304" y="2135"/>
                <a:ext cx="59" cy="1367"/>
              </a:xfrm>
              <a:custGeom>
                <a:avLst/>
                <a:gdLst>
                  <a:gd name="T0" fmla="*/ 138 w 26"/>
                  <a:gd name="T1" fmla="*/ 6764 h 600"/>
                  <a:gd name="T2" fmla="*/ 138 w 26"/>
                  <a:gd name="T3" fmla="*/ 73 h 600"/>
                  <a:gd name="T4" fmla="*/ 0 w 26"/>
                  <a:gd name="T5" fmla="*/ 0 h 600"/>
                  <a:gd name="T6" fmla="*/ 0 w 26"/>
                  <a:gd name="T7" fmla="*/ 0 h 600"/>
                  <a:gd name="T8" fmla="*/ 0 w 26"/>
                  <a:gd name="T9" fmla="*/ 6764 h 600"/>
                  <a:gd name="T10" fmla="*/ 0 w 26"/>
                  <a:gd name="T11" fmla="*/ 6764 h 600"/>
                  <a:gd name="T12" fmla="*/ 0 w 26"/>
                  <a:gd name="T13" fmla="*/ 6858 h 600"/>
                  <a:gd name="T14" fmla="*/ 25 w 26"/>
                  <a:gd name="T15" fmla="*/ 6931 h 600"/>
                  <a:gd name="T16" fmla="*/ 73 w 26"/>
                  <a:gd name="T17" fmla="*/ 7001 h 600"/>
                  <a:gd name="T18" fmla="*/ 118 w 26"/>
                  <a:gd name="T19" fmla="*/ 7049 h 600"/>
                  <a:gd name="T20" fmla="*/ 211 w 26"/>
                  <a:gd name="T21" fmla="*/ 7095 h 600"/>
                  <a:gd name="T22" fmla="*/ 304 w 26"/>
                  <a:gd name="T23" fmla="*/ 7095 h 600"/>
                  <a:gd name="T24" fmla="*/ 304 w 26"/>
                  <a:gd name="T25" fmla="*/ 7095 h 600"/>
                  <a:gd name="T26" fmla="*/ 231 w 26"/>
                  <a:gd name="T27" fmla="*/ 7049 h 600"/>
                  <a:gd name="T28" fmla="*/ 186 w 26"/>
                  <a:gd name="T29" fmla="*/ 6976 h 600"/>
                  <a:gd name="T30" fmla="*/ 166 w 26"/>
                  <a:gd name="T31" fmla="*/ 6883 h 600"/>
                  <a:gd name="T32" fmla="*/ 138 w 26"/>
                  <a:gd name="T33" fmla="*/ 6764 h 600"/>
                  <a:gd name="T34" fmla="*/ 138 w 26"/>
                  <a:gd name="T35" fmla="*/ 6764 h 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6"/>
                  <a:gd name="T55" fmla="*/ 0 h 600"/>
                  <a:gd name="T56" fmla="*/ 26 w 26"/>
                  <a:gd name="T57" fmla="*/ 600 h 60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6" h="600">
                    <a:moveTo>
                      <a:pt x="12" y="572"/>
                    </a:moveTo>
                    <a:lnTo>
                      <a:pt x="12" y="6"/>
                    </a:lnTo>
                    <a:lnTo>
                      <a:pt x="0" y="0"/>
                    </a:lnTo>
                    <a:lnTo>
                      <a:pt x="0" y="572"/>
                    </a:lnTo>
                    <a:lnTo>
                      <a:pt x="0" y="580"/>
                    </a:lnTo>
                    <a:lnTo>
                      <a:pt x="2" y="586"/>
                    </a:lnTo>
                    <a:lnTo>
                      <a:pt x="6" y="592"/>
                    </a:lnTo>
                    <a:lnTo>
                      <a:pt x="10" y="596"/>
                    </a:lnTo>
                    <a:lnTo>
                      <a:pt x="18" y="600"/>
                    </a:lnTo>
                    <a:lnTo>
                      <a:pt x="26" y="600"/>
                    </a:lnTo>
                    <a:lnTo>
                      <a:pt x="20" y="596"/>
                    </a:lnTo>
                    <a:lnTo>
                      <a:pt x="16" y="590"/>
                    </a:lnTo>
                    <a:lnTo>
                      <a:pt x="14" y="582"/>
                    </a:lnTo>
                    <a:lnTo>
                      <a:pt x="12" y="57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59" name="Freeform 446"/>
              <p:cNvSpPr>
                <a:spLocks/>
              </p:cNvSpPr>
              <p:nvPr/>
            </p:nvSpPr>
            <p:spPr bwMode="auto">
              <a:xfrm>
                <a:off x="4685" y="2135"/>
                <a:ext cx="64" cy="1367"/>
              </a:xfrm>
              <a:custGeom>
                <a:avLst/>
                <a:gdLst>
                  <a:gd name="T0" fmla="*/ 167 w 28"/>
                  <a:gd name="T1" fmla="*/ 6764 h 600"/>
                  <a:gd name="T2" fmla="*/ 167 w 28"/>
                  <a:gd name="T3" fmla="*/ 6764 h 600"/>
                  <a:gd name="T4" fmla="*/ 142 w 28"/>
                  <a:gd name="T5" fmla="*/ 6883 h 600"/>
                  <a:gd name="T6" fmla="*/ 94 w 28"/>
                  <a:gd name="T7" fmla="*/ 7001 h 600"/>
                  <a:gd name="T8" fmla="*/ 0 w 28"/>
                  <a:gd name="T9" fmla="*/ 7095 h 600"/>
                  <a:gd name="T10" fmla="*/ 0 w 28"/>
                  <a:gd name="T11" fmla="*/ 7095 h 600"/>
                  <a:gd name="T12" fmla="*/ 121 w 28"/>
                  <a:gd name="T13" fmla="*/ 7095 h 600"/>
                  <a:gd name="T14" fmla="*/ 194 w 28"/>
                  <a:gd name="T15" fmla="*/ 7049 h 600"/>
                  <a:gd name="T16" fmla="*/ 240 w 28"/>
                  <a:gd name="T17" fmla="*/ 7001 h 600"/>
                  <a:gd name="T18" fmla="*/ 288 w 28"/>
                  <a:gd name="T19" fmla="*/ 6931 h 600"/>
                  <a:gd name="T20" fmla="*/ 309 w 28"/>
                  <a:gd name="T21" fmla="*/ 6837 h 600"/>
                  <a:gd name="T22" fmla="*/ 334 w 28"/>
                  <a:gd name="T23" fmla="*/ 6764 h 600"/>
                  <a:gd name="T24" fmla="*/ 334 w 28"/>
                  <a:gd name="T25" fmla="*/ 0 h 600"/>
                  <a:gd name="T26" fmla="*/ 167 w 28"/>
                  <a:gd name="T27" fmla="*/ 73 h 600"/>
                  <a:gd name="T28" fmla="*/ 167 w 28"/>
                  <a:gd name="T29" fmla="*/ 6764 h 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600"/>
                  <a:gd name="T47" fmla="*/ 28 w 28"/>
                  <a:gd name="T48" fmla="*/ 600 h 6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600">
                    <a:moveTo>
                      <a:pt x="14" y="572"/>
                    </a:moveTo>
                    <a:lnTo>
                      <a:pt x="14" y="572"/>
                    </a:lnTo>
                    <a:lnTo>
                      <a:pt x="12" y="582"/>
                    </a:lnTo>
                    <a:lnTo>
                      <a:pt x="8" y="592"/>
                    </a:lnTo>
                    <a:lnTo>
                      <a:pt x="0" y="600"/>
                    </a:lnTo>
                    <a:lnTo>
                      <a:pt x="10" y="600"/>
                    </a:lnTo>
                    <a:lnTo>
                      <a:pt x="16" y="596"/>
                    </a:lnTo>
                    <a:lnTo>
                      <a:pt x="20" y="592"/>
                    </a:lnTo>
                    <a:lnTo>
                      <a:pt x="24" y="586"/>
                    </a:lnTo>
                    <a:lnTo>
                      <a:pt x="26" y="578"/>
                    </a:lnTo>
                    <a:lnTo>
                      <a:pt x="28" y="572"/>
                    </a:lnTo>
                    <a:lnTo>
                      <a:pt x="28" y="0"/>
                    </a:lnTo>
                    <a:lnTo>
                      <a:pt x="14" y="6"/>
                    </a:lnTo>
                    <a:lnTo>
                      <a:pt x="14" y="57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60" name="Freeform 447"/>
              <p:cNvSpPr>
                <a:spLocks noEditPoints="1"/>
              </p:cNvSpPr>
              <p:nvPr/>
            </p:nvSpPr>
            <p:spPr bwMode="auto">
              <a:xfrm>
                <a:off x="3272" y="1287"/>
                <a:ext cx="1509" cy="2247"/>
              </a:xfrm>
              <a:custGeom>
                <a:avLst/>
                <a:gdLst>
                  <a:gd name="T0" fmla="*/ 499 w 662"/>
                  <a:gd name="T1" fmla="*/ 0 h 986"/>
                  <a:gd name="T2" fmla="*/ 353 w 662"/>
                  <a:gd name="T3" fmla="*/ 25 h 986"/>
                  <a:gd name="T4" fmla="*/ 166 w 662"/>
                  <a:gd name="T5" fmla="*/ 119 h 986"/>
                  <a:gd name="T6" fmla="*/ 48 w 662"/>
                  <a:gd name="T7" fmla="*/ 285 h 986"/>
                  <a:gd name="T8" fmla="*/ 0 w 662"/>
                  <a:gd name="T9" fmla="*/ 520 h 986"/>
                  <a:gd name="T10" fmla="*/ 0 w 662"/>
                  <a:gd name="T11" fmla="*/ 11171 h 986"/>
                  <a:gd name="T12" fmla="*/ 48 w 662"/>
                  <a:gd name="T13" fmla="*/ 11431 h 986"/>
                  <a:gd name="T14" fmla="*/ 166 w 662"/>
                  <a:gd name="T15" fmla="*/ 11577 h 986"/>
                  <a:gd name="T16" fmla="*/ 353 w 662"/>
                  <a:gd name="T17" fmla="*/ 11670 h 986"/>
                  <a:gd name="T18" fmla="*/ 7322 w 662"/>
                  <a:gd name="T19" fmla="*/ 11670 h 986"/>
                  <a:gd name="T20" fmla="*/ 7461 w 662"/>
                  <a:gd name="T21" fmla="*/ 11670 h 986"/>
                  <a:gd name="T22" fmla="*/ 7654 w 662"/>
                  <a:gd name="T23" fmla="*/ 11577 h 986"/>
                  <a:gd name="T24" fmla="*/ 7768 w 662"/>
                  <a:gd name="T25" fmla="*/ 11410 h 986"/>
                  <a:gd name="T26" fmla="*/ 7841 w 662"/>
                  <a:gd name="T27" fmla="*/ 11171 h 986"/>
                  <a:gd name="T28" fmla="*/ 7841 w 662"/>
                  <a:gd name="T29" fmla="*/ 520 h 986"/>
                  <a:gd name="T30" fmla="*/ 7768 w 662"/>
                  <a:gd name="T31" fmla="*/ 260 h 986"/>
                  <a:gd name="T32" fmla="*/ 7654 w 662"/>
                  <a:gd name="T33" fmla="*/ 119 h 986"/>
                  <a:gd name="T34" fmla="*/ 7461 w 662"/>
                  <a:gd name="T35" fmla="*/ 25 h 986"/>
                  <a:gd name="T36" fmla="*/ 7322 w 662"/>
                  <a:gd name="T37" fmla="*/ 0 h 986"/>
                  <a:gd name="T38" fmla="*/ 7322 w 662"/>
                  <a:gd name="T39" fmla="*/ 166 h 986"/>
                  <a:gd name="T40" fmla="*/ 7388 w 662"/>
                  <a:gd name="T41" fmla="*/ 187 h 986"/>
                  <a:gd name="T42" fmla="*/ 7554 w 662"/>
                  <a:gd name="T43" fmla="*/ 260 h 986"/>
                  <a:gd name="T44" fmla="*/ 7654 w 662"/>
                  <a:gd name="T45" fmla="*/ 399 h 986"/>
                  <a:gd name="T46" fmla="*/ 7675 w 662"/>
                  <a:gd name="T47" fmla="*/ 3453 h 986"/>
                  <a:gd name="T48" fmla="*/ 166 w 662"/>
                  <a:gd name="T49" fmla="*/ 3453 h 986"/>
                  <a:gd name="T50" fmla="*/ 166 w 662"/>
                  <a:gd name="T51" fmla="*/ 520 h 986"/>
                  <a:gd name="T52" fmla="*/ 212 w 662"/>
                  <a:gd name="T53" fmla="*/ 333 h 986"/>
                  <a:gd name="T54" fmla="*/ 305 w 662"/>
                  <a:gd name="T55" fmla="*/ 239 h 986"/>
                  <a:gd name="T56" fmla="*/ 499 w 662"/>
                  <a:gd name="T57" fmla="*/ 166 h 986"/>
                  <a:gd name="T58" fmla="*/ 166 w 662"/>
                  <a:gd name="T59" fmla="*/ 4309 h 986"/>
                  <a:gd name="T60" fmla="*/ 166 w 662"/>
                  <a:gd name="T61" fmla="*/ 3553 h 986"/>
                  <a:gd name="T62" fmla="*/ 3861 w 662"/>
                  <a:gd name="T63" fmla="*/ 4309 h 986"/>
                  <a:gd name="T64" fmla="*/ 3955 w 662"/>
                  <a:gd name="T65" fmla="*/ 3553 h 986"/>
                  <a:gd name="T66" fmla="*/ 6847 w 662"/>
                  <a:gd name="T67" fmla="*/ 4309 h 986"/>
                  <a:gd name="T68" fmla="*/ 3955 w 662"/>
                  <a:gd name="T69" fmla="*/ 3553 h 986"/>
                  <a:gd name="T70" fmla="*/ 7675 w 662"/>
                  <a:gd name="T71" fmla="*/ 3553 h 986"/>
                  <a:gd name="T72" fmla="*/ 6941 w 662"/>
                  <a:gd name="T73" fmla="*/ 4309 h 986"/>
                  <a:gd name="T74" fmla="*/ 7322 w 662"/>
                  <a:gd name="T75" fmla="*/ 11504 h 986"/>
                  <a:gd name="T76" fmla="*/ 499 w 662"/>
                  <a:gd name="T77" fmla="*/ 11504 h 986"/>
                  <a:gd name="T78" fmla="*/ 305 w 662"/>
                  <a:gd name="T79" fmla="*/ 11456 h 986"/>
                  <a:gd name="T80" fmla="*/ 212 w 662"/>
                  <a:gd name="T81" fmla="*/ 11363 h 986"/>
                  <a:gd name="T82" fmla="*/ 166 w 662"/>
                  <a:gd name="T83" fmla="*/ 11171 h 986"/>
                  <a:gd name="T84" fmla="*/ 166 w 662"/>
                  <a:gd name="T85" fmla="*/ 4405 h 986"/>
                  <a:gd name="T86" fmla="*/ 7675 w 662"/>
                  <a:gd name="T87" fmla="*/ 11171 h 986"/>
                  <a:gd name="T88" fmla="*/ 7654 w 662"/>
                  <a:gd name="T89" fmla="*/ 11244 h 986"/>
                  <a:gd name="T90" fmla="*/ 7581 w 662"/>
                  <a:gd name="T91" fmla="*/ 11410 h 986"/>
                  <a:gd name="T92" fmla="*/ 7436 w 662"/>
                  <a:gd name="T93" fmla="*/ 11504 h 986"/>
                  <a:gd name="T94" fmla="*/ 7322 w 662"/>
                  <a:gd name="T95" fmla="*/ 11504 h 9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62"/>
                  <a:gd name="T145" fmla="*/ 0 h 986"/>
                  <a:gd name="T146" fmla="*/ 662 w 662"/>
                  <a:gd name="T147" fmla="*/ 986 h 9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62" h="986">
                    <a:moveTo>
                      <a:pt x="618" y="0"/>
                    </a:moveTo>
                    <a:lnTo>
                      <a:pt x="42" y="0"/>
                    </a:lnTo>
                    <a:lnTo>
                      <a:pt x="30" y="2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16"/>
                    </a:lnTo>
                    <a:lnTo>
                      <a:pt x="4" y="24"/>
                    </a:lnTo>
                    <a:lnTo>
                      <a:pt x="0" y="32"/>
                    </a:lnTo>
                    <a:lnTo>
                      <a:pt x="0" y="44"/>
                    </a:lnTo>
                    <a:lnTo>
                      <a:pt x="0" y="944"/>
                    </a:lnTo>
                    <a:lnTo>
                      <a:pt x="0" y="956"/>
                    </a:lnTo>
                    <a:lnTo>
                      <a:pt x="4" y="966"/>
                    </a:lnTo>
                    <a:lnTo>
                      <a:pt x="8" y="972"/>
                    </a:lnTo>
                    <a:lnTo>
                      <a:pt x="14" y="978"/>
                    </a:lnTo>
                    <a:lnTo>
                      <a:pt x="22" y="982"/>
                    </a:lnTo>
                    <a:lnTo>
                      <a:pt x="30" y="986"/>
                    </a:lnTo>
                    <a:lnTo>
                      <a:pt x="42" y="986"/>
                    </a:lnTo>
                    <a:lnTo>
                      <a:pt x="618" y="986"/>
                    </a:lnTo>
                    <a:lnTo>
                      <a:pt x="630" y="986"/>
                    </a:lnTo>
                    <a:lnTo>
                      <a:pt x="640" y="982"/>
                    </a:lnTo>
                    <a:lnTo>
                      <a:pt x="646" y="978"/>
                    </a:lnTo>
                    <a:lnTo>
                      <a:pt x="652" y="972"/>
                    </a:lnTo>
                    <a:lnTo>
                      <a:pt x="656" y="964"/>
                    </a:lnTo>
                    <a:lnTo>
                      <a:pt x="660" y="956"/>
                    </a:lnTo>
                    <a:lnTo>
                      <a:pt x="662" y="944"/>
                    </a:lnTo>
                    <a:lnTo>
                      <a:pt x="662" y="44"/>
                    </a:lnTo>
                    <a:lnTo>
                      <a:pt x="660" y="32"/>
                    </a:lnTo>
                    <a:lnTo>
                      <a:pt x="656" y="22"/>
                    </a:lnTo>
                    <a:lnTo>
                      <a:pt x="652" y="16"/>
                    </a:lnTo>
                    <a:lnTo>
                      <a:pt x="646" y="10"/>
                    </a:lnTo>
                    <a:lnTo>
                      <a:pt x="638" y="6"/>
                    </a:lnTo>
                    <a:lnTo>
                      <a:pt x="630" y="2"/>
                    </a:lnTo>
                    <a:lnTo>
                      <a:pt x="618" y="0"/>
                    </a:lnTo>
                    <a:close/>
                    <a:moveTo>
                      <a:pt x="42" y="14"/>
                    </a:moveTo>
                    <a:lnTo>
                      <a:pt x="618" y="14"/>
                    </a:lnTo>
                    <a:lnTo>
                      <a:pt x="624" y="16"/>
                    </a:lnTo>
                    <a:lnTo>
                      <a:pt x="634" y="20"/>
                    </a:lnTo>
                    <a:lnTo>
                      <a:pt x="638" y="22"/>
                    </a:lnTo>
                    <a:lnTo>
                      <a:pt x="642" y="28"/>
                    </a:lnTo>
                    <a:lnTo>
                      <a:pt x="646" y="34"/>
                    </a:lnTo>
                    <a:lnTo>
                      <a:pt x="648" y="44"/>
                    </a:lnTo>
                    <a:lnTo>
                      <a:pt x="648" y="292"/>
                    </a:lnTo>
                    <a:lnTo>
                      <a:pt x="14" y="292"/>
                    </a:lnTo>
                    <a:lnTo>
                      <a:pt x="14" y="44"/>
                    </a:lnTo>
                    <a:lnTo>
                      <a:pt x="14" y="38"/>
                    </a:lnTo>
                    <a:lnTo>
                      <a:pt x="18" y="28"/>
                    </a:lnTo>
                    <a:lnTo>
                      <a:pt x="20" y="24"/>
                    </a:lnTo>
                    <a:lnTo>
                      <a:pt x="26" y="20"/>
                    </a:lnTo>
                    <a:lnTo>
                      <a:pt x="32" y="16"/>
                    </a:lnTo>
                    <a:lnTo>
                      <a:pt x="42" y="14"/>
                    </a:lnTo>
                    <a:close/>
                    <a:moveTo>
                      <a:pt x="14" y="364"/>
                    </a:moveTo>
                    <a:lnTo>
                      <a:pt x="14" y="364"/>
                    </a:lnTo>
                    <a:lnTo>
                      <a:pt x="14" y="300"/>
                    </a:lnTo>
                    <a:lnTo>
                      <a:pt x="326" y="300"/>
                    </a:lnTo>
                    <a:lnTo>
                      <a:pt x="326" y="364"/>
                    </a:lnTo>
                    <a:lnTo>
                      <a:pt x="14" y="364"/>
                    </a:lnTo>
                    <a:close/>
                    <a:moveTo>
                      <a:pt x="334" y="300"/>
                    </a:moveTo>
                    <a:lnTo>
                      <a:pt x="578" y="300"/>
                    </a:lnTo>
                    <a:lnTo>
                      <a:pt x="578" y="364"/>
                    </a:lnTo>
                    <a:lnTo>
                      <a:pt x="334" y="364"/>
                    </a:lnTo>
                    <a:lnTo>
                      <a:pt x="334" y="300"/>
                    </a:lnTo>
                    <a:close/>
                    <a:moveTo>
                      <a:pt x="586" y="300"/>
                    </a:moveTo>
                    <a:lnTo>
                      <a:pt x="648" y="300"/>
                    </a:lnTo>
                    <a:lnTo>
                      <a:pt x="648" y="364"/>
                    </a:lnTo>
                    <a:lnTo>
                      <a:pt x="586" y="364"/>
                    </a:lnTo>
                    <a:lnTo>
                      <a:pt x="586" y="300"/>
                    </a:lnTo>
                    <a:close/>
                    <a:moveTo>
                      <a:pt x="618" y="972"/>
                    </a:moveTo>
                    <a:lnTo>
                      <a:pt x="42" y="972"/>
                    </a:lnTo>
                    <a:lnTo>
                      <a:pt x="36" y="972"/>
                    </a:lnTo>
                    <a:lnTo>
                      <a:pt x="26" y="968"/>
                    </a:lnTo>
                    <a:lnTo>
                      <a:pt x="22" y="966"/>
                    </a:lnTo>
                    <a:lnTo>
                      <a:pt x="18" y="960"/>
                    </a:lnTo>
                    <a:lnTo>
                      <a:pt x="14" y="954"/>
                    </a:lnTo>
                    <a:lnTo>
                      <a:pt x="14" y="944"/>
                    </a:lnTo>
                    <a:lnTo>
                      <a:pt x="14" y="372"/>
                    </a:lnTo>
                    <a:lnTo>
                      <a:pt x="648" y="372"/>
                    </a:lnTo>
                    <a:lnTo>
                      <a:pt x="648" y="944"/>
                    </a:lnTo>
                    <a:lnTo>
                      <a:pt x="646" y="950"/>
                    </a:lnTo>
                    <a:lnTo>
                      <a:pt x="642" y="960"/>
                    </a:lnTo>
                    <a:lnTo>
                      <a:pt x="640" y="964"/>
                    </a:lnTo>
                    <a:lnTo>
                      <a:pt x="634" y="968"/>
                    </a:lnTo>
                    <a:lnTo>
                      <a:pt x="628" y="972"/>
                    </a:lnTo>
                    <a:lnTo>
                      <a:pt x="618" y="9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61" name="Freeform 448"/>
              <p:cNvSpPr>
                <a:spLocks/>
              </p:cNvSpPr>
              <p:nvPr/>
            </p:nvSpPr>
            <p:spPr bwMode="auto">
              <a:xfrm>
                <a:off x="3304" y="1319"/>
                <a:ext cx="1445" cy="87"/>
              </a:xfrm>
              <a:custGeom>
                <a:avLst/>
                <a:gdLst>
                  <a:gd name="T0" fmla="*/ 7175 w 634"/>
                  <a:gd name="T1" fmla="*/ 25 h 38"/>
                  <a:gd name="T2" fmla="*/ 7175 w 634"/>
                  <a:gd name="T3" fmla="*/ 25 h 38"/>
                  <a:gd name="T4" fmla="*/ 7152 w 634"/>
                  <a:gd name="T5" fmla="*/ 0 h 38"/>
                  <a:gd name="T6" fmla="*/ 333 w 634"/>
                  <a:gd name="T7" fmla="*/ 0 h 38"/>
                  <a:gd name="T8" fmla="*/ 333 w 634"/>
                  <a:gd name="T9" fmla="*/ 0 h 38"/>
                  <a:gd name="T10" fmla="*/ 305 w 634"/>
                  <a:gd name="T11" fmla="*/ 25 h 38"/>
                  <a:gd name="T12" fmla="*/ 305 w 634"/>
                  <a:gd name="T13" fmla="*/ 25 h 38"/>
                  <a:gd name="T14" fmla="*/ 187 w 634"/>
                  <a:gd name="T15" fmla="*/ 25 h 38"/>
                  <a:gd name="T16" fmla="*/ 119 w 634"/>
                  <a:gd name="T17" fmla="*/ 73 h 38"/>
                  <a:gd name="T18" fmla="*/ 73 w 634"/>
                  <a:gd name="T19" fmla="*/ 121 h 38"/>
                  <a:gd name="T20" fmla="*/ 25 w 634"/>
                  <a:gd name="T21" fmla="*/ 195 h 38"/>
                  <a:gd name="T22" fmla="*/ 0 w 634"/>
                  <a:gd name="T23" fmla="*/ 288 h 38"/>
                  <a:gd name="T24" fmla="*/ 0 w 634"/>
                  <a:gd name="T25" fmla="*/ 362 h 38"/>
                  <a:gd name="T26" fmla="*/ 0 w 634"/>
                  <a:gd name="T27" fmla="*/ 362 h 38"/>
                  <a:gd name="T28" fmla="*/ 0 w 634"/>
                  <a:gd name="T29" fmla="*/ 456 h 38"/>
                  <a:gd name="T30" fmla="*/ 0 w 634"/>
                  <a:gd name="T31" fmla="*/ 456 h 38"/>
                  <a:gd name="T32" fmla="*/ 0 w 634"/>
                  <a:gd name="T33" fmla="*/ 382 h 38"/>
                  <a:gd name="T34" fmla="*/ 25 w 634"/>
                  <a:gd name="T35" fmla="*/ 288 h 38"/>
                  <a:gd name="T36" fmla="*/ 73 w 634"/>
                  <a:gd name="T37" fmla="*/ 215 h 38"/>
                  <a:gd name="T38" fmla="*/ 119 w 634"/>
                  <a:gd name="T39" fmla="*/ 167 h 38"/>
                  <a:gd name="T40" fmla="*/ 187 w 634"/>
                  <a:gd name="T41" fmla="*/ 121 h 38"/>
                  <a:gd name="T42" fmla="*/ 305 w 634"/>
                  <a:gd name="T43" fmla="*/ 121 h 38"/>
                  <a:gd name="T44" fmla="*/ 305 w 634"/>
                  <a:gd name="T45" fmla="*/ 121 h 38"/>
                  <a:gd name="T46" fmla="*/ 333 w 634"/>
                  <a:gd name="T47" fmla="*/ 94 h 38"/>
                  <a:gd name="T48" fmla="*/ 7152 w 634"/>
                  <a:gd name="T49" fmla="*/ 94 h 38"/>
                  <a:gd name="T50" fmla="*/ 7152 w 634"/>
                  <a:gd name="T51" fmla="*/ 94 h 38"/>
                  <a:gd name="T52" fmla="*/ 7175 w 634"/>
                  <a:gd name="T53" fmla="*/ 121 h 38"/>
                  <a:gd name="T54" fmla="*/ 7175 w 634"/>
                  <a:gd name="T55" fmla="*/ 121 h 38"/>
                  <a:gd name="T56" fmla="*/ 7268 w 634"/>
                  <a:gd name="T57" fmla="*/ 121 h 38"/>
                  <a:gd name="T58" fmla="*/ 7366 w 634"/>
                  <a:gd name="T59" fmla="*/ 167 h 38"/>
                  <a:gd name="T60" fmla="*/ 7412 w 634"/>
                  <a:gd name="T61" fmla="*/ 215 h 38"/>
                  <a:gd name="T62" fmla="*/ 7460 w 634"/>
                  <a:gd name="T63" fmla="*/ 288 h 38"/>
                  <a:gd name="T64" fmla="*/ 7480 w 634"/>
                  <a:gd name="T65" fmla="*/ 362 h 38"/>
                  <a:gd name="T66" fmla="*/ 7505 w 634"/>
                  <a:gd name="T67" fmla="*/ 456 h 38"/>
                  <a:gd name="T68" fmla="*/ 7505 w 634"/>
                  <a:gd name="T69" fmla="*/ 362 h 38"/>
                  <a:gd name="T70" fmla="*/ 7505 w 634"/>
                  <a:gd name="T71" fmla="*/ 362 h 38"/>
                  <a:gd name="T72" fmla="*/ 7480 w 634"/>
                  <a:gd name="T73" fmla="*/ 261 h 38"/>
                  <a:gd name="T74" fmla="*/ 7460 w 634"/>
                  <a:gd name="T75" fmla="*/ 195 h 38"/>
                  <a:gd name="T76" fmla="*/ 7412 w 634"/>
                  <a:gd name="T77" fmla="*/ 121 h 38"/>
                  <a:gd name="T78" fmla="*/ 7366 w 634"/>
                  <a:gd name="T79" fmla="*/ 73 h 38"/>
                  <a:gd name="T80" fmla="*/ 7268 w 634"/>
                  <a:gd name="T81" fmla="*/ 25 h 38"/>
                  <a:gd name="T82" fmla="*/ 7175 w 634"/>
                  <a:gd name="T83" fmla="*/ 25 h 38"/>
                  <a:gd name="T84" fmla="*/ 7175 w 634"/>
                  <a:gd name="T85" fmla="*/ 25 h 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34"/>
                  <a:gd name="T130" fmla="*/ 0 h 38"/>
                  <a:gd name="T131" fmla="*/ 634 w 634"/>
                  <a:gd name="T132" fmla="*/ 38 h 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34" h="38">
                    <a:moveTo>
                      <a:pt x="606" y="2"/>
                    </a:moveTo>
                    <a:lnTo>
                      <a:pt x="606" y="2"/>
                    </a:lnTo>
                    <a:lnTo>
                      <a:pt x="604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16" y="2"/>
                    </a:lnTo>
                    <a:lnTo>
                      <a:pt x="10" y="6"/>
                    </a:lnTo>
                    <a:lnTo>
                      <a:pt x="6" y="10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4"/>
                    </a:lnTo>
                    <a:lnTo>
                      <a:pt x="16" y="10"/>
                    </a:lnTo>
                    <a:lnTo>
                      <a:pt x="26" y="10"/>
                    </a:lnTo>
                    <a:lnTo>
                      <a:pt x="28" y="8"/>
                    </a:lnTo>
                    <a:lnTo>
                      <a:pt x="604" y="8"/>
                    </a:lnTo>
                    <a:lnTo>
                      <a:pt x="606" y="10"/>
                    </a:lnTo>
                    <a:lnTo>
                      <a:pt x="614" y="10"/>
                    </a:lnTo>
                    <a:lnTo>
                      <a:pt x="622" y="14"/>
                    </a:lnTo>
                    <a:lnTo>
                      <a:pt x="626" y="18"/>
                    </a:lnTo>
                    <a:lnTo>
                      <a:pt x="630" y="24"/>
                    </a:lnTo>
                    <a:lnTo>
                      <a:pt x="632" y="30"/>
                    </a:lnTo>
                    <a:lnTo>
                      <a:pt x="634" y="38"/>
                    </a:lnTo>
                    <a:lnTo>
                      <a:pt x="634" y="30"/>
                    </a:lnTo>
                    <a:lnTo>
                      <a:pt x="632" y="22"/>
                    </a:lnTo>
                    <a:lnTo>
                      <a:pt x="630" y="16"/>
                    </a:lnTo>
                    <a:lnTo>
                      <a:pt x="626" y="10"/>
                    </a:lnTo>
                    <a:lnTo>
                      <a:pt x="622" y="6"/>
                    </a:lnTo>
                    <a:lnTo>
                      <a:pt x="614" y="2"/>
                    </a:lnTo>
                    <a:lnTo>
                      <a:pt x="606" y="2"/>
                    </a:lnTo>
                    <a:close/>
                  </a:path>
                </a:pathLst>
              </a:custGeom>
              <a:solidFill>
                <a:srgbClr val="5A92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62" name="Freeform 449"/>
              <p:cNvSpPr>
                <a:spLocks/>
              </p:cNvSpPr>
              <p:nvPr/>
            </p:nvSpPr>
            <p:spPr bwMode="auto">
              <a:xfrm>
                <a:off x="3304" y="3420"/>
                <a:ext cx="1445" cy="82"/>
              </a:xfrm>
              <a:custGeom>
                <a:avLst/>
                <a:gdLst>
                  <a:gd name="T0" fmla="*/ 7175 w 634"/>
                  <a:gd name="T1" fmla="*/ 426 h 36"/>
                  <a:gd name="T2" fmla="*/ 7175 w 634"/>
                  <a:gd name="T3" fmla="*/ 426 h 36"/>
                  <a:gd name="T4" fmla="*/ 7152 w 634"/>
                  <a:gd name="T5" fmla="*/ 426 h 36"/>
                  <a:gd name="T6" fmla="*/ 333 w 634"/>
                  <a:gd name="T7" fmla="*/ 426 h 36"/>
                  <a:gd name="T8" fmla="*/ 333 w 634"/>
                  <a:gd name="T9" fmla="*/ 426 h 36"/>
                  <a:gd name="T10" fmla="*/ 305 w 634"/>
                  <a:gd name="T11" fmla="*/ 426 h 36"/>
                  <a:gd name="T12" fmla="*/ 305 w 634"/>
                  <a:gd name="T13" fmla="*/ 426 h 36"/>
                  <a:gd name="T14" fmla="*/ 187 w 634"/>
                  <a:gd name="T15" fmla="*/ 426 h 36"/>
                  <a:gd name="T16" fmla="*/ 119 w 634"/>
                  <a:gd name="T17" fmla="*/ 378 h 36"/>
                  <a:gd name="T18" fmla="*/ 73 w 634"/>
                  <a:gd name="T19" fmla="*/ 333 h 36"/>
                  <a:gd name="T20" fmla="*/ 25 w 634"/>
                  <a:gd name="T21" fmla="*/ 260 h 36"/>
                  <a:gd name="T22" fmla="*/ 0 w 634"/>
                  <a:gd name="T23" fmla="*/ 166 h 36"/>
                  <a:gd name="T24" fmla="*/ 0 w 634"/>
                  <a:gd name="T25" fmla="*/ 93 h 36"/>
                  <a:gd name="T26" fmla="*/ 0 w 634"/>
                  <a:gd name="T27" fmla="*/ 93 h 36"/>
                  <a:gd name="T28" fmla="*/ 0 w 634"/>
                  <a:gd name="T29" fmla="*/ 0 h 36"/>
                  <a:gd name="T30" fmla="*/ 0 w 634"/>
                  <a:gd name="T31" fmla="*/ 0 h 36"/>
                  <a:gd name="T32" fmla="*/ 0 w 634"/>
                  <a:gd name="T33" fmla="*/ 73 h 36"/>
                  <a:gd name="T34" fmla="*/ 25 w 634"/>
                  <a:gd name="T35" fmla="*/ 166 h 36"/>
                  <a:gd name="T36" fmla="*/ 73 w 634"/>
                  <a:gd name="T37" fmla="*/ 239 h 36"/>
                  <a:gd name="T38" fmla="*/ 119 w 634"/>
                  <a:gd name="T39" fmla="*/ 285 h 36"/>
                  <a:gd name="T40" fmla="*/ 187 w 634"/>
                  <a:gd name="T41" fmla="*/ 333 h 36"/>
                  <a:gd name="T42" fmla="*/ 305 w 634"/>
                  <a:gd name="T43" fmla="*/ 333 h 36"/>
                  <a:gd name="T44" fmla="*/ 305 w 634"/>
                  <a:gd name="T45" fmla="*/ 333 h 36"/>
                  <a:gd name="T46" fmla="*/ 333 w 634"/>
                  <a:gd name="T47" fmla="*/ 333 h 36"/>
                  <a:gd name="T48" fmla="*/ 7152 w 634"/>
                  <a:gd name="T49" fmla="*/ 333 h 36"/>
                  <a:gd name="T50" fmla="*/ 7152 w 634"/>
                  <a:gd name="T51" fmla="*/ 333 h 36"/>
                  <a:gd name="T52" fmla="*/ 7175 w 634"/>
                  <a:gd name="T53" fmla="*/ 333 h 36"/>
                  <a:gd name="T54" fmla="*/ 7175 w 634"/>
                  <a:gd name="T55" fmla="*/ 333 h 36"/>
                  <a:gd name="T56" fmla="*/ 7268 w 634"/>
                  <a:gd name="T57" fmla="*/ 333 h 36"/>
                  <a:gd name="T58" fmla="*/ 7366 w 634"/>
                  <a:gd name="T59" fmla="*/ 285 h 36"/>
                  <a:gd name="T60" fmla="*/ 7412 w 634"/>
                  <a:gd name="T61" fmla="*/ 239 h 36"/>
                  <a:gd name="T62" fmla="*/ 7460 w 634"/>
                  <a:gd name="T63" fmla="*/ 166 h 36"/>
                  <a:gd name="T64" fmla="*/ 7480 w 634"/>
                  <a:gd name="T65" fmla="*/ 93 h 36"/>
                  <a:gd name="T66" fmla="*/ 7505 w 634"/>
                  <a:gd name="T67" fmla="*/ 0 h 36"/>
                  <a:gd name="T68" fmla="*/ 7505 w 634"/>
                  <a:gd name="T69" fmla="*/ 93 h 36"/>
                  <a:gd name="T70" fmla="*/ 7505 w 634"/>
                  <a:gd name="T71" fmla="*/ 93 h 36"/>
                  <a:gd name="T72" fmla="*/ 7480 w 634"/>
                  <a:gd name="T73" fmla="*/ 187 h 36"/>
                  <a:gd name="T74" fmla="*/ 7460 w 634"/>
                  <a:gd name="T75" fmla="*/ 260 h 36"/>
                  <a:gd name="T76" fmla="*/ 7412 w 634"/>
                  <a:gd name="T77" fmla="*/ 333 h 36"/>
                  <a:gd name="T78" fmla="*/ 7366 w 634"/>
                  <a:gd name="T79" fmla="*/ 378 h 36"/>
                  <a:gd name="T80" fmla="*/ 7268 w 634"/>
                  <a:gd name="T81" fmla="*/ 426 h 36"/>
                  <a:gd name="T82" fmla="*/ 7175 w 634"/>
                  <a:gd name="T83" fmla="*/ 426 h 36"/>
                  <a:gd name="T84" fmla="*/ 7175 w 634"/>
                  <a:gd name="T85" fmla="*/ 426 h 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34"/>
                  <a:gd name="T130" fmla="*/ 0 h 36"/>
                  <a:gd name="T131" fmla="*/ 634 w 634"/>
                  <a:gd name="T132" fmla="*/ 36 h 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34" h="36">
                    <a:moveTo>
                      <a:pt x="606" y="36"/>
                    </a:moveTo>
                    <a:lnTo>
                      <a:pt x="606" y="36"/>
                    </a:lnTo>
                    <a:lnTo>
                      <a:pt x="604" y="36"/>
                    </a:lnTo>
                    <a:lnTo>
                      <a:pt x="28" y="36"/>
                    </a:lnTo>
                    <a:lnTo>
                      <a:pt x="26" y="36"/>
                    </a:lnTo>
                    <a:lnTo>
                      <a:pt x="16" y="36"/>
                    </a:lnTo>
                    <a:lnTo>
                      <a:pt x="10" y="32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6" y="20"/>
                    </a:lnTo>
                    <a:lnTo>
                      <a:pt x="10" y="24"/>
                    </a:lnTo>
                    <a:lnTo>
                      <a:pt x="16" y="28"/>
                    </a:lnTo>
                    <a:lnTo>
                      <a:pt x="26" y="28"/>
                    </a:lnTo>
                    <a:lnTo>
                      <a:pt x="28" y="28"/>
                    </a:lnTo>
                    <a:lnTo>
                      <a:pt x="604" y="28"/>
                    </a:lnTo>
                    <a:lnTo>
                      <a:pt x="606" y="28"/>
                    </a:lnTo>
                    <a:lnTo>
                      <a:pt x="614" y="28"/>
                    </a:lnTo>
                    <a:lnTo>
                      <a:pt x="622" y="24"/>
                    </a:lnTo>
                    <a:lnTo>
                      <a:pt x="626" y="20"/>
                    </a:lnTo>
                    <a:lnTo>
                      <a:pt x="630" y="14"/>
                    </a:lnTo>
                    <a:lnTo>
                      <a:pt x="632" y="8"/>
                    </a:lnTo>
                    <a:lnTo>
                      <a:pt x="634" y="0"/>
                    </a:lnTo>
                    <a:lnTo>
                      <a:pt x="634" y="8"/>
                    </a:lnTo>
                    <a:lnTo>
                      <a:pt x="632" y="16"/>
                    </a:lnTo>
                    <a:lnTo>
                      <a:pt x="630" y="22"/>
                    </a:lnTo>
                    <a:lnTo>
                      <a:pt x="626" y="28"/>
                    </a:lnTo>
                    <a:lnTo>
                      <a:pt x="622" y="32"/>
                    </a:lnTo>
                    <a:lnTo>
                      <a:pt x="614" y="36"/>
                    </a:lnTo>
                    <a:lnTo>
                      <a:pt x="606" y="36"/>
                    </a:lnTo>
                    <a:close/>
                  </a:path>
                </a:pathLst>
              </a:custGeom>
              <a:solidFill>
                <a:srgbClr val="5A92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0563" name="Group 450"/>
              <p:cNvGrpSpPr>
                <a:grpSpLocks/>
              </p:cNvGrpSpPr>
              <p:nvPr/>
            </p:nvGrpSpPr>
            <p:grpSpPr bwMode="auto">
              <a:xfrm>
                <a:off x="3304" y="1944"/>
                <a:ext cx="1445" cy="205"/>
                <a:chOff x="3304" y="1944"/>
                <a:chExt cx="1445" cy="205"/>
              </a:xfrm>
            </p:grpSpPr>
            <p:sp>
              <p:nvSpPr>
                <p:cNvPr id="20695" name="Freeform 451"/>
                <p:cNvSpPr>
                  <a:spLocks/>
                </p:cNvSpPr>
                <p:nvPr/>
              </p:nvSpPr>
              <p:spPr bwMode="auto">
                <a:xfrm>
                  <a:off x="3304" y="1944"/>
                  <a:ext cx="1445" cy="9"/>
                </a:xfrm>
                <a:custGeom>
                  <a:avLst/>
                  <a:gdLst>
                    <a:gd name="T0" fmla="*/ 141 w 634"/>
                    <a:gd name="T1" fmla="*/ 0 h 4"/>
                    <a:gd name="T2" fmla="*/ 0 w 634"/>
                    <a:gd name="T3" fmla="*/ 45 h 4"/>
                    <a:gd name="T4" fmla="*/ 7505 w 634"/>
                    <a:gd name="T5" fmla="*/ 45 h 4"/>
                    <a:gd name="T6" fmla="*/ 7339 w 634"/>
                    <a:gd name="T7" fmla="*/ 0 h 4"/>
                    <a:gd name="T8" fmla="*/ 141 w 634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4"/>
                    <a:gd name="T16" fmla="*/ 0 h 4"/>
                    <a:gd name="T17" fmla="*/ 634 w 63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4" h="4">
                      <a:moveTo>
                        <a:pt x="12" y="0"/>
                      </a:moveTo>
                      <a:lnTo>
                        <a:pt x="0" y="4"/>
                      </a:lnTo>
                      <a:lnTo>
                        <a:pt x="634" y="4"/>
                      </a:lnTo>
                      <a:lnTo>
                        <a:pt x="62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53879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6" name="Freeform 452"/>
                <p:cNvSpPr>
                  <a:spLocks/>
                </p:cNvSpPr>
                <p:nvPr/>
              </p:nvSpPr>
              <p:spPr bwMode="auto">
                <a:xfrm>
                  <a:off x="3304" y="2135"/>
                  <a:ext cx="1445" cy="14"/>
                </a:xfrm>
                <a:custGeom>
                  <a:avLst/>
                  <a:gdLst>
                    <a:gd name="T0" fmla="*/ 0 w 634"/>
                    <a:gd name="T1" fmla="*/ 0 h 6"/>
                    <a:gd name="T2" fmla="*/ 141 w 634"/>
                    <a:gd name="T3" fmla="*/ 77 h 6"/>
                    <a:gd name="T4" fmla="*/ 7339 w 634"/>
                    <a:gd name="T5" fmla="*/ 77 h 6"/>
                    <a:gd name="T6" fmla="*/ 7505 w 634"/>
                    <a:gd name="T7" fmla="*/ 0 h 6"/>
                    <a:gd name="T8" fmla="*/ 0 w 634"/>
                    <a:gd name="T9" fmla="*/ 0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4"/>
                    <a:gd name="T16" fmla="*/ 0 h 6"/>
                    <a:gd name="T17" fmla="*/ 634 w 634"/>
                    <a:gd name="T18" fmla="*/ 6 h 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4" h="6">
                      <a:moveTo>
                        <a:pt x="0" y="0"/>
                      </a:moveTo>
                      <a:lnTo>
                        <a:pt x="12" y="6"/>
                      </a:lnTo>
                      <a:lnTo>
                        <a:pt x="620" y="6"/>
                      </a:lnTo>
                      <a:lnTo>
                        <a:pt x="63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3879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7" name="Freeform 453"/>
                <p:cNvSpPr>
                  <a:spLocks/>
                </p:cNvSpPr>
                <p:nvPr/>
              </p:nvSpPr>
              <p:spPr bwMode="auto">
                <a:xfrm>
                  <a:off x="3304" y="1971"/>
                  <a:ext cx="27" cy="146"/>
                </a:xfrm>
                <a:custGeom>
                  <a:avLst/>
                  <a:gdLst>
                    <a:gd name="T0" fmla="*/ 0 w 12"/>
                    <a:gd name="T1" fmla="*/ 0 h 64"/>
                    <a:gd name="T2" fmla="*/ 0 w 12"/>
                    <a:gd name="T3" fmla="*/ 0 h 64"/>
                    <a:gd name="T4" fmla="*/ 0 w 12"/>
                    <a:gd name="T5" fmla="*/ 760 h 64"/>
                    <a:gd name="T6" fmla="*/ 137 w 12"/>
                    <a:gd name="T7" fmla="*/ 760 h 64"/>
                    <a:gd name="T8" fmla="*/ 137 w 12"/>
                    <a:gd name="T9" fmla="*/ 0 h 64"/>
                    <a:gd name="T10" fmla="*/ 0 w 12"/>
                    <a:gd name="T11" fmla="*/ 0 h 6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"/>
                    <a:gd name="T19" fmla="*/ 0 h 64"/>
                    <a:gd name="T20" fmla="*/ 12 w 12"/>
                    <a:gd name="T21" fmla="*/ 64 h 6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" h="6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4"/>
                      </a:lnTo>
                      <a:lnTo>
                        <a:pt x="12" y="64"/>
                      </a:ln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578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8" name="Rectangle 454"/>
                <p:cNvSpPr>
                  <a:spLocks noChangeArrowheads="1"/>
                </p:cNvSpPr>
                <p:nvPr/>
              </p:nvSpPr>
              <p:spPr bwMode="auto">
                <a:xfrm>
                  <a:off x="4717" y="1971"/>
                  <a:ext cx="32" cy="146"/>
                </a:xfrm>
                <a:prstGeom prst="rect">
                  <a:avLst/>
                </a:prstGeom>
                <a:solidFill>
                  <a:srgbClr val="32578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9" name="Rectangle 455"/>
                <p:cNvSpPr>
                  <a:spLocks noChangeArrowheads="1"/>
                </p:cNvSpPr>
                <p:nvPr/>
              </p:nvSpPr>
              <p:spPr bwMode="auto">
                <a:xfrm>
                  <a:off x="4607" y="1971"/>
                  <a:ext cx="110" cy="146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00" name="Rectangle 456"/>
                <p:cNvSpPr>
                  <a:spLocks noChangeArrowheads="1"/>
                </p:cNvSpPr>
                <p:nvPr/>
              </p:nvSpPr>
              <p:spPr bwMode="auto">
                <a:xfrm>
                  <a:off x="3331" y="1971"/>
                  <a:ext cx="684" cy="146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01" name="Rectangle 457"/>
                <p:cNvSpPr>
                  <a:spLocks noChangeArrowheads="1"/>
                </p:cNvSpPr>
                <p:nvPr/>
              </p:nvSpPr>
              <p:spPr bwMode="auto">
                <a:xfrm>
                  <a:off x="4033" y="1971"/>
                  <a:ext cx="556" cy="146"/>
                </a:xfrm>
                <a:prstGeom prst="rect">
                  <a:avLst/>
                </a:prstGeom>
                <a:solidFill>
                  <a:srgbClr val="7E0D1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02" name="Freeform 458"/>
                <p:cNvSpPr>
                  <a:spLocks/>
                </p:cNvSpPr>
                <p:nvPr/>
              </p:nvSpPr>
              <p:spPr bwMode="auto">
                <a:xfrm>
                  <a:off x="4215" y="1989"/>
                  <a:ext cx="356" cy="110"/>
                </a:xfrm>
                <a:custGeom>
                  <a:avLst/>
                  <a:gdLst>
                    <a:gd name="T0" fmla="*/ 1853 w 156"/>
                    <a:gd name="T1" fmla="*/ 0 h 48"/>
                    <a:gd name="T2" fmla="*/ 1853 w 156"/>
                    <a:gd name="T3" fmla="*/ 0 h 48"/>
                    <a:gd name="T4" fmla="*/ 0 w 156"/>
                    <a:gd name="T5" fmla="*/ 0 h 48"/>
                    <a:gd name="T6" fmla="*/ 0 w 156"/>
                    <a:gd name="T7" fmla="*/ 0 h 48"/>
                    <a:gd name="T8" fmla="*/ 240 w 156"/>
                    <a:gd name="T9" fmla="*/ 264 h 48"/>
                    <a:gd name="T10" fmla="*/ 333 w 156"/>
                    <a:gd name="T11" fmla="*/ 435 h 48"/>
                    <a:gd name="T12" fmla="*/ 406 w 156"/>
                    <a:gd name="T13" fmla="*/ 577 h 48"/>
                    <a:gd name="T14" fmla="*/ 406 w 156"/>
                    <a:gd name="T15" fmla="*/ 577 h 48"/>
                    <a:gd name="T16" fmla="*/ 1853 w 156"/>
                    <a:gd name="T17" fmla="*/ 577 h 48"/>
                    <a:gd name="T18" fmla="*/ 1853 w 156"/>
                    <a:gd name="T19" fmla="*/ 577 h 48"/>
                    <a:gd name="T20" fmla="*/ 1853 w 156"/>
                    <a:gd name="T21" fmla="*/ 0 h 48"/>
                    <a:gd name="T22" fmla="*/ 1853 w 156"/>
                    <a:gd name="T23" fmla="*/ 0 h 4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6"/>
                    <a:gd name="T37" fmla="*/ 0 h 48"/>
                    <a:gd name="T38" fmla="*/ 156 w 156"/>
                    <a:gd name="T39" fmla="*/ 48 h 4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6" h="48">
                      <a:moveTo>
                        <a:pt x="156" y="0"/>
                      </a:moveTo>
                      <a:lnTo>
                        <a:pt x="156" y="0"/>
                      </a:lnTo>
                      <a:lnTo>
                        <a:pt x="0" y="0"/>
                      </a:lnTo>
                      <a:lnTo>
                        <a:pt x="20" y="22"/>
                      </a:lnTo>
                      <a:lnTo>
                        <a:pt x="28" y="36"/>
                      </a:lnTo>
                      <a:lnTo>
                        <a:pt x="34" y="48"/>
                      </a:lnTo>
                      <a:lnTo>
                        <a:pt x="156" y="48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942F2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0564" name="Group 459"/>
              <p:cNvGrpSpPr>
                <a:grpSpLocks/>
              </p:cNvGrpSpPr>
              <p:nvPr/>
            </p:nvGrpSpPr>
            <p:grpSpPr bwMode="auto">
              <a:xfrm>
                <a:off x="3404" y="1502"/>
                <a:ext cx="1244" cy="341"/>
                <a:chOff x="3404" y="1502"/>
                <a:chExt cx="1244" cy="341"/>
              </a:xfrm>
            </p:grpSpPr>
            <p:sp>
              <p:nvSpPr>
                <p:cNvPr id="20687" name="Freeform 460"/>
                <p:cNvSpPr>
                  <a:spLocks/>
                </p:cNvSpPr>
                <p:nvPr/>
              </p:nvSpPr>
              <p:spPr bwMode="auto">
                <a:xfrm>
                  <a:off x="3404" y="1502"/>
                  <a:ext cx="1222" cy="305"/>
                </a:xfrm>
                <a:custGeom>
                  <a:avLst/>
                  <a:gdLst>
                    <a:gd name="T0" fmla="*/ 6352 w 536"/>
                    <a:gd name="T1" fmla="*/ 166 h 134"/>
                    <a:gd name="T2" fmla="*/ 6352 w 536"/>
                    <a:gd name="T3" fmla="*/ 166 h 134"/>
                    <a:gd name="T4" fmla="*/ 6279 w 536"/>
                    <a:gd name="T5" fmla="*/ 93 h 134"/>
                    <a:gd name="T6" fmla="*/ 6185 w 536"/>
                    <a:gd name="T7" fmla="*/ 46 h 134"/>
                    <a:gd name="T8" fmla="*/ 6112 w 536"/>
                    <a:gd name="T9" fmla="*/ 25 h 134"/>
                    <a:gd name="T10" fmla="*/ 5998 w 536"/>
                    <a:gd name="T11" fmla="*/ 0 h 134"/>
                    <a:gd name="T12" fmla="*/ 451 w 536"/>
                    <a:gd name="T13" fmla="*/ 0 h 134"/>
                    <a:gd name="T14" fmla="*/ 451 w 536"/>
                    <a:gd name="T15" fmla="*/ 0 h 134"/>
                    <a:gd name="T16" fmla="*/ 353 w 536"/>
                    <a:gd name="T17" fmla="*/ 25 h 134"/>
                    <a:gd name="T18" fmla="*/ 260 w 536"/>
                    <a:gd name="T19" fmla="*/ 46 h 134"/>
                    <a:gd name="T20" fmla="*/ 187 w 536"/>
                    <a:gd name="T21" fmla="*/ 93 h 134"/>
                    <a:gd name="T22" fmla="*/ 119 w 536"/>
                    <a:gd name="T23" fmla="*/ 139 h 134"/>
                    <a:gd name="T24" fmla="*/ 73 w 536"/>
                    <a:gd name="T25" fmla="*/ 212 h 134"/>
                    <a:gd name="T26" fmla="*/ 25 w 536"/>
                    <a:gd name="T27" fmla="*/ 285 h 134"/>
                    <a:gd name="T28" fmla="*/ 0 w 536"/>
                    <a:gd name="T29" fmla="*/ 378 h 134"/>
                    <a:gd name="T30" fmla="*/ 0 w 536"/>
                    <a:gd name="T31" fmla="*/ 471 h 134"/>
                    <a:gd name="T32" fmla="*/ 0 w 536"/>
                    <a:gd name="T33" fmla="*/ 1320 h 134"/>
                    <a:gd name="T34" fmla="*/ 0 w 536"/>
                    <a:gd name="T35" fmla="*/ 1320 h 134"/>
                    <a:gd name="T36" fmla="*/ 0 w 536"/>
                    <a:gd name="T37" fmla="*/ 1461 h 134"/>
                    <a:gd name="T38" fmla="*/ 73 w 536"/>
                    <a:gd name="T39" fmla="*/ 1580 h 134"/>
                    <a:gd name="T40" fmla="*/ 73 w 536"/>
                    <a:gd name="T41" fmla="*/ 1580 h 134"/>
                    <a:gd name="T42" fmla="*/ 6352 w 536"/>
                    <a:gd name="T43" fmla="*/ 166 h 13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536"/>
                    <a:gd name="T67" fmla="*/ 0 h 134"/>
                    <a:gd name="T68" fmla="*/ 536 w 536"/>
                    <a:gd name="T69" fmla="*/ 134 h 13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536" h="134">
                      <a:moveTo>
                        <a:pt x="536" y="14"/>
                      </a:moveTo>
                      <a:lnTo>
                        <a:pt x="536" y="14"/>
                      </a:lnTo>
                      <a:lnTo>
                        <a:pt x="530" y="8"/>
                      </a:lnTo>
                      <a:lnTo>
                        <a:pt x="522" y="4"/>
                      </a:lnTo>
                      <a:lnTo>
                        <a:pt x="516" y="2"/>
                      </a:lnTo>
                      <a:lnTo>
                        <a:pt x="506" y="0"/>
                      </a:lnTo>
                      <a:lnTo>
                        <a:pt x="38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2"/>
                      </a:lnTo>
                      <a:lnTo>
                        <a:pt x="0" y="40"/>
                      </a:lnTo>
                      <a:lnTo>
                        <a:pt x="0" y="112"/>
                      </a:lnTo>
                      <a:lnTo>
                        <a:pt x="0" y="124"/>
                      </a:lnTo>
                      <a:lnTo>
                        <a:pt x="6" y="134"/>
                      </a:lnTo>
                      <a:lnTo>
                        <a:pt x="536" y="14"/>
                      </a:lnTo>
                      <a:close/>
                    </a:path>
                  </a:pathLst>
                </a:custGeom>
                <a:solidFill>
                  <a:srgbClr val="95AEB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8" name="Freeform 461"/>
                <p:cNvSpPr>
                  <a:spLocks/>
                </p:cNvSpPr>
                <p:nvPr/>
              </p:nvSpPr>
              <p:spPr bwMode="auto">
                <a:xfrm>
                  <a:off x="3418" y="1533"/>
                  <a:ext cx="1230" cy="310"/>
                </a:xfrm>
                <a:custGeom>
                  <a:avLst/>
                  <a:gdLst>
                    <a:gd name="T0" fmla="*/ 378 w 540"/>
                    <a:gd name="T1" fmla="*/ 1612 h 136"/>
                    <a:gd name="T2" fmla="*/ 5909 w 540"/>
                    <a:gd name="T3" fmla="*/ 1612 h 136"/>
                    <a:gd name="T4" fmla="*/ 5909 w 540"/>
                    <a:gd name="T5" fmla="*/ 1612 h 136"/>
                    <a:gd name="T6" fmla="*/ 6002 w 540"/>
                    <a:gd name="T7" fmla="*/ 1612 h 136"/>
                    <a:gd name="T8" fmla="*/ 6095 w 540"/>
                    <a:gd name="T9" fmla="*/ 1584 h 136"/>
                    <a:gd name="T10" fmla="*/ 6168 w 540"/>
                    <a:gd name="T11" fmla="*/ 1539 h 136"/>
                    <a:gd name="T12" fmla="*/ 6241 w 540"/>
                    <a:gd name="T13" fmla="*/ 1491 h 136"/>
                    <a:gd name="T14" fmla="*/ 6289 w 540"/>
                    <a:gd name="T15" fmla="*/ 1425 h 136"/>
                    <a:gd name="T16" fmla="*/ 6334 w 540"/>
                    <a:gd name="T17" fmla="*/ 1352 h 136"/>
                    <a:gd name="T18" fmla="*/ 6355 w 540"/>
                    <a:gd name="T19" fmla="*/ 1258 h 136"/>
                    <a:gd name="T20" fmla="*/ 6382 w 540"/>
                    <a:gd name="T21" fmla="*/ 1158 h 136"/>
                    <a:gd name="T22" fmla="*/ 6382 w 540"/>
                    <a:gd name="T23" fmla="*/ 305 h 136"/>
                    <a:gd name="T24" fmla="*/ 6382 w 540"/>
                    <a:gd name="T25" fmla="*/ 305 h 136"/>
                    <a:gd name="T26" fmla="*/ 6355 w 540"/>
                    <a:gd name="T27" fmla="*/ 212 h 136"/>
                    <a:gd name="T28" fmla="*/ 6334 w 540"/>
                    <a:gd name="T29" fmla="*/ 141 h 136"/>
                    <a:gd name="T30" fmla="*/ 6262 w 540"/>
                    <a:gd name="T31" fmla="*/ 0 h 136"/>
                    <a:gd name="T32" fmla="*/ 0 w 540"/>
                    <a:gd name="T33" fmla="*/ 1425 h 136"/>
                    <a:gd name="T34" fmla="*/ 0 w 540"/>
                    <a:gd name="T35" fmla="*/ 1425 h 136"/>
                    <a:gd name="T36" fmla="*/ 0 w 540"/>
                    <a:gd name="T37" fmla="*/ 1425 h 136"/>
                    <a:gd name="T38" fmla="*/ 73 w 540"/>
                    <a:gd name="T39" fmla="*/ 1491 h 136"/>
                    <a:gd name="T40" fmla="*/ 139 w 540"/>
                    <a:gd name="T41" fmla="*/ 1564 h 136"/>
                    <a:gd name="T42" fmla="*/ 260 w 540"/>
                    <a:gd name="T43" fmla="*/ 1612 h 136"/>
                    <a:gd name="T44" fmla="*/ 378 w 540"/>
                    <a:gd name="T45" fmla="*/ 1612 h 136"/>
                    <a:gd name="T46" fmla="*/ 378 w 540"/>
                    <a:gd name="T47" fmla="*/ 1612 h 1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40"/>
                    <a:gd name="T73" fmla="*/ 0 h 136"/>
                    <a:gd name="T74" fmla="*/ 540 w 540"/>
                    <a:gd name="T75" fmla="*/ 136 h 1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40" h="136">
                      <a:moveTo>
                        <a:pt x="32" y="136"/>
                      </a:moveTo>
                      <a:lnTo>
                        <a:pt x="500" y="136"/>
                      </a:lnTo>
                      <a:lnTo>
                        <a:pt x="508" y="136"/>
                      </a:lnTo>
                      <a:lnTo>
                        <a:pt x="516" y="134"/>
                      </a:lnTo>
                      <a:lnTo>
                        <a:pt x="522" y="130"/>
                      </a:lnTo>
                      <a:lnTo>
                        <a:pt x="528" y="126"/>
                      </a:lnTo>
                      <a:lnTo>
                        <a:pt x="532" y="120"/>
                      </a:lnTo>
                      <a:lnTo>
                        <a:pt x="536" y="114"/>
                      </a:lnTo>
                      <a:lnTo>
                        <a:pt x="538" y="106"/>
                      </a:lnTo>
                      <a:lnTo>
                        <a:pt x="540" y="98"/>
                      </a:lnTo>
                      <a:lnTo>
                        <a:pt x="540" y="26"/>
                      </a:lnTo>
                      <a:lnTo>
                        <a:pt x="538" y="18"/>
                      </a:lnTo>
                      <a:lnTo>
                        <a:pt x="536" y="12"/>
                      </a:lnTo>
                      <a:lnTo>
                        <a:pt x="530" y="0"/>
                      </a:lnTo>
                      <a:lnTo>
                        <a:pt x="0" y="120"/>
                      </a:lnTo>
                      <a:lnTo>
                        <a:pt x="6" y="126"/>
                      </a:lnTo>
                      <a:lnTo>
                        <a:pt x="12" y="132"/>
                      </a:lnTo>
                      <a:lnTo>
                        <a:pt x="22" y="136"/>
                      </a:lnTo>
                      <a:lnTo>
                        <a:pt x="32" y="136"/>
                      </a:lnTo>
                      <a:close/>
                    </a:path>
                  </a:pathLst>
                </a:custGeom>
                <a:solidFill>
                  <a:srgbClr val="33535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9" name="Freeform 462"/>
                <p:cNvSpPr>
                  <a:spLocks/>
                </p:cNvSpPr>
                <p:nvPr/>
              </p:nvSpPr>
              <p:spPr bwMode="auto">
                <a:xfrm>
                  <a:off x="3441" y="1538"/>
                  <a:ext cx="1171" cy="269"/>
                </a:xfrm>
                <a:custGeom>
                  <a:avLst/>
                  <a:gdLst>
                    <a:gd name="T0" fmla="*/ 0 w 514"/>
                    <a:gd name="T1" fmla="*/ 1138 h 118"/>
                    <a:gd name="T2" fmla="*/ 0 w 514"/>
                    <a:gd name="T3" fmla="*/ 285 h 118"/>
                    <a:gd name="T4" fmla="*/ 0 w 514"/>
                    <a:gd name="T5" fmla="*/ 285 h 118"/>
                    <a:gd name="T6" fmla="*/ 0 w 514"/>
                    <a:gd name="T7" fmla="*/ 166 h 118"/>
                    <a:gd name="T8" fmla="*/ 73 w 514"/>
                    <a:gd name="T9" fmla="*/ 93 h 118"/>
                    <a:gd name="T10" fmla="*/ 141 w 514"/>
                    <a:gd name="T11" fmla="*/ 25 h 118"/>
                    <a:gd name="T12" fmla="*/ 260 w 514"/>
                    <a:gd name="T13" fmla="*/ 0 h 118"/>
                    <a:gd name="T14" fmla="*/ 5791 w 514"/>
                    <a:gd name="T15" fmla="*/ 0 h 118"/>
                    <a:gd name="T16" fmla="*/ 5791 w 514"/>
                    <a:gd name="T17" fmla="*/ 0 h 118"/>
                    <a:gd name="T18" fmla="*/ 5912 w 514"/>
                    <a:gd name="T19" fmla="*/ 25 h 118"/>
                    <a:gd name="T20" fmla="*/ 5985 w 514"/>
                    <a:gd name="T21" fmla="*/ 93 h 118"/>
                    <a:gd name="T22" fmla="*/ 6051 w 514"/>
                    <a:gd name="T23" fmla="*/ 166 h 118"/>
                    <a:gd name="T24" fmla="*/ 6078 w 514"/>
                    <a:gd name="T25" fmla="*/ 285 h 118"/>
                    <a:gd name="T26" fmla="*/ 6078 w 514"/>
                    <a:gd name="T27" fmla="*/ 1138 h 118"/>
                    <a:gd name="T28" fmla="*/ 6078 w 514"/>
                    <a:gd name="T29" fmla="*/ 1138 h 118"/>
                    <a:gd name="T30" fmla="*/ 6051 w 514"/>
                    <a:gd name="T31" fmla="*/ 1258 h 118"/>
                    <a:gd name="T32" fmla="*/ 5985 w 514"/>
                    <a:gd name="T33" fmla="*/ 1324 h 118"/>
                    <a:gd name="T34" fmla="*/ 5912 w 514"/>
                    <a:gd name="T35" fmla="*/ 1397 h 118"/>
                    <a:gd name="T36" fmla="*/ 5791 w 514"/>
                    <a:gd name="T37" fmla="*/ 1397 h 118"/>
                    <a:gd name="T38" fmla="*/ 260 w 514"/>
                    <a:gd name="T39" fmla="*/ 1397 h 118"/>
                    <a:gd name="T40" fmla="*/ 260 w 514"/>
                    <a:gd name="T41" fmla="*/ 1397 h 118"/>
                    <a:gd name="T42" fmla="*/ 141 w 514"/>
                    <a:gd name="T43" fmla="*/ 1397 h 118"/>
                    <a:gd name="T44" fmla="*/ 73 w 514"/>
                    <a:gd name="T45" fmla="*/ 1324 h 118"/>
                    <a:gd name="T46" fmla="*/ 0 w 514"/>
                    <a:gd name="T47" fmla="*/ 1258 h 118"/>
                    <a:gd name="T48" fmla="*/ 0 w 514"/>
                    <a:gd name="T49" fmla="*/ 1138 h 118"/>
                    <a:gd name="T50" fmla="*/ 0 w 514"/>
                    <a:gd name="T51" fmla="*/ 1138 h 11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14"/>
                    <a:gd name="T79" fmla="*/ 0 h 118"/>
                    <a:gd name="T80" fmla="*/ 514 w 514"/>
                    <a:gd name="T81" fmla="*/ 118 h 11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14" h="118">
                      <a:moveTo>
                        <a:pt x="0" y="96"/>
                      </a:moveTo>
                      <a:lnTo>
                        <a:pt x="0" y="24"/>
                      </a:lnTo>
                      <a:lnTo>
                        <a:pt x="0" y="14"/>
                      </a:lnTo>
                      <a:lnTo>
                        <a:pt x="6" y="8"/>
                      </a:lnTo>
                      <a:lnTo>
                        <a:pt x="12" y="2"/>
                      </a:lnTo>
                      <a:lnTo>
                        <a:pt x="22" y="0"/>
                      </a:lnTo>
                      <a:lnTo>
                        <a:pt x="490" y="0"/>
                      </a:lnTo>
                      <a:lnTo>
                        <a:pt x="500" y="2"/>
                      </a:lnTo>
                      <a:lnTo>
                        <a:pt x="506" y="8"/>
                      </a:lnTo>
                      <a:lnTo>
                        <a:pt x="512" y="14"/>
                      </a:lnTo>
                      <a:lnTo>
                        <a:pt x="514" y="24"/>
                      </a:lnTo>
                      <a:lnTo>
                        <a:pt x="514" y="96"/>
                      </a:lnTo>
                      <a:lnTo>
                        <a:pt x="512" y="106"/>
                      </a:lnTo>
                      <a:lnTo>
                        <a:pt x="506" y="112"/>
                      </a:lnTo>
                      <a:lnTo>
                        <a:pt x="500" y="118"/>
                      </a:lnTo>
                      <a:lnTo>
                        <a:pt x="490" y="118"/>
                      </a:lnTo>
                      <a:lnTo>
                        <a:pt x="22" y="118"/>
                      </a:lnTo>
                      <a:lnTo>
                        <a:pt x="12" y="118"/>
                      </a:lnTo>
                      <a:lnTo>
                        <a:pt x="6" y="112"/>
                      </a:lnTo>
                      <a:lnTo>
                        <a:pt x="0" y="106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33535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0" name="Freeform 463"/>
                <p:cNvSpPr>
                  <a:spLocks/>
                </p:cNvSpPr>
                <p:nvPr/>
              </p:nvSpPr>
              <p:spPr bwMode="auto">
                <a:xfrm>
                  <a:off x="3468" y="1565"/>
                  <a:ext cx="1117" cy="215"/>
                </a:xfrm>
                <a:custGeom>
                  <a:avLst/>
                  <a:gdLst>
                    <a:gd name="T0" fmla="*/ 0 w 490"/>
                    <a:gd name="T1" fmla="*/ 1004 h 94"/>
                    <a:gd name="T2" fmla="*/ 0 w 490"/>
                    <a:gd name="T3" fmla="*/ 142 h 94"/>
                    <a:gd name="T4" fmla="*/ 0 w 490"/>
                    <a:gd name="T5" fmla="*/ 142 h 94"/>
                    <a:gd name="T6" fmla="*/ 0 w 490"/>
                    <a:gd name="T7" fmla="*/ 94 h 94"/>
                    <a:gd name="T8" fmla="*/ 25 w 490"/>
                    <a:gd name="T9" fmla="*/ 48 h 94"/>
                    <a:gd name="T10" fmla="*/ 73 w 490"/>
                    <a:gd name="T11" fmla="*/ 25 h 94"/>
                    <a:gd name="T12" fmla="*/ 119 w 490"/>
                    <a:gd name="T13" fmla="*/ 0 h 94"/>
                    <a:gd name="T14" fmla="*/ 5665 w 490"/>
                    <a:gd name="T15" fmla="*/ 0 h 94"/>
                    <a:gd name="T16" fmla="*/ 5665 w 490"/>
                    <a:gd name="T17" fmla="*/ 0 h 94"/>
                    <a:gd name="T18" fmla="*/ 5710 w 490"/>
                    <a:gd name="T19" fmla="*/ 25 h 94"/>
                    <a:gd name="T20" fmla="*/ 5758 w 490"/>
                    <a:gd name="T21" fmla="*/ 48 h 94"/>
                    <a:gd name="T22" fmla="*/ 5779 w 490"/>
                    <a:gd name="T23" fmla="*/ 94 h 94"/>
                    <a:gd name="T24" fmla="*/ 5804 w 490"/>
                    <a:gd name="T25" fmla="*/ 142 h 94"/>
                    <a:gd name="T26" fmla="*/ 5804 w 490"/>
                    <a:gd name="T27" fmla="*/ 1004 h 94"/>
                    <a:gd name="T28" fmla="*/ 5804 w 490"/>
                    <a:gd name="T29" fmla="*/ 1004 h 94"/>
                    <a:gd name="T30" fmla="*/ 5779 w 490"/>
                    <a:gd name="T31" fmla="*/ 1052 h 94"/>
                    <a:gd name="T32" fmla="*/ 5758 w 490"/>
                    <a:gd name="T33" fmla="*/ 1098 h 94"/>
                    <a:gd name="T34" fmla="*/ 5710 w 490"/>
                    <a:gd name="T35" fmla="*/ 1125 h 94"/>
                    <a:gd name="T36" fmla="*/ 5665 w 490"/>
                    <a:gd name="T37" fmla="*/ 1125 h 94"/>
                    <a:gd name="T38" fmla="*/ 119 w 490"/>
                    <a:gd name="T39" fmla="*/ 1125 h 94"/>
                    <a:gd name="T40" fmla="*/ 119 w 490"/>
                    <a:gd name="T41" fmla="*/ 1125 h 94"/>
                    <a:gd name="T42" fmla="*/ 73 w 490"/>
                    <a:gd name="T43" fmla="*/ 1125 h 94"/>
                    <a:gd name="T44" fmla="*/ 25 w 490"/>
                    <a:gd name="T45" fmla="*/ 1098 h 94"/>
                    <a:gd name="T46" fmla="*/ 0 w 490"/>
                    <a:gd name="T47" fmla="*/ 1052 h 94"/>
                    <a:gd name="T48" fmla="*/ 0 w 490"/>
                    <a:gd name="T49" fmla="*/ 1004 h 94"/>
                    <a:gd name="T50" fmla="*/ 0 w 490"/>
                    <a:gd name="T51" fmla="*/ 1004 h 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90"/>
                    <a:gd name="T79" fmla="*/ 0 h 94"/>
                    <a:gd name="T80" fmla="*/ 490 w 490"/>
                    <a:gd name="T81" fmla="*/ 94 h 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90" h="94">
                      <a:moveTo>
                        <a:pt x="0" y="84"/>
                      </a:move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478" y="0"/>
                      </a:lnTo>
                      <a:lnTo>
                        <a:pt x="482" y="2"/>
                      </a:lnTo>
                      <a:lnTo>
                        <a:pt x="486" y="4"/>
                      </a:lnTo>
                      <a:lnTo>
                        <a:pt x="488" y="8"/>
                      </a:lnTo>
                      <a:lnTo>
                        <a:pt x="490" y="12"/>
                      </a:lnTo>
                      <a:lnTo>
                        <a:pt x="490" y="84"/>
                      </a:lnTo>
                      <a:lnTo>
                        <a:pt x="488" y="88"/>
                      </a:lnTo>
                      <a:lnTo>
                        <a:pt x="486" y="92"/>
                      </a:lnTo>
                      <a:lnTo>
                        <a:pt x="482" y="94"/>
                      </a:lnTo>
                      <a:lnTo>
                        <a:pt x="478" y="94"/>
                      </a:lnTo>
                      <a:lnTo>
                        <a:pt x="10" y="94"/>
                      </a:lnTo>
                      <a:lnTo>
                        <a:pt x="6" y="94"/>
                      </a:lnTo>
                      <a:lnTo>
                        <a:pt x="2" y="92"/>
                      </a:lnTo>
                      <a:lnTo>
                        <a:pt x="0" y="88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8892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1" name="Freeform 464"/>
                <p:cNvSpPr>
                  <a:spLocks noEditPoints="1"/>
                </p:cNvSpPr>
                <p:nvPr/>
              </p:nvSpPr>
              <p:spPr bwMode="auto">
                <a:xfrm>
                  <a:off x="3436" y="1533"/>
                  <a:ext cx="1181" cy="278"/>
                </a:xfrm>
                <a:custGeom>
                  <a:avLst/>
                  <a:gdLst>
                    <a:gd name="T0" fmla="*/ 285 w 518"/>
                    <a:gd name="T1" fmla="*/ 0 h 122"/>
                    <a:gd name="T2" fmla="*/ 285 w 518"/>
                    <a:gd name="T3" fmla="*/ 0 h 122"/>
                    <a:gd name="T4" fmla="*/ 166 w 518"/>
                    <a:gd name="T5" fmla="*/ 25 h 122"/>
                    <a:gd name="T6" fmla="*/ 73 w 518"/>
                    <a:gd name="T7" fmla="*/ 93 h 122"/>
                    <a:gd name="T8" fmla="*/ 0 w 518"/>
                    <a:gd name="T9" fmla="*/ 187 h 122"/>
                    <a:gd name="T10" fmla="*/ 0 w 518"/>
                    <a:gd name="T11" fmla="*/ 305 h 122"/>
                    <a:gd name="T12" fmla="*/ 0 w 518"/>
                    <a:gd name="T13" fmla="*/ 1158 h 122"/>
                    <a:gd name="T14" fmla="*/ 0 w 518"/>
                    <a:gd name="T15" fmla="*/ 1158 h 122"/>
                    <a:gd name="T16" fmla="*/ 0 w 518"/>
                    <a:gd name="T17" fmla="*/ 1278 h 122"/>
                    <a:gd name="T18" fmla="*/ 73 w 518"/>
                    <a:gd name="T19" fmla="*/ 1372 h 122"/>
                    <a:gd name="T20" fmla="*/ 166 w 518"/>
                    <a:gd name="T21" fmla="*/ 1442 h 122"/>
                    <a:gd name="T22" fmla="*/ 285 w 518"/>
                    <a:gd name="T23" fmla="*/ 1442 h 122"/>
                    <a:gd name="T24" fmla="*/ 5832 w 518"/>
                    <a:gd name="T25" fmla="*/ 1442 h 122"/>
                    <a:gd name="T26" fmla="*/ 5832 w 518"/>
                    <a:gd name="T27" fmla="*/ 1442 h 122"/>
                    <a:gd name="T28" fmla="*/ 5953 w 518"/>
                    <a:gd name="T29" fmla="*/ 1442 h 122"/>
                    <a:gd name="T30" fmla="*/ 6046 w 518"/>
                    <a:gd name="T31" fmla="*/ 1372 h 122"/>
                    <a:gd name="T32" fmla="*/ 6112 w 518"/>
                    <a:gd name="T33" fmla="*/ 1278 h 122"/>
                    <a:gd name="T34" fmla="*/ 6140 w 518"/>
                    <a:gd name="T35" fmla="*/ 1158 h 122"/>
                    <a:gd name="T36" fmla="*/ 6140 w 518"/>
                    <a:gd name="T37" fmla="*/ 305 h 122"/>
                    <a:gd name="T38" fmla="*/ 6140 w 518"/>
                    <a:gd name="T39" fmla="*/ 305 h 122"/>
                    <a:gd name="T40" fmla="*/ 6112 w 518"/>
                    <a:gd name="T41" fmla="*/ 187 h 122"/>
                    <a:gd name="T42" fmla="*/ 6046 w 518"/>
                    <a:gd name="T43" fmla="*/ 93 h 122"/>
                    <a:gd name="T44" fmla="*/ 5953 w 518"/>
                    <a:gd name="T45" fmla="*/ 25 h 122"/>
                    <a:gd name="T46" fmla="*/ 5832 w 518"/>
                    <a:gd name="T47" fmla="*/ 0 h 122"/>
                    <a:gd name="T48" fmla="*/ 285 w 518"/>
                    <a:gd name="T49" fmla="*/ 0 h 122"/>
                    <a:gd name="T50" fmla="*/ 166 w 518"/>
                    <a:gd name="T51" fmla="*/ 1158 h 122"/>
                    <a:gd name="T52" fmla="*/ 166 w 518"/>
                    <a:gd name="T53" fmla="*/ 305 h 122"/>
                    <a:gd name="T54" fmla="*/ 166 w 518"/>
                    <a:gd name="T55" fmla="*/ 305 h 122"/>
                    <a:gd name="T56" fmla="*/ 166 w 518"/>
                    <a:gd name="T57" fmla="*/ 260 h 122"/>
                    <a:gd name="T58" fmla="*/ 187 w 518"/>
                    <a:gd name="T59" fmla="*/ 212 h 122"/>
                    <a:gd name="T60" fmla="*/ 239 w 518"/>
                    <a:gd name="T61" fmla="*/ 187 h 122"/>
                    <a:gd name="T62" fmla="*/ 285 w 518"/>
                    <a:gd name="T63" fmla="*/ 166 h 122"/>
                    <a:gd name="T64" fmla="*/ 5832 w 518"/>
                    <a:gd name="T65" fmla="*/ 166 h 122"/>
                    <a:gd name="T66" fmla="*/ 5832 w 518"/>
                    <a:gd name="T67" fmla="*/ 166 h 122"/>
                    <a:gd name="T68" fmla="*/ 5880 w 518"/>
                    <a:gd name="T69" fmla="*/ 187 h 122"/>
                    <a:gd name="T70" fmla="*/ 5926 w 518"/>
                    <a:gd name="T71" fmla="*/ 212 h 122"/>
                    <a:gd name="T72" fmla="*/ 5953 w 518"/>
                    <a:gd name="T73" fmla="*/ 260 h 122"/>
                    <a:gd name="T74" fmla="*/ 5973 w 518"/>
                    <a:gd name="T75" fmla="*/ 305 h 122"/>
                    <a:gd name="T76" fmla="*/ 5973 w 518"/>
                    <a:gd name="T77" fmla="*/ 1158 h 122"/>
                    <a:gd name="T78" fmla="*/ 5973 w 518"/>
                    <a:gd name="T79" fmla="*/ 1158 h 122"/>
                    <a:gd name="T80" fmla="*/ 5953 w 518"/>
                    <a:gd name="T81" fmla="*/ 1205 h 122"/>
                    <a:gd name="T82" fmla="*/ 5926 w 518"/>
                    <a:gd name="T83" fmla="*/ 1256 h 122"/>
                    <a:gd name="T84" fmla="*/ 5880 w 518"/>
                    <a:gd name="T85" fmla="*/ 1278 h 122"/>
                    <a:gd name="T86" fmla="*/ 5832 w 518"/>
                    <a:gd name="T87" fmla="*/ 1278 h 122"/>
                    <a:gd name="T88" fmla="*/ 285 w 518"/>
                    <a:gd name="T89" fmla="*/ 1278 h 122"/>
                    <a:gd name="T90" fmla="*/ 285 w 518"/>
                    <a:gd name="T91" fmla="*/ 1278 h 122"/>
                    <a:gd name="T92" fmla="*/ 239 w 518"/>
                    <a:gd name="T93" fmla="*/ 1278 h 122"/>
                    <a:gd name="T94" fmla="*/ 187 w 518"/>
                    <a:gd name="T95" fmla="*/ 1256 h 122"/>
                    <a:gd name="T96" fmla="*/ 166 w 518"/>
                    <a:gd name="T97" fmla="*/ 1205 h 122"/>
                    <a:gd name="T98" fmla="*/ 166 w 518"/>
                    <a:gd name="T99" fmla="*/ 1158 h 122"/>
                    <a:gd name="T100" fmla="*/ 166 w 518"/>
                    <a:gd name="T101" fmla="*/ 1158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18"/>
                    <a:gd name="T154" fmla="*/ 0 h 122"/>
                    <a:gd name="T155" fmla="*/ 518 w 518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18" h="122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4" y="2"/>
                      </a:lnTo>
                      <a:lnTo>
                        <a:pt x="6" y="8"/>
                      </a:lnTo>
                      <a:lnTo>
                        <a:pt x="0" y="16"/>
                      </a:lnTo>
                      <a:lnTo>
                        <a:pt x="0" y="26"/>
                      </a:lnTo>
                      <a:lnTo>
                        <a:pt x="0" y="98"/>
                      </a:lnTo>
                      <a:lnTo>
                        <a:pt x="0" y="108"/>
                      </a:lnTo>
                      <a:lnTo>
                        <a:pt x="6" y="116"/>
                      </a:lnTo>
                      <a:lnTo>
                        <a:pt x="14" y="122"/>
                      </a:lnTo>
                      <a:lnTo>
                        <a:pt x="24" y="122"/>
                      </a:lnTo>
                      <a:lnTo>
                        <a:pt x="492" y="122"/>
                      </a:lnTo>
                      <a:lnTo>
                        <a:pt x="502" y="122"/>
                      </a:lnTo>
                      <a:lnTo>
                        <a:pt x="510" y="116"/>
                      </a:lnTo>
                      <a:lnTo>
                        <a:pt x="516" y="108"/>
                      </a:lnTo>
                      <a:lnTo>
                        <a:pt x="518" y="98"/>
                      </a:lnTo>
                      <a:lnTo>
                        <a:pt x="518" y="26"/>
                      </a:lnTo>
                      <a:lnTo>
                        <a:pt x="516" y="16"/>
                      </a:lnTo>
                      <a:lnTo>
                        <a:pt x="510" y="8"/>
                      </a:lnTo>
                      <a:lnTo>
                        <a:pt x="502" y="2"/>
                      </a:lnTo>
                      <a:lnTo>
                        <a:pt x="492" y="0"/>
                      </a:lnTo>
                      <a:lnTo>
                        <a:pt x="24" y="0"/>
                      </a:lnTo>
                      <a:close/>
                      <a:moveTo>
                        <a:pt x="14" y="98"/>
                      </a:moveTo>
                      <a:lnTo>
                        <a:pt x="14" y="26"/>
                      </a:lnTo>
                      <a:lnTo>
                        <a:pt x="14" y="22"/>
                      </a:lnTo>
                      <a:lnTo>
                        <a:pt x="16" y="18"/>
                      </a:lnTo>
                      <a:lnTo>
                        <a:pt x="20" y="16"/>
                      </a:lnTo>
                      <a:lnTo>
                        <a:pt x="24" y="14"/>
                      </a:lnTo>
                      <a:lnTo>
                        <a:pt x="492" y="14"/>
                      </a:lnTo>
                      <a:lnTo>
                        <a:pt x="496" y="16"/>
                      </a:lnTo>
                      <a:lnTo>
                        <a:pt x="500" y="18"/>
                      </a:lnTo>
                      <a:lnTo>
                        <a:pt x="502" y="22"/>
                      </a:lnTo>
                      <a:lnTo>
                        <a:pt x="504" y="26"/>
                      </a:lnTo>
                      <a:lnTo>
                        <a:pt x="504" y="98"/>
                      </a:lnTo>
                      <a:lnTo>
                        <a:pt x="502" y="102"/>
                      </a:lnTo>
                      <a:lnTo>
                        <a:pt x="500" y="106"/>
                      </a:lnTo>
                      <a:lnTo>
                        <a:pt x="496" y="108"/>
                      </a:lnTo>
                      <a:lnTo>
                        <a:pt x="492" y="108"/>
                      </a:lnTo>
                      <a:lnTo>
                        <a:pt x="24" y="108"/>
                      </a:lnTo>
                      <a:lnTo>
                        <a:pt x="20" y="108"/>
                      </a:lnTo>
                      <a:lnTo>
                        <a:pt x="16" y="106"/>
                      </a:lnTo>
                      <a:lnTo>
                        <a:pt x="14" y="102"/>
                      </a:lnTo>
                      <a:lnTo>
                        <a:pt x="14" y="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2" name="Freeform 465"/>
                <p:cNvSpPr>
                  <a:spLocks/>
                </p:cNvSpPr>
                <p:nvPr/>
              </p:nvSpPr>
              <p:spPr bwMode="auto">
                <a:xfrm>
                  <a:off x="3810" y="1593"/>
                  <a:ext cx="747" cy="159"/>
                </a:xfrm>
                <a:custGeom>
                  <a:avLst/>
                  <a:gdLst>
                    <a:gd name="T0" fmla="*/ 665 w 328"/>
                    <a:gd name="T1" fmla="*/ 820 h 70"/>
                    <a:gd name="T2" fmla="*/ 665 w 328"/>
                    <a:gd name="T3" fmla="*/ 820 h 70"/>
                    <a:gd name="T4" fmla="*/ 3874 w 328"/>
                    <a:gd name="T5" fmla="*/ 820 h 70"/>
                    <a:gd name="T6" fmla="*/ 3874 w 328"/>
                    <a:gd name="T7" fmla="*/ 820 h 70"/>
                    <a:gd name="T8" fmla="*/ 3874 w 328"/>
                    <a:gd name="T9" fmla="*/ 0 h 70"/>
                    <a:gd name="T10" fmla="*/ 3874 w 328"/>
                    <a:gd name="T11" fmla="*/ 0 h 70"/>
                    <a:gd name="T12" fmla="*/ 0 w 328"/>
                    <a:gd name="T13" fmla="*/ 0 h 70"/>
                    <a:gd name="T14" fmla="*/ 0 w 328"/>
                    <a:gd name="T15" fmla="*/ 0 h 70"/>
                    <a:gd name="T16" fmla="*/ 139 w 328"/>
                    <a:gd name="T17" fmla="*/ 232 h 70"/>
                    <a:gd name="T18" fmla="*/ 285 w 328"/>
                    <a:gd name="T19" fmla="*/ 443 h 70"/>
                    <a:gd name="T20" fmla="*/ 471 w 328"/>
                    <a:gd name="T21" fmla="*/ 654 h 70"/>
                    <a:gd name="T22" fmla="*/ 665 w 328"/>
                    <a:gd name="T23" fmla="*/ 820 h 70"/>
                    <a:gd name="T24" fmla="*/ 665 w 328"/>
                    <a:gd name="T25" fmla="*/ 820 h 7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28"/>
                    <a:gd name="T40" fmla="*/ 0 h 70"/>
                    <a:gd name="T41" fmla="*/ 328 w 328"/>
                    <a:gd name="T42" fmla="*/ 70 h 7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28" h="70">
                      <a:moveTo>
                        <a:pt x="56" y="70"/>
                      </a:moveTo>
                      <a:lnTo>
                        <a:pt x="56" y="70"/>
                      </a:lnTo>
                      <a:lnTo>
                        <a:pt x="328" y="70"/>
                      </a:lnTo>
                      <a:lnTo>
                        <a:pt x="328" y="0"/>
                      </a:lnTo>
                      <a:lnTo>
                        <a:pt x="0" y="0"/>
                      </a:lnTo>
                      <a:lnTo>
                        <a:pt x="12" y="20"/>
                      </a:lnTo>
                      <a:lnTo>
                        <a:pt x="24" y="38"/>
                      </a:lnTo>
                      <a:lnTo>
                        <a:pt x="40" y="56"/>
                      </a:lnTo>
                      <a:lnTo>
                        <a:pt x="56" y="70"/>
                      </a:lnTo>
                      <a:close/>
                    </a:path>
                  </a:pathLst>
                </a:custGeom>
                <a:solidFill>
                  <a:srgbClr val="A0AC9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3" name="Freeform 466"/>
                <p:cNvSpPr>
                  <a:spLocks/>
                </p:cNvSpPr>
                <p:nvPr/>
              </p:nvSpPr>
              <p:spPr bwMode="auto">
                <a:xfrm>
                  <a:off x="3518" y="1606"/>
                  <a:ext cx="64" cy="64"/>
                </a:xfrm>
                <a:custGeom>
                  <a:avLst/>
                  <a:gdLst>
                    <a:gd name="T0" fmla="*/ 334 w 28"/>
                    <a:gd name="T1" fmla="*/ 167 h 28"/>
                    <a:gd name="T2" fmla="*/ 334 w 28"/>
                    <a:gd name="T3" fmla="*/ 167 h 28"/>
                    <a:gd name="T4" fmla="*/ 334 w 28"/>
                    <a:gd name="T5" fmla="*/ 240 h 28"/>
                    <a:gd name="T6" fmla="*/ 288 w 28"/>
                    <a:gd name="T7" fmla="*/ 288 h 28"/>
                    <a:gd name="T8" fmla="*/ 240 w 28"/>
                    <a:gd name="T9" fmla="*/ 309 h 28"/>
                    <a:gd name="T10" fmla="*/ 167 w 28"/>
                    <a:gd name="T11" fmla="*/ 334 h 28"/>
                    <a:gd name="T12" fmla="*/ 167 w 28"/>
                    <a:gd name="T13" fmla="*/ 334 h 28"/>
                    <a:gd name="T14" fmla="*/ 94 w 28"/>
                    <a:gd name="T15" fmla="*/ 309 h 28"/>
                    <a:gd name="T16" fmla="*/ 48 w 28"/>
                    <a:gd name="T17" fmla="*/ 288 h 28"/>
                    <a:gd name="T18" fmla="*/ 0 w 28"/>
                    <a:gd name="T19" fmla="*/ 240 h 28"/>
                    <a:gd name="T20" fmla="*/ 0 w 28"/>
                    <a:gd name="T21" fmla="*/ 167 h 28"/>
                    <a:gd name="T22" fmla="*/ 0 w 28"/>
                    <a:gd name="T23" fmla="*/ 167 h 28"/>
                    <a:gd name="T24" fmla="*/ 0 w 28"/>
                    <a:gd name="T25" fmla="*/ 94 h 28"/>
                    <a:gd name="T26" fmla="*/ 48 w 28"/>
                    <a:gd name="T27" fmla="*/ 48 h 28"/>
                    <a:gd name="T28" fmla="*/ 94 w 28"/>
                    <a:gd name="T29" fmla="*/ 25 h 28"/>
                    <a:gd name="T30" fmla="*/ 167 w 28"/>
                    <a:gd name="T31" fmla="*/ 0 h 28"/>
                    <a:gd name="T32" fmla="*/ 167 w 28"/>
                    <a:gd name="T33" fmla="*/ 0 h 28"/>
                    <a:gd name="T34" fmla="*/ 240 w 28"/>
                    <a:gd name="T35" fmla="*/ 25 h 28"/>
                    <a:gd name="T36" fmla="*/ 288 w 28"/>
                    <a:gd name="T37" fmla="*/ 48 h 28"/>
                    <a:gd name="T38" fmla="*/ 334 w 28"/>
                    <a:gd name="T39" fmla="*/ 94 h 28"/>
                    <a:gd name="T40" fmla="*/ 334 w 28"/>
                    <a:gd name="T41" fmla="*/ 167 h 28"/>
                    <a:gd name="T42" fmla="*/ 334 w 28"/>
                    <a:gd name="T43" fmla="*/ 167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8"/>
                    <a:gd name="T67" fmla="*/ 0 h 28"/>
                    <a:gd name="T68" fmla="*/ 28 w 28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8" h="28">
                      <a:moveTo>
                        <a:pt x="28" y="14"/>
                      </a:moveTo>
                      <a:lnTo>
                        <a:pt x="28" y="14"/>
                      </a:lnTo>
                      <a:lnTo>
                        <a:pt x="28" y="20"/>
                      </a:lnTo>
                      <a:lnTo>
                        <a:pt x="24" y="24"/>
                      </a:lnTo>
                      <a:lnTo>
                        <a:pt x="20" y="26"/>
                      </a:lnTo>
                      <a:lnTo>
                        <a:pt x="14" y="28"/>
                      </a:lnTo>
                      <a:lnTo>
                        <a:pt x="8" y="26"/>
                      </a:lnTo>
                      <a:lnTo>
                        <a:pt x="4" y="24"/>
                      </a:lnTo>
                      <a:lnTo>
                        <a:pt x="0" y="20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28" y="14"/>
                      </a:lnTo>
                      <a:close/>
                    </a:path>
                  </a:pathLst>
                </a:custGeom>
                <a:solidFill>
                  <a:srgbClr val="A0AC9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4" name="Freeform 467"/>
                <p:cNvSpPr>
                  <a:spLocks/>
                </p:cNvSpPr>
                <p:nvPr/>
              </p:nvSpPr>
              <p:spPr bwMode="auto">
                <a:xfrm>
                  <a:off x="3591" y="1679"/>
                  <a:ext cx="41" cy="32"/>
                </a:xfrm>
                <a:custGeom>
                  <a:avLst/>
                  <a:gdLst>
                    <a:gd name="T0" fmla="*/ 212 w 18"/>
                    <a:gd name="T1" fmla="*/ 73 h 14"/>
                    <a:gd name="T2" fmla="*/ 212 w 18"/>
                    <a:gd name="T3" fmla="*/ 73 h 14"/>
                    <a:gd name="T4" fmla="*/ 187 w 18"/>
                    <a:gd name="T5" fmla="*/ 121 h 14"/>
                    <a:gd name="T6" fmla="*/ 166 w 18"/>
                    <a:gd name="T7" fmla="*/ 142 h 14"/>
                    <a:gd name="T8" fmla="*/ 139 w 18"/>
                    <a:gd name="T9" fmla="*/ 167 h 14"/>
                    <a:gd name="T10" fmla="*/ 93 w 18"/>
                    <a:gd name="T11" fmla="*/ 167 h 14"/>
                    <a:gd name="T12" fmla="*/ 93 w 18"/>
                    <a:gd name="T13" fmla="*/ 167 h 14"/>
                    <a:gd name="T14" fmla="*/ 73 w 18"/>
                    <a:gd name="T15" fmla="*/ 167 h 14"/>
                    <a:gd name="T16" fmla="*/ 25 w 18"/>
                    <a:gd name="T17" fmla="*/ 142 h 14"/>
                    <a:gd name="T18" fmla="*/ 0 w 18"/>
                    <a:gd name="T19" fmla="*/ 121 h 14"/>
                    <a:gd name="T20" fmla="*/ 0 w 18"/>
                    <a:gd name="T21" fmla="*/ 73 h 14"/>
                    <a:gd name="T22" fmla="*/ 0 w 18"/>
                    <a:gd name="T23" fmla="*/ 73 h 14"/>
                    <a:gd name="T24" fmla="*/ 0 w 18"/>
                    <a:gd name="T25" fmla="*/ 48 h 14"/>
                    <a:gd name="T26" fmla="*/ 25 w 18"/>
                    <a:gd name="T27" fmla="*/ 25 h 14"/>
                    <a:gd name="T28" fmla="*/ 73 w 18"/>
                    <a:gd name="T29" fmla="*/ 0 h 14"/>
                    <a:gd name="T30" fmla="*/ 93 w 18"/>
                    <a:gd name="T31" fmla="*/ 0 h 14"/>
                    <a:gd name="T32" fmla="*/ 93 w 18"/>
                    <a:gd name="T33" fmla="*/ 0 h 14"/>
                    <a:gd name="T34" fmla="*/ 139 w 18"/>
                    <a:gd name="T35" fmla="*/ 0 h 14"/>
                    <a:gd name="T36" fmla="*/ 166 w 18"/>
                    <a:gd name="T37" fmla="*/ 25 h 14"/>
                    <a:gd name="T38" fmla="*/ 187 w 18"/>
                    <a:gd name="T39" fmla="*/ 48 h 14"/>
                    <a:gd name="T40" fmla="*/ 212 w 18"/>
                    <a:gd name="T41" fmla="*/ 73 h 14"/>
                    <a:gd name="T42" fmla="*/ 212 w 18"/>
                    <a:gd name="T43" fmla="*/ 73 h 1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8"/>
                    <a:gd name="T67" fmla="*/ 0 h 14"/>
                    <a:gd name="T68" fmla="*/ 18 w 18"/>
                    <a:gd name="T69" fmla="*/ 14 h 1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8" h="14">
                      <a:moveTo>
                        <a:pt x="18" y="6"/>
                      </a:moveTo>
                      <a:lnTo>
                        <a:pt x="18" y="6"/>
                      </a:lnTo>
                      <a:lnTo>
                        <a:pt x="16" y="10"/>
                      </a:lnTo>
                      <a:lnTo>
                        <a:pt x="14" y="12"/>
                      </a:lnTo>
                      <a:lnTo>
                        <a:pt x="12" y="14"/>
                      </a:lnTo>
                      <a:lnTo>
                        <a:pt x="8" y="14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6" y="4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solidFill>
                  <a:srgbClr val="A0AC9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0565" name="Group 468"/>
              <p:cNvGrpSpPr>
                <a:grpSpLocks/>
              </p:cNvGrpSpPr>
              <p:nvPr/>
            </p:nvGrpSpPr>
            <p:grpSpPr bwMode="auto">
              <a:xfrm>
                <a:off x="3431" y="2199"/>
                <a:ext cx="1172" cy="1166"/>
                <a:chOff x="3431" y="2199"/>
                <a:chExt cx="1172" cy="1166"/>
              </a:xfrm>
            </p:grpSpPr>
            <p:sp>
              <p:nvSpPr>
                <p:cNvPr id="20567" name="Freeform 469"/>
                <p:cNvSpPr>
                  <a:spLocks/>
                </p:cNvSpPr>
                <p:nvPr/>
              </p:nvSpPr>
              <p:spPr bwMode="auto">
                <a:xfrm>
                  <a:off x="3441" y="2199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46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46 w 80"/>
                    <a:gd name="T19" fmla="*/ 896 h 80"/>
                    <a:gd name="T20" fmla="*/ 118 w 80"/>
                    <a:gd name="T21" fmla="*/ 917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96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96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68" name="Freeform 470"/>
                <p:cNvSpPr>
                  <a:spLocks/>
                </p:cNvSpPr>
                <p:nvPr/>
              </p:nvSpPr>
              <p:spPr bwMode="auto">
                <a:xfrm>
                  <a:off x="4179" y="2937"/>
                  <a:ext cx="182" cy="428"/>
                </a:xfrm>
                <a:custGeom>
                  <a:avLst/>
                  <a:gdLst>
                    <a:gd name="T0" fmla="*/ 187 w 80"/>
                    <a:gd name="T1" fmla="*/ 0 h 188"/>
                    <a:gd name="T2" fmla="*/ 187 w 80"/>
                    <a:gd name="T3" fmla="*/ 0 h 188"/>
                    <a:gd name="T4" fmla="*/ 118 w 80"/>
                    <a:gd name="T5" fmla="*/ 25 h 188"/>
                    <a:gd name="T6" fmla="*/ 46 w 80"/>
                    <a:gd name="T7" fmla="*/ 46 h 188"/>
                    <a:gd name="T8" fmla="*/ 25 w 80"/>
                    <a:gd name="T9" fmla="*/ 118 h 188"/>
                    <a:gd name="T10" fmla="*/ 0 w 80"/>
                    <a:gd name="T11" fmla="*/ 187 h 188"/>
                    <a:gd name="T12" fmla="*/ 0 w 80"/>
                    <a:gd name="T13" fmla="*/ 2031 h 188"/>
                    <a:gd name="T14" fmla="*/ 0 w 80"/>
                    <a:gd name="T15" fmla="*/ 2031 h 188"/>
                    <a:gd name="T16" fmla="*/ 25 w 80"/>
                    <a:gd name="T17" fmla="*/ 2099 h 188"/>
                    <a:gd name="T18" fmla="*/ 46 w 80"/>
                    <a:gd name="T19" fmla="*/ 2172 h 188"/>
                    <a:gd name="T20" fmla="*/ 118 w 80"/>
                    <a:gd name="T21" fmla="*/ 2192 h 188"/>
                    <a:gd name="T22" fmla="*/ 187 w 80"/>
                    <a:gd name="T23" fmla="*/ 2217 h 188"/>
                    <a:gd name="T24" fmla="*/ 755 w 80"/>
                    <a:gd name="T25" fmla="*/ 2217 h 188"/>
                    <a:gd name="T26" fmla="*/ 755 w 80"/>
                    <a:gd name="T27" fmla="*/ 2217 h 188"/>
                    <a:gd name="T28" fmla="*/ 824 w 80"/>
                    <a:gd name="T29" fmla="*/ 2192 h 188"/>
                    <a:gd name="T30" fmla="*/ 896 w 80"/>
                    <a:gd name="T31" fmla="*/ 2172 h 188"/>
                    <a:gd name="T32" fmla="*/ 917 w 80"/>
                    <a:gd name="T33" fmla="*/ 2099 h 188"/>
                    <a:gd name="T34" fmla="*/ 942 w 80"/>
                    <a:gd name="T35" fmla="*/ 2031 h 188"/>
                    <a:gd name="T36" fmla="*/ 942 w 80"/>
                    <a:gd name="T37" fmla="*/ 187 h 188"/>
                    <a:gd name="T38" fmla="*/ 942 w 80"/>
                    <a:gd name="T39" fmla="*/ 187 h 188"/>
                    <a:gd name="T40" fmla="*/ 917 w 80"/>
                    <a:gd name="T41" fmla="*/ 118 h 188"/>
                    <a:gd name="T42" fmla="*/ 896 w 80"/>
                    <a:gd name="T43" fmla="*/ 46 h 188"/>
                    <a:gd name="T44" fmla="*/ 824 w 80"/>
                    <a:gd name="T45" fmla="*/ 25 h 188"/>
                    <a:gd name="T46" fmla="*/ 755 w 80"/>
                    <a:gd name="T47" fmla="*/ 0 h 188"/>
                    <a:gd name="T48" fmla="*/ 187 w 80"/>
                    <a:gd name="T49" fmla="*/ 0 h 18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88"/>
                    <a:gd name="T77" fmla="*/ 80 w 80"/>
                    <a:gd name="T78" fmla="*/ 188 h 18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8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172"/>
                      </a:lnTo>
                      <a:lnTo>
                        <a:pt x="2" y="178"/>
                      </a:lnTo>
                      <a:lnTo>
                        <a:pt x="4" y="184"/>
                      </a:lnTo>
                      <a:lnTo>
                        <a:pt x="10" y="186"/>
                      </a:lnTo>
                      <a:lnTo>
                        <a:pt x="16" y="188"/>
                      </a:lnTo>
                      <a:lnTo>
                        <a:pt x="64" y="188"/>
                      </a:lnTo>
                      <a:lnTo>
                        <a:pt x="70" y="186"/>
                      </a:lnTo>
                      <a:lnTo>
                        <a:pt x="76" y="184"/>
                      </a:lnTo>
                      <a:lnTo>
                        <a:pt x="78" y="178"/>
                      </a:lnTo>
                      <a:lnTo>
                        <a:pt x="80" y="172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69" name="Freeform 471"/>
                <p:cNvSpPr>
                  <a:spLocks/>
                </p:cNvSpPr>
                <p:nvPr/>
              </p:nvSpPr>
              <p:spPr bwMode="auto">
                <a:xfrm>
                  <a:off x="3441" y="2199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46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46 w 80"/>
                    <a:gd name="T19" fmla="*/ 896 h 80"/>
                    <a:gd name="T20" fmla="*/ 118 w 80"/>
                    <a:gd name="T21" fmla="*/ 917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96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96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0" name="Freeform 472"/>
                <p:cNvSpPr>
                  <a:spLocks/>
                </p:cNvSpPr>
                <p:nvPr/>
              </p:nvSpPr>
              <p:spPr bwMode="auto">
                <a:xfrm>
                  <a:off x="4179" y="2937"/>
                  <a:ext cx="182" cy="428"/>
                </a:xfrm>
                <a:custGeom>
                  <a:avLst/>
                  <a:gdLst>
                    <a:gd name="T0" fmla="*/ 187 w 80"/>
                    <a:gd name="T1" fmla="*/ 0 h 188"/>
                    <a:gd name="T2" fmla="*/ 187 w 80"/>
                    <a:gd name="T3" fmla="*/ 0 h 188"/>
                    <a:gd name="T4" fmla="*/ 118 w 80"/>
                    <a:gd name="T5" fmla="*/ 25 h 188"/>
                    <a:gd name="T6" fmla="*/ 46 w 80"/>
                    <a:gd name="T7" fmla="*/ 46 h 188"/>
                    <a:gd name="T8" fmla="*/ 25 w 80"/>
                    <a:gd name="T9" fmla="*/ 118 h 188"/>
                    <a:gd name="T10" fmla="*/ 0 w 80"/>
                    <a:gd name="T11" fmla="*/ 187 h 188"/>
                    <a:gd name="T12" fmla="*/ 0 w 80"/>
                    <a:gd name="T13" fmla="*/ 2031 h 188"/>
                    <a:gd name="T14" fmla="*/ 0 w 80"/>
                    <a:gd name="T15" fmla="*/ 2031 h 188"/>
                    <a:gd name="T16" fmla="*/ 25 w 80"/>
                    <a:gd name="T17" fmla="*/ 2099 h 188"/>
                    <a:gd name="T18" fmla="*/ 46 w 80"/>
                    <a:gd name="T19" fmla="*/ 2172 h 188"/>
                    <a:gd name="T20" fmla="*/ 118 w 80"/>
                    <a:gd name="T21" fmla="*/ 2192 h 188"/>
                    <a:gd name="T22" fmla="*/ 187 w 80"/>
                    <a:gd name="T23" fmla="*/ 2217 h 188"/>
                    <a:gd name="T24" fmla="*/ 755 w 80"/>
                    <a:gd name="T25" fmla="*/ 2217 h 188"/>
                    <a:gd name="T26" fmla="*/ 755 w 80"/>
                    <a:gd name="T27" fmla="*/ 2217 h 188"/>
                    <a:gd name="T28" fmla="*/ 824 w 80"/>
                    <a:gd name="T29" fmla="*/ 2192 h 188"/>
                    <a:gd name="T30" fmla="*/ 896 w 80"/>
                    <a:gd name="T31" fmla="*/ 2172 h 188"/>
                    <a:gd name="T32" fmla="*/ 917 w 80"/>
                    <a:gd name="T33" fmla="*/ 2099 h 188"/>
                    <a:gd name="T34" fmla="*/ 942 w 80"/>
                    <a:gd name="T35" fmla="*/ 2031 h 188"/>
                    <a:gd name="T36" fmla="*/ 942 w 80"/>
                    <a:gd name="T37" fmla="*/ 187 h 188"/>
                    <a:gd name="T38" fmla="*/ 942 w 80"/>
                    <a:gd name="T39" fmla="*/ 187 h 188"/>
                    <a:gd name="T40" fmla="*/ 917 w 80"/>
                    <a:gd name="T41" fmla="*/ 118 h 188"/>
                    <a:gd name="T42" fmla="*/ 896 w 80"/>
                    <a:gd name="T43" fmla="*/ 46 h 188"/>
                    <a:gd name="T44" fmla="*/ 824 w 80"/>
                    <a:gd name="T45" fmla="*/ 25 h 188"/>
                    <a:gd name="T46" fmla="*/ 755 w 80"/>
                    <a:gd name="T47" fmla="*/ 0 h 188"/>
                    <a:gd name="T48" fmla="*/ 187 w 80"/>
                    <a:gd name="T49" fmla="*/ 0 h 18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88"/>
                    <a:gd name="T77" fmla="*/ 80 w 80"/>
                    <a:gd name="T78" fmla="*/ 188 h 18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8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172"/>
                      </a:lnTo>
                      <a:lnTo>
                        <a:pt x="2" y="178"/>
                      </a:lnTo>
                      <a:lnTo>
                        <a:pt x="4" y="184"/>
                      </a:lnTo>
                      <a:lnTo>
                        <a:pt x="10" y="186"/>
                      </a:lnTo>
                      <a:lnTo>
                        <a:pt x="16" y="188"/>
                      </a:lnTo>
                      <a:lnTo>
                        <a:pt x="64" y="188"/>
                      </a:lnTo>
                      <a:lnTo>
                        <a:pt x="70" y="186"/>
                      </a:lnTo>
                      <a:lnTo>
                        <a:pt x="76" y="184"/>
                      </a:lnTo>
                      <a:lnTo>
                        <a:pt x="78" y="178"/>
                      </a:lnTo>
                      <a:lnTo>
                        <a:pt x="80" y="172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1" name="Freeform 473"/>
                <p:cNvSpPr>
                  <a:spLocks/>
                </p:cNvSpPr>
                <p:nvPr/>
              </p:nvSpPr>
              <p:spPr bwMode="auto">
                <a:xfrm>
                  <a:off x="3459" y="2217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2" name="Freeform 474"/>
                <p:cNvSpPr>
                  <a:spLocks/>
                </p:cNvSpPr>
                <p:nvPr/>
              </p:nvSpPr>
              <p:spPr bwMode="auto">
                <a:xfrm>
                  <a:off x="3459" y="2217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687 w 64"/>
                    <a:gd name="T3" fmla="*/ 547 h 64"/>
                    <a:gd name="T4" fmla="*/ 687 w 64"/>
                    <a:gd name="T5" fmla="*/ 547 h 64"/>
                    <a:gd name="T6" fmla="*/ 641 w 64"/>
                    <a:gd name="T7" fmla="*/ 593 h 64"/>
                    <a:gd name="T8" fmla="*/ 593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18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35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87 w 64"/>
                    <a:gd name="T39" fmla="*/ 0 h 64"/>
                    <a:gd name="T40" fmla="*/ 687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8F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3" name="Freeform 475"/>
                <p:cNvSpPr>
                  <a:spLocks/>
                </p:cNvSpPr>
                <p:nvPr/>
              </p:nvSpPr>
              <p:spPr bwMode="auto">
                <a:xfrm>
                  <a:off x="4197" y="2955"/>
                  <a:ext cx="146" cy="392"/>
                </a:xfrm>
                <a:custGeom>
                  <a:avLst/>
                  <a:gdLst>
                    <a:gd name="T0" fmla="*/ 666 w 64"/>
                    <a:gd name="T1" fmla="*/ 0 h 172"/>
                    <a:gd name="T2" fmla="*/ 94 w 64"/>
                    <a:gd name="T3" fmla="*/ 0 h 172"/>
                    <a:gd name="T4" fmla="*/ 94 w 64"/>
                    <a:gd name="T5" fmla="*/ 0 h 172"/>
                    <a:gd name="T6" fmla="*/ 25 w 64"/>
                    <a:gd name="T7" fmla="*/ 25 h 172"/>
                    <a:gd name="T8" fmla="*/ 0 w 64"/>
                    <a:gd name="T9" fmla="*/ 93 h 172"/>
                    <a:gd name="T10" fmla="*/ 0 w 64"/>
                    <a:gd name="T11" fmla="*/ 1942 h 172"/>
                    <a:gd name="T12" fmla="*/ 0 w 64"/>
                    <a:gd name="T13" fmla="*/ 1942 h 172"/>
                    <a:gd name="T14" fmla="*/ 25 w 64"/>
                    <a:gd name="T15" fmla="*/ 2010 h 172"/>
                    <a:gd name="T16" fmla="*/ 94 w 64"/>
                    <a:gd name="T17" fmla="*/ 2035 h 172"/>
                    <a:gd name="T18" fmla="*/ 666 w 64"/>
                    <a:gd name="T19" fmla="*/ 2035 h 172"/>
                    <a:gd name="T20" fmla="*/ 666 w 64"/>
                    <a:gd name="T21" fmla="*/ 2035 h 172"/>
                    <a:gd name="T22" fmla="*/ 735 w 64"/>
                    <a:gd name="T23" fmla="*/ 2010 h 172"/>
                    <a:gd name="T24" fmla="*/ 760 w 64"/>
                    <a:gd name="T25" fmla="*/ 1942 h 172"/>
                    <a:gd name="T26" fmla="*/ 760 w 64"/>
                    <a:gd name="T27" fmla="*/ 93 h 172"/>
                    <a:gd name="T28" fmla="*/ 760 w 64"/>
                    <a:gd name="T29" fmla="*/ 93 h 172"/>
                    <a:gd name="T30" fmla="*/ 735 w 64"/>
                    <a:gd name="T31" fmla="*/ 25 h 172"/>
                    <a:gd name="T32" fmla="*/ 666 w 64"/>
                    <a:gd name="T33" fmla="*/ 0 h 172"/>
                    <a:gd name="T34" fmla="*/ 666 w 64"/>
                    <a:gd name="T35" fmla="*/ 0 h 17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172"/>
                    <a:gd name="T56" fmla="*/ 64 w 64"/>
                    <a:gd name="T57" fmla="*/ 172 h 17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172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164"/>
                      </a:lnTo>
                      <a:lnTo>
                        <a:pt x="2" y="170"/>
                      </a:lnTo>
                      <a:lnTo>
                        <a:pt x="8" y="172"/>
                      </a:lnTo>
                      <a:lnTo>
                        <a:pt x="56" y="172"/>
                      </a:lnTo>
                      <a:lnTo>
                        <a:pt x="62" y="170"/>
                      </a:lnTo>
                      <a:lnTo>
                        <a:pt x="64" y="164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4" name="Freeform 476"/>
                <p:cNvSpPr>
                  <a:spLocks/>
                </p:cNvSpPr>
                <p:nvPr/>
              </p:nvSpPr>
              <p:spPr bwMode="auto">
                <a:xfrm>
                  <a:off x="4197" y="2955"/>
                  <a:ext cx="146" cy="392"/>
                </a:xfrm>
                <a:custGeom>
                  <a:avLst/>
                  <a:gdLst>
                    <a:gd name="T0" fmla="*/ 666 w 64"/>
                    <a:gd name="T1" fmla="*/ 0 h 172"/>
                    <a:gd name="T2" fmla="*/ 666 w 64"/>
                    <a:gd name="T3" fmla="*/ 0 h 172"/>
                    <a:gd name="T4" fmla="*/ 666 w 64"/>
                    <a:gd name="T5" fmla="*/ 1823 h 172"/>
                    <a:gd name="T6" fmla="*/ 666 w 64"/>
                    <a:gd name="T7" fmla="*/ 1823 h 172"/>
                    <a:gd name="T8" fmla="*/ 641 w 64"/>
                    <a:gd name="T9" fmla="*/ 1896 h 172"/>
                    <a:gd name="T10" fmla="*/ 568 w 64"/>
                    <a:gd name="T11" fmla="*/ 1917 h 172"/>
                    <a:gd name="T12" fmla="*/ 0 w 64"/>
                    <a:gd name="T13" fmla="*/ 1917 h 172"/>
                    <a:gd name="T14" fmla="*/ 0 w 64"/>
                    <a:gd name="T15" fmla="*/ 1942 h 172"/>
                    <a:gd name="T16" fmla="*/ 0 w 64"/>
                    <a:gd name="T17" fmla="*/ 1942 h 172"/>
                    <a:gd name="T18" fmla="*/ 25 w 64"/>
                    <a:gd name="T19" fmla="*/ 2010 h 172"/>
                    <a:gd name="T20" fmla="*/ 94 w 64"/>
                    <a:gd name="T21" fmla="*/ 2035 h 172"/>
                    <a:gd name="T22" fmla="*/ 666 w 64"/>
                    <a:gd name="T23" fmla="*/ 2035 h 172"/>
                    <a:gd name="T24" fmla="*/ 666 w 64"/>
                    <a:gd name="T25" fmla="*/ 2035 h 172"/>
                    <a:gd name="T26" fmla="*/ 735 w 64"/>
                    <a:gd name="T27" fmla="*/ 2010 h 172"/>
                    <a:gd name="T28" fmla="*/ 760 w 64"/>
                    <a:gd name="T29" fmla="*/ 1942 h 172"/>
                    <a:gd name="T30" fmla="*/ 760 w 64"/>
                    <a:gd name="T31" fmla="*/ 93 h 172"/>
                    <a:gd name="T32" fmla="*/ 760 w 64"/>
                    <a:gd name="T33" fmla="*/ 93 h 172"/>
                    <a:gd name="T34" fmla="*/ 735 w 64"/>
                    <a:gd name="T35" fmla="*/ 25 h 172"/>
                    <a:gd name="T36" fmla="*/ 666 w 64"/>
                    <a:gd name="T37" fmla="*/ 0 h 172"/>
                    <a:gd name="T38" fmla="*/ 666 w 64"/>
                    <a:gd name="T39" fmla="*/ 0 h 17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4"/>
                    <a:gd name="T61" fmla="*/ 0 h 172"/>
                    <a:gd name="T62" fmla="*/ 64 w 64"/>
                    <a:gd name="T63" fmla="*/ 172 h 17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4" h="172">
                      <a:moveTo>
                        <a:pt x="56" y="0"/>
                      </a:moveTo>
                      <a:lnTo>
                        <a:pt x="56" y="0"/>
                      </a:lnTo>
                      <a:lnTo>
                        <a:pt x="56" y="154"/>
                      </a:lnTo>
                      <a:lnTo>
                        <a:pt x="54" y="160"/>
                      </a:lnTo>
                      <a:lnTo>
                        <a:pt x="48" y="162"/>
                      </a:lnTo>
                      <a:lnTo>
                        <a:pt x="0" y="162"/>
                      </a:lnTo>
                      <a:lnTo>
                        <a:pt x="0" y="164"/>
                      </a:lnTo>
                      <a:lnTo>
                        <a:pt x="2" y="170"/>
                      </a:lnTo>
                      <a:lnTo>
                        <a:pt x="8" y="172"/>
                      </a:lnTo>
                      <a:lnTo>
                        <a:pt x="56" y="172"/>
                      </a:lnTo>
                      <a:lnTo>
                        <a:pt x="62" y="170"/>
                      </a:lnTo>
                      <a:lnTo>
                        <a:pt x="64" y="164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5" name="Freeform 477"/>
                <p:cNvSpPr>
                  <a:spLocks/>
                </p:cNvSpPr>
                <p:nvPr/>
              </p:nvSpPr>
              <p:spPr bwMode="auto">
                <a:xfrm>
                  <a:off x="3486" y="2244"/>
                  <a:ext cx="23" cy="55"/>
                </a:xfrm>
                <a:custGeom>
                  <a:avLst/>
                  <a:gdLst>
                    <a:gd name="T0" fmla="*/ 122 w 10"/>
                    <a:gd name="T1" fmla="*/ 147 h 24"/>
                    <a:gd name="T2" fmla="*/ 122 w 10"/>
                    <a:gd name="T3" fmla="*/ 147 h 24"/>
                    <a:gd name="T4" fmla="*/ 94 w 10"/>
                    <a:gd name="T5" fmla="*/ 241 h 24"/>
                    <a:gd name="T6" fmla="*/ 74 w 10"/>
                    <a:gd name="T7" fmla="*/ 264 h 24"/>
                    <a:gd name="T8" fmla="*/ 48 w 10"/>
                    <a:gd name="T9" fmla="*/ 289 h 24"/>
                    <a:gd name="T10" fmla="*/ 48 w 10"/>
                    <a:gd name="T11" fmla="*/ 289 h 24"/>
                    <a:gd name="T12" fmla="*/ 28 w 10"/>
                    <a:gd name="T13" fmla="*/ 264 h 24"/>
                    <a:gd name="T14" fmla="*/ 0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0 w 10"/>
                    <a:gd name="T21" fmla="*/ 48 h 24"/>
                    <a:gd name="T22" fmla="*/ 28 w 10"/>
                    <a:gd name="T23" fmla="*/ 0 h 24"/>
                    <a:gd name="T24" fmla="*/ 48 w 10"/>
                    <a:gd name="T25" fmla="*/ 0 h 24"/>
                    <a:gd name="T26" fmla="*/ 48 w 10"/>
                    <a:gd name="T27" fmla="*/ 0 h 24"/>
                    <a:gd name="T28" fmla="*/ 74 w 10"/>
                    <a:gd name="T29" fmla="*/ 0 h 24"/>
                    <a:gd name="T30" fmla="*/ 94 w 10"/>
                    <a:gd name="T31" fmla="*/ 48 h 24"/>
                    <a:gd name="T32" fmla="*/ 122 w 10"/>
                    <a:gd name="T33" fmla="*/ 147 h 24"/>
                    <a:gd name="T34" fmla="*/ 122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EFCD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6" name="Freeform 478"/>
                <p:cNvSpPr>
                  <a:spLocks/>
                </p:cNvSpPr>
                <p:nvPr/>
              </p:nvSpPr>
              <p:spPr bwMode="auto">
                <a:xfrm>
                  <a:off x="3678" y="2199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46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46 w 80"/>
                    <a:gd name="T19" fmla="*/ 896 h 80"/>
                    <a:gd name="T20" fmla="*/ 118 w 80"/>
                    <a:gd name="T21" fmla="*/ 917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96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96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7" name="Freeform 479"/>
                <p:cNvSpPr>
                  <a:spLocks/>
                </p:cNvSpPr>
                <p:nvPr/>
              </p:nvSpPr>
              <p:spPr bwMode="auto">
                <a:xfrm>
                  <a:off x="3678" y="2199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46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46 w 80"/>
                    <a:gd name="T19" fmla="*/ 896 h 80"/>
                    <a:gd name="T20" fmla="*/ 118 w 80"/>
                    <a:gd name="T21" fmla="*/ 917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96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96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8" name="Freeform 480"/>
                <p:cNvSpPr>
                  <a:spLocks/>
                </p:cNvSpPr>
                <p:nvPr/>
              </p:nvSpPr>
              <p:spPr bwMode="auto">
                <a:xfrm>
                  <a:off x="3696" y="2217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79" name="Freeform 481"/>
                <p:cNvSpPr>
                  <a:spLocks/>
                </p:cNvSpPr>
                <p:nvPr/>
              </p:nvSpPr>
              <p:spPr bwMode="auto">
                <a:xfrm>
                  <a:off x="3696" y="2217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687 w 64"/>
                    <a:gd name="T3" fmla="*/ 547 h 64"/>
                    <a:gd name="T4" fmla="*/ 687 w 64"/>
                    <a:gd name="T5" fmla="*/ 547 h 64"/>
                    <a:gd name="T6" fmla="*/ 666 w 64"/>
                    <a:gd name="T7" fmla="*/ 593 h 64"/>
                    <a:gd name="T8" fmla="*/ 593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18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35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87 w 64"/>
                    <a:gd name="T39" fmla="*/ 0 h 64"/>
                    <a:gd name="T40" fmla="*/ 687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6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8F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0" name="Freeform 482"/>
                <p:cNvSpPr>
                  <a:spLocks/>
                </p:cNvSpPr>
                <p:nvPr/>
              </p:nvSpPr>
              <p:spPr bwMode="auto">
                <a:xfrm>
                  <a:off x="3723" y="2244"/>
                  <a:ext cx="23" cy="55"/>
                </a:xfrm>
                <a:custGeom>
                  <a:avLst/>
                  <a:gdLst>
                    <a:gd name="T0" fmla="*/ 122 w 10"/>
                    <a:gd name="T1" fmla="*/ 147 h 24"/>
                    <a:gd name="T2" fmla="*/ 122 w 10"/>
                    <a:gd name="T3" fmla="*/ 147 h 24"/>
                    <a:gd name="T4" fmla="*/ 94 w 10"/>
                    <a:gd name="T5" fmla="*/ 241 h 24"/>
                    <a:gd name="T6" fmla="*/ 74 w 10"/>
                    <a:gd name="T7" fmla="*/ 264 h 24"/>
                    <a:gd name="T8" fmla="*/ 48 w 10"/>
                    <a:gd name="T9" fmla="*/ 289 h 24"/>
                    <a:gd name="T10" fmla="*/ 48 w 10"/>
                    <a:gd name="T11" fmla="*/ 289 h 24"/>
                    <a:gd name="T12" fmla="*/ 28 w 10"/>
                    <a:gd name="T13" fmla="*/ 264 h 24"/>
                    <a:gd name="T14" fmla="*/ 0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0 w 10"/>
                    <a:gd name="T21" fmla="*/ 48 h 24"/>
                    <a:gd name="T22" fmla="*/ 28 w 10"/>
                    <a:gd name="T23" fmla="*/ 0 h 24"/>
                    <a:gd name="T24" fmla="*/ 48 w 10"/>
                    <a:gd name="T25" fmla="*/ 0 h 24"/>
                    <a:gd name="T26" fmla="*/ 48 w 10"/>
                    <a:gd name="T27" fmla="*/ 0 h 24"/>
                    <a:gd name="T28" fmla="*/ 74 w 10"/>
                    <a:gd name="T29" fmla="*/ 0 h 24"/>
                    <a:gd name="T30" fmla="*/ 94 w 10"/>
                    <a:gd name="T31" fmla="*/ 48 h 24"/>
                    <a:gd name="T32" fmla="*/ 122 w 10"/>
                    <a:gd name="T33" fmla="*/ 147 h 24"/>
                    <a:gd name="T34" fmla="*/ 122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EFCD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1" name="Freeform 483"/>
                <p:cNvSpPr>
                  <a:spLocks/>
                </p:cNvSpPr>
                <p:nvPr/>
              </p:nvSpPr>
              <p:spPr bwMode="auto">
                <a:xfrm>
                  <a:off x="3924" y="2199"/>
                  <a:ext cx="182" cy="182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25 h 80"/>
                    <a:gd name="T6" fmla="*/ 46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96 h 80"/>
                    <a:gd name="T20" fmla="*/ 93 w 80"/>
                    <a:gd name="T21" fmla="*/ 917 h 80"/>
                    <a:gd name="T22" fmla="*/ 166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69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2" name="Freeform 484"/>
                <p:cNvSpPr>
                  <a:spLocks/>
                </p:cNvSpPr>
                <p:nvPr/>
              </p:nvSpPr>
              <p:spPr bwMode="auto">
                <a:xfrm>
                  <a:off x="3924" y="2199"/>
                  <a:ext cx="182" cy="182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25 h 80"/>
                    <a:gd name="T6" fmla="*/ 46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96 h 80"/>
                    <a:gd name="T20" fmla="*/ 93 w 80"/>
                    <a:gd name="T21" fmla="*/ 917 h 80"/>
                    <a:gd name="T22" fmla="*/ 166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69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3" name="Freeform 485"/>
                <p:cNvSpPr>
                  <a:spLocks/>
                </p:cNvSpPr>
                <p:nvPr/>
              </p:nvSpPr>
              <p:spPr bwMode="auto">
                <a:xfrm>
                  <a:off x="3942" y="2217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73 w 64"/>
                    <a:gd name="T3" fmla="*/ 0 h 64"/>
                    <a:gd name="T4" fmla="*/ 73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35 h 64"/>
                    <a:gd name="T16" fmla="*/ 73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4" name="Freeform 486"/>
                <p:cNvSpPr>
                  <a:spLocks/>
                </p:cNvSpPr>
                <p:nvPr/>
              </p:nvSpPr>
              <p:spPr bwMode="auto">
                <a:xfrm>
                  <a:off x="3942" y="2217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47 h 64"/>
                    <a:gd name="T4" fmla="*/ 666 w 64"/>
                    <a:gd name="T5" fmla="*/ 547 h 64"/>
                    <a:gd name="T6" fmla="*/ 641 w 64"/>
                    <a:gd name="T7" fmla="*/ 593 h 64"/>
                    <a:gd name="T8" fmla="*/ 568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18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35 h 64"/>
                    <a:gd name="T22" fmla="*/ 73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0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5" name="Freeform 487"/>
                <p:cNvSpPr>
                  <a:spLocks/>
                </p:cNvSpPr>
                <p:nvPr/>
              </p:nvSpPr>
              <p:spPr bwMode="auto">
                <a:xfrm>
                  <a:off x="3965" y="2244"/>
                  <a:ext cx="23" cy="55"/>
                </a:xfrm>
                <a:custGeom>
                  <a:avLst/>
                  <a:gdLst>
                    <a:gd name="T0" fmla="*/ 122 w 10"/>
                    <a:gd name="T1" fmla="*/ 147 h 24"/>
                    <a:gd name="T2" fmla="*/ 122 w 10"/>
                    <a:gd name="T3" fmla="*/ 147 h 24"/>
                    <a:gd name="T4" fmla="*/ 122 w 10"/>
                    <a:gd name="T5" fmla="*/ 241 h 24"/>
                    <a:gd name="T6" fmla="*/ 94 w 10"/>
                    <a:gd name="T7" fmla="*/ 264 h 24"/>
                    <a:gd name="T8" fmla="*/ 74 w 10"/>
                    <a:gd name="T9" fmla="*/ 289 h 24"/>
                    <a:gd name="T10" fmla="*/ 74 w 10"/>
                    <a:gd name="T11" fmla="*/ 289 h 24"/>
                    <a:gd name="T12" fmla="*/ 48 w 10"/>
                    <a:gd name="T13" fmla="*/ 264 h 24"/>
                    <a:gd name="T14" fmla="*/ 28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28 w 10"/>
                    <a:gd name="T21" fmla="*/ 48 h 24"/>
                    <a:gd name="T22" fmla="*/ 48 w 10"/>
                    <a:gd name="T23" fmla="*/ 0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0 h 24"/>
                    <a:gd name="T30" fmla="*/ 122 w 10"/>
                    <a:gd name="T31" fmla="*/ 48 h 24"/>
                    <a:gd name="T32" fmla="*/ 122 w 10"/>
                    <a:gd name="T33" fmla="*/ 147 h 24"/>
                    <a:gd name="T34" fmla="*/ 122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6" name="Freeform 488"/>
                <p:cNvSpPr>
                  <a:spLocks/>
                </p:cNvSpPr>
                <p:nvPr/>
              </p:nvSpPr>
              <p:spPr bwMode="auto">
                <a:xfrm>
                  <a:off x="4174" y="2199"/>
                  <a:ext cx="183" cy="182"/>
                </a:xfrm>
                <a:custGeom>
                  <a:avLst/>
                  <a:gdLst>
                    <a:gd name="T0" fmla="*/ 167 w 80"/>
                    <a:gd name="T1" fmla="*/ 0 h 80"/>
                    <a:gd name="T2" fmla="*/ 167 w 80"/>
                    <a:gd name="T3" fmla="*/ 0 h 80"/>
                    <a:gd name="T4" fmla="*/ 94 w 80"/>
                    <a:gd name="T5" fmla="*/ 25 h 80"/>
                    <a:gd name="T6" fmla="*/ 48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8 w 80"/>
                    <a:gd name="T19" fmla="*/ 896 h 80"/>
                    <a:gd name="T20" fmla="*/ 94 w 80"/>
                    <a:gd name="T21" fmla="*/ 917 h 80"/>
                    <a:gd name="T22" fmla="*/ 167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17 h 80"/>
                    <a:gd name="T30" fmla="*/ 885 w 80"/>
                    <a:gd name="T31" fmla="*/ 896 h 80"/>
                    <a:gd name="T32" fmla="*/ 931 w 80"/>
                    <a:gd name="T33" fmla="*/ 824 h 80"/>
                    <a:gd name="T34" fmla="*/ 958 w 80"/>
                    <a:gd name="T35" fmla="*/ 755 h 80"/>
                    <a:gd name="T36" fmla="*/ 958 w 80"/>
                    <a:gd name="T37" fmla="*/ 187 h 80"/>
                    <a:gd name="T38" fmla="*/ 958 w 80"/>
                    <a:gd name="T39" fmla="*/ 187 h 80"/>
                    <a:gd name="T40" fmla="*/ 931 w 80"/>
                    <a:gd name="T41" fmla="*/ 118 h 80"/>
                    <a:gd name="T42" fmla="*/ 885 w 80"/>
                    <a:gd name="T43" fmla="*/ 46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6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7" name="Freeform 489"/>
                <p:cNvSpPr>
                  <a:spLocks/>
                </p:cNvSpPr>
                <p:nvPr/>
              </p:nvSpPr>
              <p:spPr bwMode="auto">
                <a:xfrm>
                  <a:off x="4174" y="2199"/>
                  <a:ext cx="183" cy="182"/>
                </a:xfrm>
                <a:custGeom>
                  <a:avLst/>
                  <a:gdLst>
                    <a:gd name="T0" fmla="*/ 167 w 80"/>
                    <a:gd name="T1" fmla="*/ 0 h 80"/>
                    <a:gd name="T2" fmla="*/ 167 w 80"/>
                    <a:gd name="T3" fmla="*/ 0 h 80"/>
                    <a:gd name="T4" fmla="*/ 94 w 80"/>
                    <a:gd name="T5" fmla="*/ 25 h 80"/>
                    <a:gd name="T6" fmla="*/ 48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8 w 80"/>
                    <a:gd name="T19" fmla="*/ 896 h 80"/>
                    <a:gd name="T20" fmla="*/ 94 w 80"/>
                    <a:gd name="T21" fmla="*/ 917 h 80"/>
                    <a:gd name="T22" fmla="*/ 167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17 h 80"/>
                    <a:gd name="T30" fmla="*/ 885 w 80"/>
                    <a:gd name="T31" fmla="*/ 896 h 80"/>
                    <a:gd name="T32" fmla="*/ 931 w 80"/>
                    <a:gd name="T33" fmla="*/ 824 h 80"/>
                    <a:gd name="T34" fmla="*/ 958 w 80"/>
                    <a:gd name="T35" fmla="*/ 755 h 80"/>
                    <a:gd name="T36" fmla="*/ 958 w 80"/>
                    <a:gd name="T37" fmla="*/ 187 h 80"/>
                    <a:gd name="T38" fmla="*/ 958 w 80"/>
                    <a:gd name="T39" fmla="*/ 187 h 80"/>
                    <a:gd name="T40" fmla="*/ 931 w 80"/>
                    <a:gd name="T41" fmla="*/ 118 h 80"/>
                    <a:gd name="T42" fmla="*/ 885 w 80"/>
                    <a:gd name="T43" fmla="*/ 46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6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8" name="Freeform 490"/>
                <p:cNvSpPr>
                  <a:spLocks/>
                </p:cNvSpPr>
                <p:nvPr/>
              </p:nvSpPr>
              <p:spPr bwMode="auto">
                <a:xfrm>
                  <a:off x="4193" y="2217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73 w 64"/>
                    <a:gd name="T3" fmla="*/ 0 h 64"/>
                    <a:gd name="T4" fmla="*/ 73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35 h 64"/>
                    <a:gd name="T16" fmla="*/ 73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14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14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0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9" name="Freeform 491"/>
                <p:cNvSpPr>
                  <a:spLocks/>
                </p:cNvSpPr>
                <p:nvPr/>
              </p:nvSpPr>
              <p:spPr bwMode="auto">
                <a:xfrm>
                  <a:off x="4193" y="2217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47 h 64"/>
                    <a:gd name="T4" fmla="*/ 666 w 64"/>
                    <a:gd name="T5" fmla="*/ 547 h 64"/>
                    <a:gd name="T6" fmla="*/ 641 w 64"/>
                    <a:gd name="T7" fmla="*/ 593 h 64"/>
                    <a:gd name="T8" fmla="*/ 568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18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35 h 64"/>
                    <a:gd name="T22" fmla="*/ 73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14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0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0" name="Freeform 492"/>
                <p:cNvSpPr>
                  <a:spLocks/>
                </p:cNvSpPr>
                <p:nvPr/>
              </p:nvSpPr>
              <p:spPr bwMode="auto">
                <a:xfrm>
                  <a:off x="4215" y="2244"/>
                  <a:ext cx="23" cy="55"/>
                </a:xfrm>
                <a:custGeom>
                  <a:avLst/>
                  <a:gdLst>
                    <a:gd name="T0" fmla="*/ 122 w 10"/>
                    <a:gd name="T1" fmla="*/ 147 h 24"/>
                    <a:gd name="T2" fmla="*/ 122 w 10"/>
                    <a:gd name="T3" fmla="*/ 147 h 24"/>
                    <a:gd name="T4" fmla="*/ 94 w 10"/>
                    <a:gd name="T5" fmla="*/ 241 h 24"/>
                    <a:gd name="T6" fmla="*/ 94 w 10"/>
                    <a:gd name="T7" fmla="*/ 264 h 24"/>
                    <a:gd name="T8" fmla="*/ 74 w 10"/>
                    <a:gd name="T9" fmla="*/ 289 h 24"/>
                    <a:gd name="T10" fmla="*/ 74 w 10"/>
                    <a:gd name="T11" fmla="*/ 289 h 24"/>
                    <a:gd name="T12" fmla="*/ 48 w 10"/>
                    <a:gd name="T13" fmla="*/ 264 h 24"/>
                    <a:gd name="T14" fmla="*/ 28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28 w 10"/>
                    <a:gd name="T21" fmla="*/ 48 h 24"/>
                    <a:gd name="T22" fmla="*/ 48 w 10"/>
                    <a:gd name="T23" fmla="*/ 0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0 h 24"/>
                    <a:gd name="T30" fmla="*/ 94 w 10"/>
                    <a:gd name="T31" fmla="*/ 48 h 24"/>
                    <a:gd name="T32" fmla="*/ 122 w 10"/>
                    <a:gd name="T33" fmla="*/ 147 h 24"/>
                    <a:gd name="T34" fmla="*/ 122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1" name="Freeform 493"/>
                <p:cNvSpPr>
                  <a:spLocks/>
                </p:cNvSpPr>
                <p:nvPr/>
              </p:nvSpPr>
              <p:spPr bwMode="auto">
                <a:xfrm>
                  <a:off x="4421" y="2199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93 w 80"/>
                    <a:gd name="T5" fmla="*/ 25 h 80"/>
                    <a:gd name="T6" fmla="*/ 46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96 h 80"/>
                    <a:gd name="T20" fmla="*/ 93 w 80"/>
                    <a:gd name="T21" fmla="*/ 917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69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2" name="Freeform 494"/>
                <p:cNvSpPr>
                  <a:spLocks/>
                </p:cNvSpPr>
                <p:nvPr/>
              </p:nvSpPr>
              <p:spPr bwMode="auto">
                <a:xfrm>
                  <a:off x="4421" y="2199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93 w 80"/>
                    <a:gd name="T5" fmla="*/ 25 h 80"/>
                    <a:gd name="T6" fmla="*/ 46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96 h 80"/>
                    <a:gd name="T20" fmla="*/ 93 w 80"/>
                    <a:gd name="T21" fmla="*/ 917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69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3" name="Freeform 495"/>
                <p:cNvSpPr>
                  <a:spLocks/>
                </p:cNvSpPr>
                <p:nvPr/>
              </p:nvSpPr>
              <p:spPr bwMode="auto">
                <a:xfrm>
                  <a:off x="4439" y="2217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4" name="Freeform 496"/>
                <p:cNvSpPr>
                  <a:spLocks/>
                </p:cNvSpPr>
                <p:nvPr/>
              </p:nvSpPr>
              <p:spPr bwMode="auto">
                <a:xfrm>
                  <a:off x="4439" y="2217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47 h 64"/>
                    <a:gd name="T4" fmla="*/ 666 w 64"/>
                    <a:gd name="T5" fmla="*/ 547 h 64"/>
                    <a:gd name="T6" fmla="*/ 641 w 64"/>
                    <a:gd name="T7" fmla="*/ 593 h 64"/>
                    <a:gd name="T8" fmla="*/ 593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18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35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5" name="Freeform 497"/>
                <p:cNvSpPr>
                  <a:spLocks/>
                </p:cNvSpPr>
                <p:nvPr/>
              </p:nvSpPr>
              <p:spPr bwMode="auto">
                <a:xfrm>
                  <a:off x="4462" y="2244"/>
                  <a:ext cx="22" cy="55"/>
                </a:xfrm>
                <a:custGeom>
                  <a:avLst/>
                  <a:gdLst>
                    <a:gd name="T0" fmla="*/ 106 w 10"/>
                    <a:gd name="T1" fmla="*/ 147 h 24"/>
                    <a:gd name="T2" fmla="*/ 106 w 10"/>
                    <a:gd name="T3" fmla="*/ 147 h 24"/>
                    <a:gd name="T4" fmla="*/ 106 w 10"/>
                    <a:gd name="T5" fmla="*/ 241 h 24"/>
                    <a:gd name="T6" fmla="*/ 88 w 10"/>
                    <a:gd name="T7" fmla="*/ 264 h 24"/>
                    <a:gd name="T8" fmla="*/ 64 w 10"/>
                    <a:gd name="T9" fmla="*/ 289 h 24"/>
                    <a:gd name="T10" fmla="*/ 64 w 10"/>
                    <a:gd name="T11" fmla="*/ 289 h 24"/>
                    <a:gd name="T12" fmla="*/ 44 w 10"/>
                    <a:gd name="T13" fmla="*/ 264 h 24"/>
                    <a:gd name="T14" fmla="*/ 20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20 w 10"/>
                    <a:gd name="T21" fmla="*/ 48 h 24"/>
                    <a:gd name="T22" fmla="*/ 44 w 10"/>
                    <a:gd name="T23" fmla="*/ 0 h 24"/>
                    <a:gd name="T24" fmla="*/ 64 w 10"/>
                    <a:gd name="T25" fmla="*/ 0 h 24"/>
                    <a:gd name="T26" fmla="*/ 64 w 10"/>
                    <a:gd name="T27" fmla="*/ 0 h 24"/>
                    <a:gd name="T28" fmla="*/ 88 w 10"/>
                    <a:gd name="T29" fmla="*/ 0 h 24"/>
                    <a:gd name="T30" fmla="*/ 106 w 10"/>
                    <a:gd name="T31" fmla="*/ 48 h 24"/>
                    <a:gd name="T32" fmla="*/ 106 w 10"/>
                    <a:gd name="T33" fmla="*/ 147 h 24"/>
                    <a:gd name="T34" fmla="*/ 106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6" name="Freeform 498"/>
                <p:cNvSpPr>
                  <a:spLocks/>
                </p:cNvSpPr>
                <p:nvPr/>
              </p:nvSpPr>
              <p:spPr bwMode="auto">
                <a:xfrm>
                  <a:off x="3924" y="2673"/>
                  <a:ext cx="182" cy="182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25 h 80"/>
                    <a:gd name="T6" fmla="*/ 46 w 80"/>
                    <a:gd name="T7" fmla="*/ 73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0 w 80"/>
                    <a:gd name="T17" fmla="*/ 849 h 80"/>
                    <a:gd name="T18" fmla="*/ 46 w 80"/>
                    <a:gd name="T19" fmla="*/ 896 h 80"/>
                    <a:gd name="T20" fmla="*/ 93 w 80"/>
                    <a:gd name="T21" fmla="*/ 942 h 80"/>
                    <a:gd name="T22" fmla="*/ 166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69 w 80"/>
                    <a:gd name="T31" fmla="*/ 896 h 80"/>
                    <a:gd name="T32" fmla="*/ 917 w 80"/>
                    <a:gd name="T33" fmla="*/ 849 h 80"/>
                    <a:gd name="T34" fmla="*/ 942 w 80"/>
                    <a:gd name="T35" fmla="*/ 776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7" name="Freeform 499"/>
                <p:cNvSpPr>
                  <a:spLocks/>
                </p:cNvSpPr>
                <p:nvPr/>
              </p:nvSpPr>
              <p:spPr bwMode="auto">
                <a:xfrm>
                  <a:off x="3924" y="2673"/>
                  <a:ext cx="182" cy="182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25 h 80"/>
                    <a:gd name="T6" fmla="*/ 46 w 80"/>
                    <a:gd name="T7" fmla="*/ 73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0 w 80"/>
                    <a:gd name="T17" fmla="*/ 849 h 80"/>
                    <a:gd name="T18" fmla="*/ 46 w 80"/>
                    <a:gd name="T19" fmla="*/ 896 h 80"/>
                    <a:gd name="T20" fmla="*/ 93 w 80"/>
                    <a:gd name="T21" fmla="*/ 942 h 80"/>
                    <a:gd name="T22" fmla="*/ 166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69 w 80"/>
                    <a:gd name="T31" fmla="*/ 896 h 80"/>
                    <a:gd name="T32" fmla="*/ 917 w 80"/>
                    <a:gd name="T33" fmla="*/ 849 h 80"/>
                    <a:gd name="T34" fmla="*/ 942 w 80"/>
                    <a:gd name="T35" fmla="*/ 776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8" name="Freeform 500"/>
                <p:cNvSpPr>
                  <a:spLocks/>
                </p:cNvSpPr>
                <p:nvPr/>
              </p:nvSpPr>
              <p:spPr bwMode="auto">
                <a:xfrm>
                  <a:off x="3942" y="269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73 w 64"/>
                    <a:gd name="T3" fmla="*/ 0 h 64"/>
                    <a:gd name="T4" fmla="*/ 73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87 h 64"/>
                    <a:gd name="T12" fmla="*/ 0 w 64"/>
                    <a:gd name="T13" fmla="*/ 687 h 64"/>
                    <a:gd name="T14" fmla="*/ 25 w 64"/>
                    <a:gd name="T15" fmla="*/ 735 h 64"/>
                    <a:gd name="T16" fmla="*/ 73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87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9" name="Freeform 501"/>
                <p:cNvSpPr>
                  <a:spLocks/>
                </p:cNvSpPr>
                <p:nvPr/>
              </p:nvSpPr>
              <p:spPr bwMode="auto">
                <a:xfrm>
                  <a:off x="3942" y="269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47 h 64"/>
                    <a:gd name="T4" fmla="*/ 666 w 64"/>
                    <a:gd name="T5" fmla="*/ 547 h 64"/>
                    <a:gd name="T6" fmla="*/ 641 w 64"/>
                    <a:gd name="T7" fmla="*/ 618 h 64"/>
                    <a:gd name="T8" fmla="*/ 568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87 h 64"/>
                    <a:gd name="T18" fmla="*/ 0 w 64"/>
                    <a:gd name="T19" fmla="*/ 687 h 64"/>
                    <a:gd name="T20" fmla="*/ 25 w 64"/>
                    <a:gd name="T21" fmla="*/ 735 h 64"/>
                    <a:gd name="T22" fmla="*/ 73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87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48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0" name="Freeform 502"/>
                <p:cNvSpPr>
                  <a:spLocks/>
                </p:cNvSpPr>
                <p:nvPr/>
              </p:nvSpPr>
              <p:spPr bwMode="auto">
                <a:xfrm>
                  <a:off x="3965" y="2718"/>
                  <a:ext cx="23" cy="55"/>
                </a:xfrm>
                <a:custGeom>
                  <a:avLst/>
                  <a:gdLst>
                    <a:gd name="T0" fmla="*/ 122 w 10"/>
                    <a:gd name="T1" fmla="*/ 147 h 24"/>
                    <a:gd name="T2" fmla="*/ 122 w 10"/>
                    <a:gd name="T3" fmla="*/ 147 h 24"/>
                    <a:gd name="T4" fmla="*/ 122 w 10"/>
                    <a:gd name="T5" fmla="*/ 241 h 24"/>
                    <a:gd name="T6" fmla="*/ 94 w 10"/>
                    <a:gd name="T7" fmla="*/ 289 h 24"/>
                    <a:gd name="T8" fmla="*/ 74 w 10"/>
                    <a:gd name="T9" fmla="*/ 289 h 24"/>
                    <a:gd name="T10" fmla="*/ 74 w 10"/>
                    <a:gd name="T11" fmla="*/ 289 h 24"/>
                    <a:gd name="T12" fmla="*/ 48 w 10"/>
                    <a:gd name="T13" fmla="*/ 289 h 24"/>
                    <a:gd name="T14" fmla="*/ 28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28 w 10"/>
                    <a:gd name="T21" fmla="*/ 48 h 24"/>
                    <a:gd name="T22" fmla="*/ 48 w 10"/>
                    <a:gd name="T23" fmla="*/ 25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25 h 24"/>
                    <a:gd name="T30" fmla="*/ 122 w 10"/>
                    <a:gd name="T31" fmla="*/ 48 h 24"/>
                    <a:gd name="T32" fmla="*/ 122 w 10"/>
                    <a:gd name="T33" fmla="*/ 147 h 24"/>
                    <a:gd name="T34" fmla="*/ 122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1" name="Freeform 503"/>
                <p:cNvSpPr>
                  <a:spLocks/>
                </p:cNvSpPr>
                <p:nvPr/>
              </p:nvSpPr>
              <p:spPr bwMode="auto">
                <a:xfrm>
                  <a:off x="4174" y="2673"/>
                  <a:ext cx="183" cy="182"/>
                </a:xfrm>
                <a:custGeom>
                  <a:avLst/>
                  <a:gdLst>
                    <a:gd name="T0" fmla="*/ 167 w 80"/>
                    <a:gd name="T1" fmla="*/ 0 h 80"/>
                    <a:gd name="T2" fmla="*/ 167 w 80"/>
                    <a:gd name="T3" fmla="*/ 0 h 80"/>
                    <a:gd name="T4" fmla="*/ 94 w 80"/>
                    <a:gd name="T5" fmla="*/ 25 h 80"/>
                    <a:gd name="T6" fmla="*/ 48 w 80"/>
                    <a:gd name="T7" fmla="*/ 73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0 w 80"/>
                    <a:gd name="T17" fmla="*/ 849 h 80"/>
                    <a:gd name="T18" fmla="*/ 48 w 80"/>
                    <a:gd name="T19" fmla="*/ 896 h 80"/>
                    <a:gd name="T20" fmla="*/ 94 w 80"/>
                    <a:gd name="T21" fmla="*/ 942 h 80"/>
                    <a:gd name="T22" fmla="*/ 167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42 h 80"/>
                    <a:gd name="T30" fmla="*/ 885 w 80"/>
                    <a:gd name="T31" fmla="*/ 896 h 80"/>
                    <a:gd name="T32" fmla="*/ 931 w 80"/>
                    <a:gd name="T33" fmla="*/ 849 h 80"/>
                    <a:gd name="T34" fmla="*/ 958 w 80"/>
                    <a:gd name="T35" fmla="*/ 776 h 80"/>
                    <a:gd name="T36" fmla="*/ 958 w 80"/>
                    <a:gd name="T37" fmla="*/ 187 h 80"/>
                    <a:gd name="T38" fmla="*/ 958 w 80"/>
                    <a:gd name="T39" fmla="*/ 187 h 80"/>
                    <a:gd name="T40" fmla="*/ 931 w 80"/>
                    <a:gd name="T41" fmla="*/ 118 h 80"/>
                    <a:gd name="T42" fmla="*/ 885 w 80"/>
                    <a:gd name="T43" fmla="*/ 73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6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2" name="Freeform 504"/>
                <p:cNvSpPr>
                  <a:spLocks/>
                </p:cNvSpPr>
                <p:nvPr/>
              </p:nvSpPr>
              <p:spPr bwMode="auto">
                <a:xfrm>
                  <a:off x="4174" y="2673"/>
                  <a:ext cx="183" cy="182"/>
                </a:xfrm>
                <a:custGeom>
                  <a:avLst/>
                  <a:gdLst>
                    <a:gd name="T0" fmla="*/ 167 w 80"/>
                    <a:gd name="T1" fmla="*/ 0 h 80"/>
                    <a:gd name="T2" fmla="*/ 167 w 80"/>
                    <a:gd name="T3" fmla="*/ 0 h 80"/>
                    <a:gd name="T4" fmla="*/ 94 w 80"/>
                    <a:gd name="T5" fmla="*/ 25 h 80"/>
                    <a:gd name="T6" fmla="*/ 48 w 80"/>
                    <a:gd name="T7" fmla="*/ 73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0 w 80"/>
                    <a:gd name="T17" fmla="*/ 849 h 80"/>
                    <a:gd name="T18" fmla="*/ 48 w 80"/>
                    <a:gd name="T19" fmla="*/ 896 h 80"/>
                    <a:gd name="T20" fmla="*/ 94 w 80"/>
                    <a:gd name="T21" fmla="*/ 942 h 80"/>
                    <a:gd name="T22" fmla="*/ 167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42 h 80"/>
                    <a:gd name="T30" fmla="*/ 885 w 80"/>
                    <a:gd name="T31" fmla="*/ 896 h 80"/>
                    <a:gd name="T32" fmla="*/ 931 w 80"/>
                    <a:gd name="T33" fmla="*/ 849 h 80"/>
                    <a:gd name="T34" fmla="*/ 958 w 80"/>
                    <a:gd name="T35" fmla="*/ 776 h 80"/>
                    <a:gd name="T36" fmla="*/ 958 w 80"/>
                    <a:gd name="T37" fmla="*/ 187 h 80"/>
                    <a:gd name="T38" fmla="*/ 958 w 80"/>
                    <a:gd name="T39" fmla="*/ 187 h 80"/>
                    <a:gd name="T40" fmla="*/ 931 w 80"/>
                    <a:gd name="T41" fmla="*/ 118 h 80"/>
                    <a:gd name="T42" fmla="*/ 885 w 80"/>
                    <a:gd name="T43" fmla="*/ 73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6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3" name="Freeform 505"/>
                <p:cNvSpPr>
                  <a:spLocks/>
                </p:cNvSpPr>
                <p:nvPr/>
              </p:nvSpPr>
              <p:spPr bwMode="auto">
                <a:xfrm>
                  <a:off x="4193" y="269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73 w 64"/>
                    <a:gd name="T3" fmla="*/ 0 h 64"/>
                    <a:gd name="T4" fmla="*/ 73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87 h 64"/>
                    <a:gd name="T12" fmla="*/ 0 w 64"/>
                    <a:gd name="T13" fmla="*/ 687 h 64"/>
                    <a:gd name="T14" fmla="*/ 25 w 64"/>
                    <a:gd name="T15" fmla="*/ 735 h 64"/>
                    <a:gd name="T16" fmla="*/ 73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14 w 64"/>
                    <a:gd name="T23" fmla="*/ 735 h 64"/>
                    <a:gd name="T24" fmla="*/ 760 w 64"/>
                    <a:gd name="T25" fmla="*/ 687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14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0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4" name="Freeform 506"/>
                <p:cNvSpPr>
                  <a:spLocks/>
                </p:cNvSpPr>
                <p:nvPr/>
              </p:nvSpPr>
              <p:spPr bwMode="auto">
                <a:xfrm>
                  <a:off x="4193" y="269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47 h 64"/>
                    <a:gd name="T4" fmla="*/ 666 w 64"/>
                    <a:gd name="T5" fmla="*/ 547 h 64"/>
                    <a:gd name="T6" fmla="*/ 641 w 64"/>
                    <a:gd name="T7" fmla="*/ 618 h 64"/>
                    <a:gd name="T8" fmla="*/ 568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87 h 64"/>
                    <a:gd name="T18" fmla="*/ 0 w 64"/>
                    <a:gd name="T19" fmla="*/ 687 h 64"/>
                    <a:gd name="T20" fmla="*/ 25 w 64"/>
                    <a:gd name="T21" fmla="*/ 735 h 64"/>
                    <a:gd name="T22" fmla="*/ 73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14 w 64"/>
                    <a:gd name="T29" fmla="*/ 735 h 64"/>
                    <a:gd name="T30" fmla="*/ 760 w 64"/>
                    <a:gd name="T31" fmla="*/ 687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48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5" name="Freeform 507"/>
                <p:cNvSpPr>
                  <a:spLocks/>
                </p:cNvSpPr>
                <p:nvPr/>
              </p:nvSpPr>
              <p:spPr bwMode="auto">
                <a:xfrm>
                  <a:off x="4215" y="2718"/>
                  <a:ext cx="23" cy="55"/>
                </a:xfrm>
                <a:custGeom>
                  <a:avLst/>
                  <a:gdLst>
                    <a:gd name="T0" fmla="*/ 122 w 10"/>
                    <a:gd name="T1" fmla="*/ 147 h 24"/>
                    <a:gd name="T2" fmla="*/ 122 w 10"/>
                    <a:gd name="T3" fmla="*/ 147 h 24"/>
                    <a:gd name="T4" fmla="*/ 94 w 10"/>
                    <a:gd name="T5" fmla="*/ 241 h 24"/>
                    <a:gd name="T6" fmla="*/ 94 w 10"/>
                    <a:gd name="T7" fmla="*/ 289 h 24"/>
                    <a:gd name="T8" fmla="*/ 74 w 10"/>
                    <a:gd name="T9" fmla="*/ 289 h 24"/>
                    <a:gd name="T10" fmla="*/ 74 w 10"/>
                    <a:gd name="T11" fmla="*/ 289 h 24"/>
                    <a:gd name="T12" fmla="*/ 48 w 10"/>
                    <a:gd name="T13" fmla="*/ 289 h 24"/>
                    <a:gd name="T14" fmla="*/ 28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28 w 10"/>
                    <a:gd name="T21" fmla="*/ 48 h 24"/>
                    <a:gd name="T22" fmla="*/ 48 w 10"/>
                    <a:gd name="T23" fmla="*/ 25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25 h 24"/>
                    <a:gd name="T30" fmla="*/ 94 w 10"/>
                    <a:gd name="T31" fmla="*/ 48 h 24"/>
                    <a:gd name="T32" fmla="*/ 122 w 10"/>
                    <a:gd name="T33" fmla="*/ 147 h 24"/>
                    <a:gd name="T34" fmla="*/ 122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6" name="Freeform 508"/>
                <p:cNvSpPr>
                  <a:spLocks/>
                </p:cNvSpPr>
                <p:nvPr/>
              </p:nvSpPr>
              <p:spPr bwMode="auto">
                <a:xfrm>
                  <a:off x="3431" y="2673"/>
                  <a:ext cx="183" cy="182"/>
                </a:xfrm>
                <a:custGeom>
                  <a:avLst/>
                  <a:gdLst>
                    <a:gd name="T0" fmla="*/ 194 w 80"/>
                    <a:gd name="T1" fmla="*/ 0 h 80"/>
                    <a:gd name="T2" fmla="*/ 194 w 80"/>
                    <a:gd name="T3" fmla="*/ 0 h 80"/>
                    <a:gd name="T4" fmla="*/ 121 w 80"/>
                    <a:gd name="T5" fmla="*/ 25 h 80"/>
                    <a:gd name="T6" fmla="*/ 48 w 80"/>
                    <a:gd name="T7" fmla="*/ 73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25 w 80"/>
                    <a:gd name="T17" fmla="*/ 849 h 80"/>
                    <a:gd name="T18" fmla="*/ 48 w 80"/>
                    <a:gd name="T19" fmla="*/ 896 h 80"/>
                    <a:gd name="T20" fmla="*/ 121 w 80"/>
                    <a:gd name="T21" fmla="*/ 942 h 80"/>
                    <a:gd name="T22" fmla="*/ 194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42 h 80"/>
                    <a:gd name="T30" fmla="*/ 910 w 80"/>
                    <a:gd name="T31" fmla="*/ 896 h 80"/>
                    <a:gd name="T32" fmla="*/ 931 w 80"/>
                    <a:gd name="T33" fmla="*/ 849 h 80"/>
                    <a:gd name="T34" fmla="*/ 958 w 80"/>
                    <a:gd name="T35" fmla="*/ 776 h 80"/>
                    <a:gd name="T36" fmla="*/ 958 w 80"/>
                    <a:gd name="T37" fmla="*/ 187 h 80"/>
                    <a:gd name="T38" fmla="*/ 958 w 80"/>
                    <a:gd name="T39" fmla="*/ 187 h 80"/>
                    <a:gd name="T40" fmla="*/ 931 w 80"/>
                    <a:gd name="T41" fmla="*/ 118 h 80"/>
                    <a:gd name="T42" fmla="*/ 910 w 80"/>
                    <a:gd name="T43" fmla="*/ 73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9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7" name="Freeform 509"/>
                <p:cNvSpPr>
                  <a:spLocks/>
                </p:cNvSpPr>
                <p:nvPr/>
              </p:nvSpPr>
              <p:spPr bwMode="auto">
                <a:xfrm>
                  <a:off x="3431" y="2673"/>
                  <a:ext cx="183" cy="182"/>
                </a:xfrm>
                <a:custGeom>
                  <a:avLst/>
                  <a:gdLst>
                    <a:gd name="T0" fmla="*/ 194 w 80"/>
                    <a:gd name="T1" fmla="*/ 0 h 80"/>
                    <a:gd name="T2" fmla="*/ 194 w 80"/>
                    <a:gd name="T3" fmla="*/ 0 h 80"/>
                    <a:gd name="T4" fmla="*/ 121 w 80"/>
                    <a:gd name="T5" fmla="*/ 25 h 80"/>
                    <a:gd name="T6" fmla="*/ 48 w 80"/>
                    <a:gd name="T7" fmla="*/ 73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25 w 80"/>
                    <a:gd name="T17" fmla="*/ 849 h 80"/>
                    <a:gd name="T18" fmla="*/ 48 w 80"/>
                    <a:gd name="T19" fmla="*/ 896 h 80"/>
                    <a:gd name="T20" fmla="*/ 121 w 80"/>
                    <a:gd name="T21" fmla="*/ 942 h 80"/>
                    <a:gd name="T22" fmla="*/ 194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42 h 80"/>
                    <a:gd name="T30" fmla="*/ 910 w 80"/>
                    <a:gd name="T31" fmla="*/ 896 h 80"/>
                    <a:gd name="T32" fmla="*/ 931 w 80"/>
                    <a:gd name="T33" fmla="*/ 849 h 80"/>
                    <a:gd name="T34" fmla="*/ 958 w 80"/>
                    <a:gd name="T35" fmla="*/ 776 h 80"/>
                    <a:gd name="T36" fmla="*/ 958 w 80"/>
                    <a:gd name="T37" fmla="*/ 187 h 80"/>
                    <a:gd name="T38" fmla="*/ 958 w 80"/>
                    <a:gd name="T39" fmla="*/ 187 h 80"/>
                    <a:gd name="T40" fmla="*/ 931 w 80"/>
                    <a:gd name="T41" fmla="*/ 118 h 80"/>
                    <a:gd name="T42" fmla="*/ 910 w 80"/>
                    <a:gd name="T43" fmla="*/ 73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9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8" name="Freeform 510"/>
                <p:cNvSpPr>
                  <a:spLocks/>
                </p:cNvSpPr>
                <p:nvPr/>
              </p:nvSpPr>
              <p:spPr bwMode="auto">
                <a:xfrm>
                  <a:off x="3450" y="269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87 h 64"/>
                    <a:gd name="T12" fmla="*/ 0 w 64"/>
                    <a:gd name="T13" fmla="*/ 687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87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09" name="Freeform 511"/>
                <p:cNvSpPr>
                  <a:spLocks/>
                </p:cNvSpPr>
                <p:nvPr/>
              </p:nvSpPr>
              <p:spPr bwMode="auto">
                <a:xfrm>
                  <a:off x="3450" y="2691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687 w 64"/>
                    <a:gd name="T3" fmla="*/ 547 h 64"/>
                    <a:gd name="T4" fmla="*/ 687 w 64"/>
                    <a:gd name="T5" fmla="*/ 547 h 64"/>
                    <a:gd name="T6" fmla="*/ 641 w 64"/>
                    <a:gd name="T7" fmla="*/ 618 h 64"/>
                    <a:gd name="T8" fmla="*/ 593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87 h 64"/>
                    <a:gd name="T18" fmla="*/ 0 w 64"/>
                    <a:gd name="T19" fmla="*/ 687 h 64"/>
                    <a:gd name="T20" fmla="*/ 25 w 64"/>
                    <a:gd name="T21" fmla="*/ 735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87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48 h 64"/>
                    <a:gd name="T38" fmla="*/ 687 w 64"/>
                    <a:gd name="T39" fmla="*/ 0 h 64"/>
                    <a:gd name="T40" fmla="*/ 687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0" name="Freeform 512"/>
                <p:cNvSpPr>
                  <a:spLocks/>
                </p:cNvSpPr>
                <p:nvPr/>
              </p:nvSpPr>
              <p:spPr bwMode="auto">
                <a:xfrm>
                  <a:off x="3477" y="2718"/>
                  <a:ext cx="23" cy="55"/>
                </a:xfrm>
                <a:custGeom>
                  <a:avLst/>
                  <a:gdLst>
                    <a:gd name="T0" fmla="*/ 122 w 10"/>
                    <a:gd name="T1" fmla="*/ 147 h 24"/>
                    <a:gd name="T2" fmla="*/ 122 w 10"/>
                    <a:gd name="T3" fmla="*/ 147 h 24"/>
                    <a:gd name="T4" fmla="*/ 94 w 10"/>
                    <a:gd name="T5" fmla="*/ 241 h 24"/>
                    <a:gd name="T6" fmla="*/ 74 w 10"/>
                    <a:gd name="T7" fmla="*/ 289 h 24"/>
                    <a:gd name="T8" fmla="*/ 48 w 10"/>
                    <a:gd name="T9" fmla="*/ 289 h 24"/>
                    <a:gd name="T10" fmla="*/ 48 w 10"/>
                    <a:gd name="T11" fmla="*/ 289 h 24"/>
                    <a:gd name="T12" fmla="*/ 28 w 10"/>
                    <a:gd name="T13" fmla="*/ 289 h 24"/>
                    <a:gd name="T14" fmla="*/ 0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0 w 10"/>
                    <a:gd name="T21" fmla="*/ 48 h 24"/>
                    <a:gd name="T22" fmla="*/ 28 w 10"/>
                    <a:gd name="T23" fmla="*/ 25 h 24"/>
                    <a:gd name="T24" fmla="*/ 48 w 10"/>
                    <a:gd name="T25" fmla="*/ 0 h 24"/>
                    <a:gd name="T26" fmla="*/ 48 w 10"/>
                    <a:gd name="T27" fmla="*/ 0 h 24"/>
                    <a:gd name="T28" fmla="*/ 74 w 10"/>
                    <a:gd name="T29" fmla="*/ 25 h 24"/>
                    <a:gd name="T30" fmla="*/ 94 w 10"/>
                    <a:gd name="T31" fmla="*/ 48 h 24"/>
                    <a:gd name="T32" fmla="*/ 122 w 10"/>
                    <a:gd name="T33" fmla="*/ 147 h 24"/>
                    <a:gd name="T34" fmla="*/ 122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1" name="Freeform 513"/>
                <p:cNvSpPr>
                  <a:spLocks/>
                </p:cNvSpPr>
                <p:nvPr/>
              </p:nvSpPr>
              <p:spPr bwMode="auto">
                <a:xfrm>
                  <a:off x="3682" y="267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73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0 w 80"/>
                    <a:gd name="T17" fmla="*/ 849 h 80"/>
                    <a:gd name="T18" fmla="*/ 46 w 80"/>
                    <a:gd name="T19" fmla="*/ 896 h 80"/>
                    <a:gd name="T20" fmla="*/ 118 w 80"/>
                    <a:gd name="T21" fmla="*/ 942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96 w 80"/>
                    <a:gd name="T31" fmla="*/ 896 h 80"/>
                    <a:gd name="T32" fmla="*/ 917 w 80"/>
                    <a:gd name="T33" fmla="*/ 849 h 80"/>
                    <a:gd name="T34" fmla="*/ 942 w 80"/>
                    <a:gd name="T35" fmla="*/ 776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96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2" name="Freeform 514"/>
                <p:cNvSpPr>
                  <a:spLocks/>
                </p:cNvSpPr>
                <p:nvPr/>
              </p:nvSpPr>
              <p:spPr bwMode="auto">
                <a:xfrm>
                  <a:off x="3682" y="267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73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0 w 80"/>
                    <a:gd name="T17" fmla="*/ 849 h 80"/>
                    <a:gd name="T18" fmla="*/ 46 w 80"/>
                    <a:gd name="T19" fmla="*/ 896 h 80"/>
                    <a:gd name="T20" fmla="*/ 118 w 80"/>
                    <a:gd name="T21" fmla="*/ 942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96 w 80"/>
                    <a:gd name="T31" fmla="*/ 896 h 80"/>
                    <a:gd name="T32" fmla="*/ 917 w 80"/>
                    <a:gd name="T33" fmla="*/ 849 h 80"/>
                    <a:gd name="T34" fmla="*/ 942 w 80"/>
                    <a:gd name="T35" fmla="*/ 776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96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3" name="Freeform 515"/>
                <p:cNvSpPr>
                  <a:spLocks/>
                </p:cNvSpPr>
                <p:nvPr/>
              </p:nvSpPr>
              <p:spPr bwMode="auto">
                <a:xfrm>
                  <a:off x="3700" y="269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87 h 64"/>
                    <a:gd name="T12" fmla="*/ 0 w 64"/>
                    <a:gd name="T13" fmla="*/ 687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87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4" name="Freeform 516"/>
                <p:cNvSpPr>
                  <a:spLocks/>
                </p:cNvSpPr>
                <p:nvPr/>
              </p:nvSpPr>
              <p:spPr bwMode="auto">
                <a:xfrm>
                  <a:off x="3700" y="269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47 h 64"/>
                    <a:gd name="T4" fmla="*/ 666 w 64"/>
                    <a:gd name="T5" fmla="*/ 547 h 64"/>
                    <a:gd name="T6" fmla="*/ 641 w 64"/>
                    <a:gd name="T7" fmla="*/ 618 h 64"/>
                    <a:gd name="T8" fmla="*/ 593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87 h 64"/>
                    <a:gd name="T18" fmla="*/ 0 w 64"/>
                    <a:gd name="T19" fmla="*/ 687 h 64"/>
                    <a:gd name="T20" fmla="*/ 25 w 64"/>
                    <a:gd name="T21" fmla="*/ 735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87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48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5" name="Freeform 517"/>
                <p:cNvSpPr>
                  <a:spLocks/>
                </p:cNvSpPr>
                <p:nvPr/>
              </p:nvSpPr>
              <p:spPr bwMode="auto">
                <a:xfrm>
                  <a:off x="3723" y="2718"/>
                  <a:ext cx="23" cy="55"/>
                </a:xfrm>
                <a:custGeom>
                  <a:avLst/>
                  <a:gdLst>
                    <a:gd name="T0" fmla="*/ 122 w 10"/>
                    <a:gd name="T1" fmla="*/ 147 h 24"/>
                    <a:gd name="T2" fmla="*/ 122 w 10"/>
                    <a:gd name="T3" fmla="*/ 147 h 24"/>
                    <a:gd name="T4" fmla="*/ 122 w 10"/>
                    <a:gd name="T5" fmla="*/ 241 h 24"/>
                    <a:gd name="T6" fmla="*/ 94 w 10"/>
                    <a:gd name="T7" fmla="*/ 289 h 24"/>
                    <a:gd name="T8" fmla="*/ 74 w 10"/>
                    <a:gd name="T9" fmla="*/ 289 h 24"/>
                    <a:gd name="T10" fmla="*/ 74 w 10"/>
                    <a:gd name="T11" fmla="*/ 289 h 24"/>
                    <a:gd name="T12" fmla="*/ 48 w 10"/>
                    <a:gd name="T13" fmla="*/ 289 h 24"/>
                    <a:gd name="T14" fmla="*/ 28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28 w 10"/>
                    <a:gd name="T21" fmla="*/ 48 h 24"/>
                    <a:gd name="T22" fmla="*/ 48 w 10"/>
                    <a:gd name="T23" fmla="*/ 25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25 h 24"/>
                    <a:gd name="T30" fmla="*/ 122 w 10"/>
                    <a:gd name="T31" fmla="*/ 48 h 24"/>
                    <a:gd name="T32" fmla="*/ 122 w 10"/>
                    <a:gd name="T33" fmla="*/ 147 h 24"/>
                    <a:gd name="T34" fmla="*/ 122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6" name="Freeform 518"/>
                <p:cNvSpPr>
                  <a:spLocks/>
                </p:cNvSpPr>
                <p:nvPr/>
              </p:nvSpPr>
              <p:spPr bwMode="auto">
                <a:xfrm>
                  <a:off x="3924" y="2431"/>
                  <a:ext cx="182" cy="183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25 h 80"/>
                    <a:gd name="T6" fmla="*/ 46 w 80"/>
                    <a:gd name="T7" fmla="*/ 73 h 80"/>
                    <a:gd name="T8" fmla="*/ 0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89 h 80"/>
                    <a:gd name="T14" fmla="*/ 0 w 80"/>
                    <a:gd name="T15" fmla="*/ 789 h 80"/>
                    <a:gd name="T16" fmla="*/ 0 w 80"/>
                    <a:gd name="T17" fmla="*/ 862 h 80"/>
                    <a:gd name="T18" fmla="*/ 46 w 80"/>
                    <a:gd name="T19" fmla="*/ 910 h 80"/>
                    <a:gd name="T20" fmla="*/ 93 w 80"/>
                    <a:gd name="T21" fmla="*/ 958 h 80"/>
                    <a:gd name="T22" fmla="*/ 166 w 80"/>
                    <a:gd name="T23" fmla="*/ 958 h 80"/>
                    <a:gd name="T24" fmla="*/ 755 w 80"/>
                    <a:gd name="T25" fmla="*/ 958 h 80"/>
                    <a:gd name="T26" fmla="*/ 755 w 80"/>
                    <a:gd name="T27" fmla="*/ 958 h 80"/>
                    <a:gd name="T28" fmla="*/ 824 w 80"/>
                    <a:gd name="T29" fmla="*/ 958 h 80"/>
                    <a:gd name="T30" fmla="*/ 869 w 80"/>
                    <a:gd name="T31" fmla="*/ 910 h 80"/>
                    <a:gd name="T32" fmla="*/ 917 w 80"/>
                    <a:gd name="T33" fmla="*/ 862 h 80"/>
                    <a:gd name="T34" fmla="*/ 942 w 80"/>
                    <a:gd name="T35" fmla="*/ 789 h 80"/>
                    <a:gd name="T36" fmla="*/ 942 w 80"/>
                    <a:gd name="T37" fmla="*/ 194 h 80"/>
                    <a:gd name="T38" fmla="*/ 942 w 80"/>
                    <a:gd name="T39" fmla="*/ 194 h 80"/>
                    <a:gd name="T40" fmla="*/ 917 w 80"/>
                    <a:gd name="T41" fmla="*/ 121 h 80"/>
                    <a:gd name="T42" fmla="*/ 869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7" name="Freeform 519"/>
                <p:cNvSpPr>
                  <a:spLocks/>
                </p:cNvSpPr>
                <p:nvPr/>
              </p:nvSpPr>
              <p:spPr bwMode="auto">
                <a:xfrm>
                  <a:off x="3924" y="2431"/>
                  <a:ext cx="182" cy="183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25 h 80"/>
                    <a:gd name="T6" fmla="*/ 46 w 80"/>
                    <a:gd name="T7" fmla="*/ 73 h 80"/>
                    <a:gd name="T8" fmla="*/ 0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89 h 80"/>
                    <a:gd name="T14" fmla="*/ 0 w 80"/>
                    <a:gd name="T15" fmla="*/ 789 h 80"/>
                    <a:gd name="T16" fmla="*/ 0 w 80"/>
                    <a:gd name="T17" fmla="*/ 862 h 80"/>
                    <a:gd name="T18" fmla="*/ 46 w 80"/>
                    <a:gd name="T19" fmla="*/ 910 h 80"/>
                    <a:gd name="T20" fmla="*/ 93 w 80"/>
                    <a:gd name="T21" fmla="*/ 958 h 80"/>
                    <a:gd name="T22" fmla="*/ 166 w 80"/>
                    <a:gd name="T23" fmla="*/ 958 h 80"/>
                    <a:gd name="T24" fmla="*/ 755 w 80"/>
                    <a:gd name="T25" fmla="*/ 958 h 80"/>
                    <a:gd name="T26" fmla="*/ 755 w 80"/>
                    <a:gd name="T27" fmla="*/ 958 h 80"/>
                    <a:gd name="T28" fmla="*/ 824 w 80"/>
                    <a:gd name="T29" fmla="*/ 958 h 80"/>
                    <a:gd name="T30" fmla="*/ 869 w 80"/>
                    <a:gd name="T31" fmla="*/ 910 h 80"/>
                    <a:gd name="T32" fmla="*/ 917 w 80"/>
                    <a:gd name="T33" fmla="*/ 862 h 80"/>
                    <a:gd name="T34" fmla="*/ 942 w 80"/>
                    <a:gd name="T35" fmla="*/ 789 h 80"/>
                    <a:gd name="T36" fmla="*/ 942 w 80"/>
                    <a:gd name="T37" fmla="*/ 194 h 80"/>
                    <a:gd name="T38" fmla="*/ 942 w 80"/>
                    <a:gd name="T39" fmla="*/ 194 h 80"/>
                    <a:gd name="T40" fmla="*/ 917 w 80"/>
                    <a:gd name="T41" fmla="*/ 121 h 80"/>
                    <a:gd name="T42" fmla="*/ 869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8" name="Freeform 520"/>
                <p:cNvSpPr>
                  <a:spLocks/>
                </p:cNvSpPr>
                <p:nvPr/>
              </p:nvSpPr>
              <p:spPr bwMode="auto">
                <a:xfrm>
                  <a:off x="3942" y="2449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73 w 64"/>
                    <a:gd name="T3" fmla="*/ 0 h 64"/>
                    <a:gd name="T4" fmla="*/ 73 w 64"/>
                    <a:gd name="T5" fmla="*/ 0 h 64"/>
                    <a:gd name="T6" fmla="*/ 25 w 64"/>
                    <a:gd name="T7" fmla="*/ 48 h 64"/>
                    <a:gd name="T8" fmla="*/ 0 w 64"/>
                    <a:gd name="T9" fmla="*/ 94 h 64"/>
                    <a:gd name="T10" fmla="*/ 0 w 64"/>
                    <a:gd name="T11" fmla="*/ 687 h 64"/>
                    <a:gd name="T12" fmla="*/ 0 w 64"/>
                    <a:gd name="T13" fmla="*/ 687 h 64"/>
                    <a:gd name="T14" fmla="*/ 25 w 64"/>
                    <a:gd name="T15" fmla="*/ 735 h 64"/>
                    <a:gd name="T16" fmla="*/ 73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87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48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19" name="Freeform 521"/>
                <p:cNvSpPr>
                  <a:spLocks/>
                </p:cNvSpPr>
                <p:nvPr/>
              </p:nvSpPr>
              <p:spPr bwMode="auto">
                <a:xfrm>
                  <a:off x="3942" y="2454"/>
                  <a:ext cx="146" cy="141"/>
                </a:xfrm>
                <a:custGeom>
                  <a:avLst/>
                  <a:gdLst>
                    <a:gd name="T0" fmla="*/ 666 w 64"/>
                    <a:gd name="T1" fmla="*/ 0 h 62"/>
                    <a:gd name="T2" fmla="*/ 666 w 64"/>
                    <a:gd name="T3" fmla="*/ 516 h 62"/>
                    <a:gd name="T4" fmla="*/ 666 w 64"/>
                    <a:gd name="T5" fmla="*/ 516 h 62"/>
                    <a:gd name="T6" fmla="*/ 641 w 64"/>
                    <a:gd name="T7" fmla="*/ 589 h 62"/>
                    <a:gd name="T8" fmla="*/ 568 w 64"/>
                    <a:gd name="T9" fmla="*/ 609 h 62"/>
                    <a:gd name="T10" fmla="*/ 0 w 64"/>
                    <a:gd name="T11" fmla="*/ 609 h 62"/>
                    <a:gd name="T12" fmla="*/ 0 w 64"/>
                    <a:gd name="T13" fmla="*/ 609 h 62"/>
                    <a:gd name="T14" fmla="*/ 0 w 64"/>
                    <a:gd name="T15" fmla="*/ 609 h 62"/>
                    <a:gd name="T16" fmla="*/ 0 w 64"/>
                    <a:gd name="T17" fmla="*/ 657 h 62"/>
                    <a:gd name="T18" fmla="*/ 0 w 64"/>
                    <a:gd name="T19" fmla="*/ 657 h 62"/>
                    <a:gd name="T20" fmla="*/ 25 w 64"/>
                    <a:gd name="T21" fmla="*/ 703 h 62"/>
                    <a:gd name="T22" fmla="*/ 73 w 64"/>
                    <a:gd name="T23" fmla="*/ 730 h 62"/>
                    <a:gd name="T24" fmla="*/ 666 w 64"/>
                    <a:gd name="T25" fmla="*/ 730 h 62"/>
                    <a:gd name="T26" fmla="*/ 666 w 64"/>
                    <a:gd name="T27" fmla="*/ 730 h 62"/>
                    <a:gd name="T28" fmla="*/ 735 w 64"/>
                    <a:gd name="T29" fmla="*/ 703 h 62"/>
                    <a:gd name="T30" fmla="*/ 760 w 64"/>
                    <a:gd name="T31" fmla="*/ 657 h 62"/>
                    <a:gd name="T32" fmla="*/ 760 w 64"/>
                    <a:gd name="T33" fmla="*/ 73 h 62"/>
                    <a:gd name="T34" fmla="*/ 760 w 64"/>
                    <a:gd name="T35" fmla="*/ 73 h 62"/>
                    <a:gd name="T36" fmla="*/ 735 w 64"/>
                    <a:gd name="T37" fmla="*/ 25 h 62"/>
                    <a:gd name="T38" fmla="*/ 666 w 64"/>
                    <a:gd name="T39" fmla="*/ 0 h 62"/>
                    <a:gd name="T40" fmla="*/ 666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48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2"/>
                      </a:lnTo>
                      <a:lnTo>
                        <a:pt x="56" y="62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0" name="Freeform 522"/>
                <p:cNvSpPr>
                  <a:spLocks/>
                </p:cNvSpPr>
                <p:nvPr/>
              </p:nvSpPr>
              <p:spPr bwMode="auto">
                <a:xfrm>
                  <a:off x="3965" y="2477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122 w 10"/>
                    <a:gd name="T5" fmla="*/ 252 h 24"/>
                    <a:gd name="T6" fmla="*/ 94 w 10"/>
                    <a:gd name="T7" fmla="*/ 272 h 24"/>
                    <a:gd name="T8" fmla="*/ 74 w 10"/>
                    <a:gd name="T9" fmla="*/ 272 h 24"/>
                    <a:gd name="T10" fmla="*/ 74 w 10"/>
                    <a:gd name="T11" fmla="*/ 272 h 24"/>
                    <a:gd name="T12" fmla="*/ 48 w 10"/>
                    <a:gd name="T13" fmla="*/ 272 h 24"/>
                    <a:gd name="T14" fmla="*/ 28 w 10"/>
                    <a:gd name="T15" fmla="*/ 252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8 w 10"/>
                    <a:gd name="T21" fmla="*/ 45 h 24"/>
                    <a:gd name="T22" fmla="*/ 48 w 10"/>
                    <a:gd name="T23" fmla="*/ 25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25 h 24"/>
                    <a:gd name="T30" fmla="*/ 122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1" name="Freeform 523"/>
                <p:cNvSpPr>
                  <a:spLocks/>
                </p:cNvSpPr>
                <p:nvPr/>
              </p:nvSpPr>
              <p:spPr bwMode="auto">
                <a:xfrm>
                  <a:off x="4174" y="2431"/>
                  <a:ext cx="183" cy="183"/>
                </a:xfrm>
                <a:custGeom>
                  <a:avLst/>
                  <a:gdLst>
                    <a:gd name="T0" fmla="*/ 167 w 80"/>
                    <a:gd name="T1" fmla="*/ 0 h 80"/>
                    <a:gd name="T2" fmla="*/ 167 w 80"/>
                    <a:gd name="T3" fmla="*/ 0 h 80"/>
                    <a:gd name="T4" fmla="*/ 94 w 80"/>
                    <a:gd name="T5" fmla="*/ 25 h 80"/>
                    <a:gd name="T6" fmla="*/ 48 w 80"/>
                    <a:gd name="T7" fmla="*/ 73 h 80"/>
                    <a:gd name="T8" fmla="*/ 0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89 h 80"/>
                    <a:gd name="T14" fmla="*/ 0 w 80"/>
                    <a:gd name="T15" fmla="*/ 789 h 80"/>
                    <a:gd name="T16" fmla="*/ 0 w 80"/>
                    <a:gd name="T17" fmla="*/ 862 h 80"/>
                    <a:gd name="T18" fmla="*/ 48 w 80"/>
                    <a:gd name="T19" fmla="*/ 910 h 80"/>
                    <a:gd name="T20" fmla="*/ 94 w 80"/>
                    <a:gd name="T21" fmla="*/ 958 h 80"/>
                    <a:gd name="T22" fmla="*/ 167 w 80"/>
                    <a:gd name="T23" fmla="*/ 958 h 80"/>
                    <a:gd name="T24" fmla="*/ 764 w 80"/>
                    <a:gd name="T25" fmla="*/ 958 h 80"/>
                    <a:gd name="T26" fmla="*/ 764 w 80"/>
                    <a:gd name="T27" fmla="*/ 958 h 80"/>
                    <a:gd name="T28" fmla="*/ 837 w 80"/>
                    <a:gd name="T29" fmla="*/ 958 h 80"/>
                    <a:gd name="T30" fmla="*/ 885 w 80"/>
                    <a:gd name="T31" fmla="*/ 910 h 80"/>
                    <a:gd name="T32" fmla="*/ 931 w 80"/>
                    <a:gd name="T33" fmla="*/ 862 h 80"/>
                    <a:gd name="T34" fmla="*/ 958 w 80"/>
                    <a:gd name="T35" fmla="*/ 789 h 80"/>
                    <a:gd name="T36" fmla="*/ 958 w 80"/>
                    <a:gd name="T37" fmla="*/ 194 h 80"/>
                    <a:gd name="T38" fmla="*/ 958 w 80"/>
                    <a:gd name="T39" fmla="*/ 194 h 80"/>
                    <a:gd name="T40" fmla="*/ 931 w 80"/>
                    <a:gd name="T41" fmla="*/ 121 h 80"/>
                    <a:gd name="T42" fmla="*/ 885 w 80"/>
                    <a:gd name="T43" fmla="*/ 73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6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2" name="Freeform 524"/>
                <p:cNvSpPr>
                  <a:spLocks/>
                </p:cNvSpPr>
                <p:nvPr/>
              </p:nvSpPr>
              <p:spPr bwMode="auto">
                <a:xfrm>
                  <a:off x="4174" y="2431"/>
                  <a:ext cx="183" cy="183"/>
                </a:xfrm>
                <a:custGeom>
                  <a:avLst/>
                  <a:gdLst>
                    <a:gd name="T0" fmla="*/ 167 w 80"/>
                    <a:gd name="T1" fmla="*/ 0 h 80"/>
                    <a:gd name="T2" fmla="*/ 167 w 80"/>
                    <a:gd name="T3" fmla="*/ 0 h 80"/>
                    <a:gd name="T4" fmla="*/ 94 w 80"/>
                    <a:gd name="T5" fmla="*/ 25 h 80"/>
                    <a:gd name="T6" fmla="*/ 48 w 80"/>
                    <a:gd name="T7" fmla="*/ 73 h 80"/>
                    <a:gd name="T8" fmla="*/ 0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89 h 80"/>
                    <a:gd name="T14" fmla="*/ 0 w 80"/>
                    <a:gd name="T15" fmla="*/ 789 h 80"/>
                    <a:gd name="T16" fmla="*/ 0 w 80"/>
                    <a:gd name="T17" fmla="*/ 862 h 80"/>
                    <a:gd name="T18" fmla="*/ 48 w 80"/>
                    <a:gd name="T19" fmla="*/ 910 h 80"/>
                    <a:gd name="T20" fmla="*/ 94 w 80"/>
                    <a:gd name="T21" fmla="*/ 958 h 80"/>
                    <a:gd name="T22" fmla="*/ 167 w 80"/>
                    <a:gd name="T23" fmla="*/ 958 h 80"/>
                    <a:gd name="T24" fmla="*/ 764 w 80"/>
                    <a:gd name="T25" fmla="*/ 958 h 80"/>
                    <a:gd name="T26" fmla="*/ 764 w 80"/>
                    <a:gd name="T27" fmla="*/ 958 h 80"/>
                    <a:gd name="T28" fmla="*/ 837 w 80"/>
                    <a:gd name="T29" fmla="*/ 958 h 80"/>
                    <a:gd name="T30" fmla="*/ 885 w 80"/>
                    <a:gd name="T31" fmla="*/ 910 h 80"/>
                    <a:gd name="T32" fmla="*/ 931 w 80"/>
                    <a:gd name="T33" fmla="*/ 862 h 80"/>
                    <a:gd name="T34" fmla="*/ 958 w 80"/>
                    <a:gd name="T35" fmla="*/ 789 h 80"/>
                    <a:gd name="T36" fmla="*/ 958 w 80"/>
                    <a:gd name="T37" fmla="*/ 194 h 80"/>
                    <a:gd name="T38" fmla="*/ 958 w 80"/>
                    <a:gd name="T39" fmla="*/ 194 h 80"/>
                    <a:gd name="T40" fmla="*/ 931 w 80"/>
                    <a:gd name="T41" fmla="*/ 121 h 80"/>
                    <a:gd name="T42" fmla="*/ 885 w 80"/>
                    <a:gd name="T43" fmla="*/ 73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6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3" name="Freeform 525"/>
                <p:cNvSpPr>
                  <a:spLocks/>
                </p:cNvSpPr>
                <p:nvPr/>
              </p:nvSpPr>
              <p:spPr bwMode="auto">
                <a:xfrm>
                  <a:off x="4193" y="2449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73 w 64"/>
                    <a:gd name="T3" fmla="*/ 0 h 64"/>
                    <a:gd name="T4" fmla="*/ 73 w 64"/>
                    <a:gd name="T5" fmla="*/ 0 h 64"/>
                    <a:gd name="T6" fmla="*/ 25 w 64"/>
                    <a:gd name="T7" fmla="*/ 48 h 64"/>
                    <a:gd name="T8" fmla="*/ 0 w 64"/>
                    <a:gd name="T9" fmla="*/ 94 h 64"/>
                    <a:gd name="T10" fmla="*/ 0 w 64"/>
                    <a:gd name="T11" fmla="*/ 687 h 64"/>
                    <a:gd name="T12" fmla="*/ 0 w 64"/>
                    <a:gd name="T13" fmla="*/ 687 h 64"/>
                    <a:gd name="T14" fmla="*/ 25 w 64"/>
                    <a:gd name="T15" fmla="*/ 735 h 64"/>
                    <a:gd name="T16" fmla="*/ 73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14 w 64"/>
                    <a:gd name="T23" fmla="*/ 735 h 64"/>
                    <a:gd name="T24" fmla="*/ 760 w 64"/>
                    <a:gd name="T25" fmla="*/ 687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14 w 64"/>
                    <a:gd name="T31" fmla="*/ 48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0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4" name="Freeform 526"/>
                <p:cNvSpPr>
                  <a:spLocks/>
                </p:cNvSpPr>
                <p:nvPr/>
              </p:nvSpPr>
              <p:spPr bwMode="auto">
                <a:xfrm>
                  <a:off x="4193" y="2454"/>
                  <a:ext cx="146" cy="141"/>
                </a:xfrm>
                <a:custGeom>
                  <a:avLst/>
                  <a:gdLst>
                    <a:gd name="T0" fmla="*/ 666 w 64"/>
                    <a:gd name="T1" fmla="*/ 0 h 62"/>
                    <a:gd name="T2" fmla="*/ 666 w 64"/>
                    <a:gd name="T3" fmla="*/ 516 h 62"/>
                    <a:gd name="T4" fmla="*/ 666 w 64"/>
                    <a:gd name="T5" fmla="*/ 516 h 62"/>
                    <a:gd name="T6" fmla="*/ 641 w 64"/>
                    <a:gd name="T7" fmla="*/ 589 h 62"/>
                    <a:gd name="T8" fmla="*/ 568 w 64"/>
                    <a:gd name="T9" fmla="*/ 609 h 62"/>
                    <a:gd name="T10" fmla="*/ 0 w 64"/>
                    <a:gd name="T11" fmla="*/ 609 h 62"/>
                    <a:gd name="T12" fmla="*/ 0 w 64"/>
                    <a:gd name="T13" fmla="*/ 609 h 62"/>
                    <a:gd name="T14" fmla="*/ 0 w 64"/>
                    <a:gd name="T15" fmla="*/ 609 h 62"/>
                    <a:gd name="T16" fmla="*/ 0 w 64"/>
                    <a:gd name="T17" fmla="*/ 657 h 62"/>
                    <a:gd name="T18" fmla="*/ 0 w 64"/>
                    <a:gd name="T19" fmla="*/ 657 h 62"/>
                    <a:gd name="T20" fmla="*/ 25 w 64"/>
                    <a:gd name="T21" fmla="*/ 703 h 62"/>
                    <a:gd name="T22" fmla="*/ 73 w 64"/>
                    <a:gd name="T23" fmla="*/ 730 h 62"/>
                    <a:gd name="T24" fmla="*/ 666 w 64"/>
                    <a:gd name="T25" fmla="*/ 730 h 62"/>
                    <a:gd name="T26" fmla="*/ 666 w 64"/>
                    <a:gd name="T27" fmla="*/ 730 h 62"/>
                    <a:gd name="T28" fmla="*/ 714 w 64"/>
                    <a:gd name="T29" fmla="*/ 703 h 62"/>
                    <a:gd name="T30" fmla="*/ 760 w 64"/>
                    <a:gd name="T31" fmla="*/ 657 h 62"/>
                    <a:gd name="T32" fmla="*/ 760 w 64"/>
                    <a:gd name="T33" fmla="*/ 73 h 62"/>
                    <a:gd name="T34" fmla="*/ 760 w 64"/>
                    <a:gd name="T35" fmla="*/ 73 h 62"/>
                    <a:gd name="T36" fmla="*/ 735 w 64"/>
                    <a:gd name="T37" fmla="*/ 25 h 62"/>
                    <a:gd name="T38" fmla="*/ 666 w 64"/>
                    <a:gd name="T39" fmla="*/ 0 h 62"/>
                    <a:gd name="T40" fmla="*/ 666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48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2"/>
                      </a:lnTo>
                      <a:lnTo>
                        <a:pt x="56" y="62"/>
                      </a:lnTo>
                      <a:lnTo>
                        <a:pt x="60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5" name="Freeform 527"/>
                <p:cNvSpPr>
                  <a:spLocks/>
                </p:cNvSpPr>
                <p:nvPr/>
              </p:nvSpPr>
              <p:spPr bwMode="auto">
                <a:xfrm>
                  <a:off x="4215" y="2477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94 w 10"/>
                    <a:gd name="T5" fmla="*/ 252 h 24"/>
                    <a:gd name="T6" fmla="*/ 94 w 10"/>
                    <a:gd name="T7" fmla="*/ 272 h 24"/>
                    <a:gd name="T8" fmla="*/ 74 w 10"/>
                    <a:gd name="T9" fmla="*/ 272 h 24"/>
                    <a:gd name="T10" fmla="*/ 74 w 10"/>
                    <a:gd name="T11" fmla="*/ 272 h 24"/>
                    <a:gd name="T12" fmla="*/ 48 w 10"/>
                    <a:gd name="T13" fmla="*/ 272 h 24"/>
                    <a:gd name="T14" fmla="*/ 28 w 10"/>
                    <a:gd name="T15" fmla="*/ 252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8 w 10"/>
                    <a:gd name="T21" fmla="*/ 45 h 24"/>
                    <a:gd name="T22" fmla="*/ 48 w 10"/>
                    <a:gd name="T23" fmla="*/ 25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25 h 24"/>
                    <a:gd name="T30" fmla="*/ 94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6" name="Freeform 528"/>
                <p:cNvSpPr>
                  <a:spLocks/>
                </p:cNvSpPr>
                <p:nvPr/>
              </p:nvSpPr>
              <p:spPr bwMode="auto">
                <a:xfrm>
                  <a:off x="3431" y="2431"/>
                  <a:ext cx="183" cy="183"/>
                </a:xfrm>
                <a:custGeom>
                  <a:avLst/>
                  <a:gdLst>
                    <a:gd name="T0" fmla="*/ 194 w 80"/>
                    <a:gd name="T1" fmla="*/ 0 h 80"/>
                    <a:gd name="T2" fmla="*/ 194 w 80"/>
                    <a:gd name="T3" fmla="*/ 0 h 80"/>
                    <a:gd name="T4" fmla="*/ 121 w 80"/>
                    <a:gd name="T5" fmla="*/ 25 h 80"/>
                    <a:gd name="T6" fmla="*/ 48 w 80"/>
                    <a:gd name="T7" fmla="*/ 73 h 80"/>
                    <a:gd name="T8" fmla="*/ 25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89 h 80"/>
                    <a:gd name="T14" fmla="*/ 0 w 80"/>
                    <a:gd name="T15" fmla="*/ 789 h 80"/>
                    <a:gd name="T16" fmla="*/ 25 w 80"/>
                    <a:gd name="T17" fmla="*/ 862 h 80"/>
                    <a:gd name="T18" fmla="*/ 48 w 80"/>
                    <a:gd name="T19" fmla="*/ 910 h 80"/>
                    <a:gd name="T20" fmla="*/ 121 w 80"/>
                    <a:gd name="T21" fmla="*/ 958 h 80"/>
                    <a:gd name="T22" fmla="*/ 194 w 80"/>
                    <a:gd name="T23" fmla="*/ 958 h 80"/>
                    <a:gd name="T24" fmla="*/ 764 w 80"/>
                    <a:gd name="T25" fmla="*/ 958 h 80"/>
                    <a:gd name="T26" fmla="*/ 764 w 80"/>
                    <a:gd name="T27" fmla="*/ 958 h 80"/>
                    <a:gd name="T28" fmla="*/ 837 w 80"/>
                    <a:gd name="T29" fmla="*/ 958 h 80"/>
                    <a:gd name="T30" fmla="*/ 910 w 80"/>
                    <a:gd name="T31" fmla="*/ 910 h 80"/>
                    <a:gd name="T32" fmla="*/ 931 w 80"/>
                    <a:gd name="T33" fmla="*/ 862 h 80"/>
                    <a:gd name="T34" fmla="*/ 958 w 80"/>
                    <a:gd name="T35" fmla="*/ 789 h 80"/>
                    <a:gd name="T36" fmla="*/ 958 w 80"/>
                    <a:gd name="T37" fmla="*/ 194 h 80"/>
                    <a:gd name="T38" fmla="*/ 958 w 80"/>
                    <a:gd name="T39" fmla="*/ 194 h 80"/>
                    <a:gd name="T40" fmla="*/ 931 w 80"/>
                    <a:gd name="T41" fmla="*/ 121 h 80"/>
                    <a:gd name="T42" fmla="*/ 910 w 80"/>
                    <a:gd name="T43" fmla="*/ 73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9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7" name="Freeform 529"/>
                <p:cNvSpPr>
                  <a:spLocks/>
                </p:cNvSpPr>
                <p:nvPr/>
              </p:nvSpPr>
              <p:spPr bwMode="auto">
                <a:xfrm>
                  <a:off x="3431" y="2431"/>
                  <a:ext cx="183" cy="183"/>
                </a:xfrm>
                <a:custGeom>
                  <a:avLst/>
                  <a:gdLst>
                    <a:gd name="T0" fmla="*/ 194 w 80"/>
                    <a:gd name="T1" fmla="*/ 0 h 80"/>
                    <a:gd name="T2" fmla="*/ 194 w 80"/>
                    <a:gd name="T3" fmla="*/ 0 h 80"/>
                    <a:gd name="T4" fmla="*/ 121 w 80"/>
                    <a:gd name="T5" fmla="*/ 25 h 80"/>
                    <a:gd name="T6" fmla="*/ 48 w 80"/>
                    <a:gd name="T7" fmla="*/ 73 h 80"/>
                    <a:gd name="T8" fmla="*/ 25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89 h 80"/>
                    <a:gd name="T14" fmla="*/ 0 w 80"/>
                    <a:gd name="T15" fmla="*/ 789 h 80"/>
                    <a:gd name="T16" fmla="*/ 25 w 80"/>
                    <a:gd name="T17" fmla="*/ 862 h 80"/>
                    <a:gd name="T18" fmla="*/ 48 w 80"/>
                    <a:gd name="T19" fmla="*/ 910 h 80"/>
                    <a:gd name="T20" fmla="*/ 121 w 80"/>
                    <a:gd name="T21" fmla="*/ 958 h 80"/>
                    <a:gd name="T22" fmla="*/ 194 w 80"/>
                    <a:gd name="T23" fmla="*/ 958 h 80"/>
                    <a:gd name="T24" fmla="*/ 764 w 80"/>
                    <a:gd name="T25" fmla="*/ 958 h 80"/>
                    <a:gd name="T26" fmla="*/ 764 w 80"/>
                    <a:gd name="T27" fmla="*/ 958 h 80"/>
                    <a:gd name="T28" fmla="*/ 837 w 80"/>
                    <a:gd name="T29" fmla="*/ 958 h 80"/>
                    <a:gd name="T30" fmla="*/ 910 w 80"/>
                    <a:gd name="T31" fmla="*/ 910 h 80"/>
                    <a:gd name="T32" fmla="*/ 931 w 80"/>
                    <a:gd name="T33" fmla="*/ 862 h 80"/>
                    <a:gd name="T34" fmla="*/ 958 w 80"/>
                    <a:gd name="T35" fmla="*/ 789 h 80"/>
                    <a:gd name="T36" fmla="*/ 958 w 80"/>
                    <a:gd name="T37" fmla="*/ 194 h 80"/>
                    <a:gd name="T38" fmla="*/ 958 w 80"/>
                    <a:gd name="T39" fmla="*/ 194 h 80"/>
                    <a:gd name="T40" fmla="*/ 931 w 80"/>
                    <a:gd name="T41" fmla="*/ 121 h 80"/>
                    <a:gd name="T42" fmla="*/ 910 w 80"/>
                    <a:gd name="T43" fmla="*/ 73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9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8" name="Freeform 530"/>
                <p:cNvSpPr>
                  <a:spLocks/>
                </p:cNvSpPr>
                <p:nvPr/>
              </p:nvSpPr>
              <p:spPr bwMode="auto">
                <a:xfrm>
                  <a:off x="3450" y="2449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48 h 64"/>
                    <a:gd name="T8" fmla="*/ 0 w 64"/>
                    <a:gd name="T9" fmla="*/ 94 h 64"/>
                    <a:gd name="T10" fmla="*/ 0 w 64"/>
                    <a:gd name="T11" fmla="*/ 687 h 64"/>
                    <a:gd name="T12" fmla="*/ 0 w 64"/>
                    <a:gd name="T13" fmla="*/ 687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87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48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29" name="Freeform 531"/>
                <p:cNvSpPr>
                  <a:spLocks/>
                </p:cNvSpPr>
                <p:nvPr/>
              </p:nvSpPr>
              <p:spPr bwMode="auto">
                <a:xfrm>
                  <a:off x="3450" y="2454"/>
                  <a:ext cx="146" cy="141"/>
                </a:xfrm>
                <a:custGeom>
                  <a:avLst/>
                  <a:gdLst>
                    <a:gd name="T0" fmla="*/ 687 w 64"/>
                    <a:gd name="T1" fmla="*/ 0 h 62"/>
                    <a:gd name="T2" fmla="*/ 687 w 64"/>
                    <a:gd name="T3" fmla="*/ 516 h 62"/>
                    <a:gd name="T4" fmla="*/ 687 w 64"/>
                    <a:gd name="T5" fmla="*/ 516 h 62"/>
                    <a:gd name="T6" fmla="*/ 641 w 64"/>
                    <a:gd name="T7" fmla="*/ 589 h 62"/>
                    <a:gd name="T8" fmla="*/ 593 w 64"/>
                    <a:gd name="T9" fmla="*/ 609 h 62"/>
                    <a:gd name="T10" fmla="*/ 0 w 64"/>
                    <a:gd name="T11" fmla="*/ 609 h 62"/>
                    <a:gd name="T12" fmla="*/ 0 w 64"/>
                    <a:gd name="T13" fmla="*/ 609 h 62"/>
                    <a:gd name="T14" fmla="*/ 0 w 64"/>
                    <a:gd name="T15" fmla="*/ 609 h 62"/>
                    <a:gd name="T16" fmla="*/ 0 w 64"/>
                    <a:gd name="T17" fmla="*/ 657 h 62"/>
                    <a:gd name="T18" fmla="*/ 0 w 64"/>
                    <a:gd name="T19" fmla="*/ 657 h 62"/>
                    <a:gd name="T20" fmla="*/ 25 w 64"/>
                    <a:gd name="T21" fmla="*/ 703 h 62"/>
                    <a:gd name="T22" fmla="*/ 94 w 64"/>
                    <a:gd name="T23" fmla="*/ 730 h 62"/>
                    <a:gd name="T24" fmla="*/ 666 w 64"/>
                    <a:gd name="T25" fmla="*/ 730 h 62"/>
                    <a:gd name="T26" fmla="*/ 666 w 64"/>
                    <a:gd name="T27" fmla="*/ 730 h 62"/>
                    <a:gd name="T28" fmla="*/ 735 w 64"/>
                    <a:gd name="T29" fmla="*/ 703 h 62"/>
                    <a:gd name="T30" fmla="*/ 760 w 64"/>
                    <a:gd name="T31" fmla="*/ 657 h 62"/>
                    <a:gd name="T32" fmla="*/ 760 w 64"/>
                    <a:gd name="T33" fmla="*/ 73 h 62"/>
                    <a:gd name="T34" fmla="*/ 760 w 64"/>
                    <a:gd name="T35" fmla="*/ 73 h 62"/>
                    <a:gd name="T36" fmla="*/ 735 w 64"/>
                    <a:gd name="T37" fmla="*/ 25 h 62"/>
                    <a:gd name="T38" fmla="*/ 687 w 64"/>
                    <a:gd name="T39" fmla="*/ 0 h 62"/>
                    <a:gd name="T40" fmla="*/ 687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8" y="0"/>
                      </a:moveTo>
                      <a:lnTo>
                        <a:pt x="58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2"/>
                      </a:lnTo>
                      <a:lnTo>
                        <a:pt x="56" y="62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0" name="Freeform 532"/>
                <p:cNvSpPr>
                  <a:spLocks/>
                </p:cNvSpPr>
                <p:nvPr/>
              </p:nvSpPr>
              <p:spPr bwMode="auto">
                <a:xfrm>
                  <a:off x="3477" y="2477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94 w 10"/>
                    <a:gd name="T5" fmla="*/ 252 h 24"/>
                    <a:gd name="T6" fmla="*/ 74 w 10"/>
                    <a:gd name="T7" fmla="*/ 272 h 24"/>
                    <a:gd name="T8" fmla="*/ 48 w 10"/>
                    <a:gd name="T9" fmla="*/ 272 h 24"/>
                    <a:gd name="T10" fmla="*/ 48 w 10"/>
                    <a:gd name="T11" fmla="*/ 272 h 24"/>
                    <a:gd name="T12" fmla="*/ 28 w 10"/>
                    <a:gd name="T13" fmla="*/ 272 h 24"/>
                    <a:gd name="T14" fmla="*/ 0 w 10"/>
                    <a:gd name="T15" fmla="*/ 252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0 w 10"/>
                    <a:gd name="T21" fmla="*/ 45 h 24"/>
                    <a:gd name="T22" fmla="*/ 28 w 10"/>
                    <a:gd name="T23" fmla="*/ 25 h 24"/>
                    <a:gd name="T24" fmla="*/ 48 w 10"/>
                    <a:gd name="T25" fmla="*/ 0 h 24"/>
                    <a:gd name="T26" fmla="*/ 48 w 10"/>
                    <a:gd name="T27" fmla="*/ 0 h 24"/>
                    <a:gd name="T28" fmla="*/ 74 w 10"/>
                    <a:gd name="T29" fmla="*/ 25 h 24"/>
                    <a:gd name="T30" fmla="*/ 94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1" name="Freeform 533"/>
                <p:cNvSpPr>
                  <a:spLocks/>
                </p:cNvSpPr>
                <p:nvPr/>
              </p:nvSpPr>
              <p:spPr bwMode="auto">
                <a:xfrm>
                  <a:off x="3682" y="2431"/>
                  <a:ext cx="182" cy="183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73 h 80"/>
                    <a:gd name="T8" fmla="*/ 0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89 h 80"/>
                    <a:gd name="T14" fmla="*/ 0 w 80"/>
                    <a:gd name="T15" fmla="*/ 789 h 80"/>
                    <a:gd name="T16" fmla="*/ 0 w 80"/>
                    <a:gd name="T17" fmla="*/ 862 h 80"/>
                    <a:gd name="T18" fmla="*/ 46 w 80"/>
                    <a:gd name="T19" fmla="*/ 910 h 80"/>
                    <a:gd name="T20" fmla="*/ 118 w 80"/>
                    <a:gd name="T21" fmla="*/ 958 h 80"/>
                    <a:gd name="T22" fmla="*/ 187 w 80"/>
                    <a:gd name="T23" fmla="*/ 958 h 80"/>
                    <a:gd name="T24" fmla="*/ 755 w 80"/>
                    <a:gd name="T25" fmla="*/ 958 h 80"/>
                    <a:gd name="T26" fmla="*/ 755 w 80"/>
                    <a:gd name="T27" fmla="*/ 958 h 80"/>
                    <a:gd name="T28" fmla="*/ 824 w 80"/>
                    <a:gd name="T29" fmla="*/ 958 h 80"/>
                    <a:gd name="T30" fmla="*/ 896 w 80"/>
                    <a:gd name="T31" fmla="*/ 910 h 80"/>
                    <a:gd name="T32" fmla="*/ 917 w 80"/>
                    <a:gd name="T33" fmla="*/ 862 h 80"/>
                    <a:gd name="T34" fmla="*/ 942 w 80"/>
                    <a:gd name="T35" fmla="*/ 789 h 80"/>
                    <a:gd name="T36" fmla="*/ 942 w 80"/>
                    <a:gd name="T37" fmla="*/ 194 h 80"/>
                    <a:gd name="T38" fmla="*/ 942 w 80"/>
                    <a:gd name="T39" fmla="*/ 194 h 80"/>
                    <a:gd name="T40" fmla="*/ 917 w 80"/>
                    <a:gd name="T41" fmla="*/ 121 h 80"/>
                    <a:gd name="T42" fmla="*/ 896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2" name="Freeform 534"/>
                <p:cNvSpPr>
                  <a:spLocks/>
                </p:cNvSpPr>
                <p:nvPr/>
              </p:nvSpPr>
              <p:spPr bwMode="auto">
                <a:xfrm>
                  <a:off x="3682" y="2431"/>
                  <a:ext cx="182" cy="183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73 h 80"/>
                    <a:gd name="T8" fmla="*/ 0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89 h 80"/>
                    <a:gd name="T14" fmla="*/ 0 w 80"/>
                    <a:gd name="T15" fmla="*/ 789 h 80"/>
                    <a:gd name="T16" fmla="*/ 0 w 80"/>
                    <a:gd name="T17" fmla="*/ 862 h 80"/>
                    <a:gd name="T18" fmla="*/ 46 w 80"/>
                    <a:gd name="T19" fmla="*/ 910 h 80"/>
                    <a:gd name="T20" fmla="*/ 118 w 80"/>
                    <a:gd name="T21" fmla="*/ 958 h 80"/>
                    <a:gd name="T22" fmla="*/ 187 w 80"/>
                    <a:gd name="T23" fmla="*/ 958 h 80"/>
                    <a:gd name="T24" fmla="*/ 755 w 80"/>
                    <a:gd name="T25" fmla="*/ 958 h 80"/>
                    <a:gd name="T26" fmla="*/ 755 w 80"/>
                    <a:gd name="T27" fmla="*/ 958 h 80"/>
                    <a:gd name="T28" fmla="*/ 824 w 80"/>
                    <a:gd name="T29" fmla="*/ 958 h 80"/>
                    <a:gd name="T30" fmla="*/ 896 w 80"/>
                    <a:gd name="T31" fmla="*/ 910 h 80"/>
                    <a:gd name="T32" fmla="*/ 917 w 80"/>
                    <a:gd name="T33" fmla="*/ 862 h 80"/>
                    <a:gd name="T34" fmla="*/ 942 w 80"/>
                    <a:gd name="T35" fmla="*/ 789 h 80"/>
                    <a:gd name="T36" fmla="*/ 942 w 80"/>
                    <a:gd name="T37" fmla="*/ 194 h 80"/>
                    <a:gd name="T38" fmla="*/ 942 w 80"/>
                    <a:gd name="T39" fmla="*/ 194 h 80"/>
                    <a:gd name="T40" fmla="*/ 917 w 80"/>
                    <a:gd name="T41" fmla="*/ 121 h 80"/>
                    <a:gd name="T42" fmla="*/ 896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3" name="Freeform 535"/>
                <p:cNvSpPr>
                  <a:spLocks/>
                </p:cNvSpPr>
                <p:nvPr/>
              </p:nvSpPr>
              <p:spPr bwMode="auto">
                <a:xfrm>
                  <a:off x="3700" y="2449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48 h 64"/>
                    <a:gd name="T8" fmla="*/ 0 w 64"/>
                    <a:gd name="T9" fmla="*/ 94 h 64"/>
                    <a:gd name="T10" fmla="*/ 0 w 64"/>
                    <a:gd name="T11" fmla="*/ 687 h 64"/>
                    <a:gd name="T12" fmla="*/ 0 w 64"/>
                    <a:gd name="T13" fmla="*/ 687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87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48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4" name="Freeform 536"/>
                <p:cNvSpPr>
                  <a:spLocks/>
                </p:cNvSpPr>
                <p:nvPr/>
              </p:nvSpPr>
              <p:spPr bwMode="auto">
                <a:xfrm>
                  <a:off x="3700" y="2454"/>
                  <a:ext cx="146" cy="141"/>
                </a:xfrm>
                <a:custGeom>
                  <a:avLst/>
                  <a:gdLst>
                    <a:gd name="T0" fmla="*/ 666 w 64"/>
                    <a:gd name="T1" fmla="*/ 0 h 62"/>
                    <a:gd name="T2" fmla="*/ 666 w 64"/>
                    <a:gd name="T3" fmla="*/ 516 h 62"/>
                    <a:gd name="T4" fmla="*/ 666 w 64"/>
                    <a:gd name="T5" fmla="*/ 516 h 62"/>
                    <a:gd name="T6" fmla="*/ 641 w 64"/>
                    <a:gd name="T7" fmla="*/ 589 h 62"/>
                    <a:gd name="T8" fmla="*/ 593 w 64"/>
                    <a:gd name="T9" fmla="*/ 609 h 62"/>
                    <a:gd name="T10" fmla="*/ 0 w 64"/>
                    <a:gd name="T11" fmla="*/ 609 h 62"/>
                    <a:gd name="T12" fmla="*/ 0 w 64"/>
                    <a:gd name="T13" fmla="*/ 609 h 62"/>
                    <a:gd name="T14" fmla="*/ 0 w 64"/>
                    <a:gd name="T15" fmla="*/ 609 h 62"/>
                    <a:gd name="T16" fmla="*/ 0 w 64"/>
                    <a:gd name="T17" fmla="*/ 657 h 62"/>
                    <a:gd name="T18" fmla="*/ 0 w 64"/>
                    <a:gd name="T19" fmla="*/ 657 h 62"/>
                    <a:gd name="T20" fmla="*/ 25 w 64"/>
                    <a:gd name="T21" fmla="*/ 703 h 62"/>
                    <a:gd name="T22" fmla="*/ 94 w 64"/>
                    <a:gd name="T23" fmla="*/ 730 h 62"/>
                    <a:gd name="T24" fmla="*/ 666 w 64"/>
                    <a:gd name="T25" fmla="*/ 730 h 62"/>
                    <a:gd name="T26" fmla="*/ 666 w 64"/>
                    <a:gd name="T27" fmla="*/ 730 h 62"/>
                    <a:gd name="T28" fmla="*/ 735 w 64"/>
                    <a:gd name="T29" fmla="*/ 703 h 62"/>
                    <a:gd name="T30" fmla="*/ 760 w 64"/>
                    <a:gd name="T31" fmla="*/ 657 h 62"/>
                    <a:gd name="T32" fmla="*/ 760 w 64"/>
                    <a:gd name="T33" fmla="*/ 73 h 62"/>
                    <a:gd name="T34" fmla="*/ 760 w 64"/>
                    <a:gd name="T35" fmla="*/ 73 h 62"/>
                    <a:gd name="T36" fmla="*/ 735 w 64"/>
                    <a:gd name="T37" fmla="*/ 25 h 62"/>
                    <a:gd name="T38" fmla="*/ 666 w 64"/>
                    <a:gd name="T39" fmla="*/ 0 h 62"/>
                    <a:gd name="T40" fmla="*/ 666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2"/>
                      </a:lnTo>
                      <a:lnTo>
                        <a:pt x="56" y="62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5" name="Freeform 537"/>
                <p:cNvSpPr>
                  <a:spLocks/>
                </p:cNvSpPr>
                <p:nvPr/>
              </p:nvSpPr>
              <p:spPr bwMode="auto">
                <a:xfrm>
                  <a:off x="3723" y="2477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122 w 10"/>
                    <a:gd name="T5" fmla="*/ 252 h 24"/>
                    <a:gd name="T6" fmla="*/ 94 w 10"/>
                    <a:gd name="T7" fmla="*/ 272 h 24"/>
                    <a:gd name="T8" fmla="*/ 74 w 10"/>
                    <a:gd name="T9" fmla="*/ 272 h 24"/>
                    <a:gd name="T10" fmla="*/ 74 w 10"/>
                    <a:gd name="T11" fmla="*/ 272 h 24"/>
                    <a:gd name="T12" fmla="*/ 48 w 10"/>
                    <a:gd name="T13" fmla="*/ 272 h 24"/>
                    <a:gd name="T14" fmla="*/ 28 w 10"/>
                    <a:gd name="T15" fmla="*/ 252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8 w 10"/>
                    <a:gd name="T21" fmla="*/ 45 h 24"/>
                    <a:gd name="T22" fmla="*/ 48 w 10"/>
                    <a:gd name="T23" fmla="*/ 25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25 h 24"/>
                    <a:gd name="T30" fmla="*/ 122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6" name="Freeform 538"/>
                <p:cNvSpPr>
                  <a:spLocks/>
                </p:cNvSpPr>
                <p:nvPr/>
              </p:nvSpPr>
              <p:spPr bwMode="auto">
                <a:xfrm>
                  <a:off x="3924" y="2933"/>
                  <a:ext cx="182" cy="182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0 h 80"/>
                    <a:gd name="T6" fmla="*/ 46 w 80"/>
                    <a:gd name="T7" fmla="*/ 46 h 80"/>
                    <a:gd name="T8" fmla="*/ 0 w 80"/>
                    <a:gd name="T9" fmla="*/ 93 h 80"/>
                    <a:gd name="T10" fmla="*/ 0 w 80"/>
                    <a:gd name="T11" fmla="*/ 166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69 h 80"/>
                    <a:gd name="T20" fmla="*/ 93 w 80"/>
                    <a:gd name="T21" fmla="*/ 917 h 80"/>
                    <a:gd name="T22" fmla="*/ 166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69 w 80"/>
                    <a:gd name="T31" fmla="*/ 869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66 h 80"/>
                    <a:gd name="T38" fmla="*/ 942 w 80"/>
                    <a:gd name="T39" fmla="*/ 166 h 80"/>
                    <a:gd name="T40" fmla="*/ 917 w 80"/>
                    <a:gd name="T41" fmla="*/ 93 h 80"/>
                    <a:gd name="T42" fmla="*/ 869 w 80"/>
                    <a:gd name="T43" fmla="*/ 46 h 80"/>
                    <a:gd name="T44" fmla="*/ 824 w 80"/>
                    <a:gd name="T45" fmla="*/ 0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4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7" name="Freeform 539"/>
                <p:cNvSpPr>
                  <a:spLocks/>
                </p:cNvSpPr>
                <p:nvPr/>
              </p:nvSpPr>
              <p:spPr bwMode="auto">
                <a:xfrm>
                  <a:off x="3924" y="2933"/>
                  <a:ext cx="182" cy="182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0 h 80"/>
                    <a:gd name="T6" fmla="*/ 46 w 80"/>
                    <a:gd name="T7" fmla="*/ 46 h 80"/>
                    <a:gd name="T8" fmla="*/ 0 w 80"/>
                    <a:gd name="T9" fmla="*/ 93 h 80"/>
                    <a:gd name="T10" fmla="*/ 0 w 80"/>
                    <a:gd name="T11" fmla="*/ 166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69 h 80"/>
                    <a:gd name="T20" fmla="*/ 93 w 80"/>
                    <a:gd name="T21" fmla="*/ 917 h 80"/>
                    <a:gd name="T22" fmla="*/ 166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69 w 80"/>
                    <a:gd name="T31" fmla="*/ 869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66 h 80"/>
                    <a:gd name="T38" fmla="*/ 942 w 80"/>
                    <a:gd name="T39" fmla="*/ 166 h 80"/>
                    <a:gd name="T40" fmla="*/ 917 w 80"/>
                    <a:gd name="T41" fmla="*/ 93 h 80"/>
                    <a:gd name="T42" fmla="*/ 869 w 80"/>
                    <a:gd name="T43" fmla="*/ 46 h 80"/>
                    <a:gd name="T44" fmla="*/ 824 w 80"/>
                    <a:gd name="T45" fmla="*/ 0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4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8" name="Freeform 540"/>
                <p:cNvSpPr>
                  <a:spLocks/>
                </p:cNvSpPr>
                <p:nvPr/>
              </p:nvSpPr>
              <p:spPr bwMode="auto">
                <a:xfrm>
                  <a:off x="3942" y="295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73 w 64"/>
                    <a:gd name="T3" fmla="*/ 0 h 64"/>
                    <a:gd name="T4" fmla="*/ 73 w 64"/>
                    <a:gd name="T5" fmla="*/ 0 h 64"/>
                    <a:gd name="T6" fmla="*/ 25 w 64"/>
                    <a:gd name="T7" fmla="*/ 25 h 64"/>
                    <a:gd name="T8" fmla="*/ 0 w 64"/>
                    <a:gd name="T9" fmla="*/ 73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14 h 64"/>
                    <a:gd name="T16" fmla="*/ 73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14 h 64"/>
                    <a:gd name="T24" fmla="*/ 760 w 64"/>
                    <a:gd name="T25" fmla="*/ 666 h 64"/>
                    <a:gd name="T26" fmla="*/ 760 w 64"/>
                    <a:gd name="T27" fmla="*/ 73 h 64"/>
                    <a:gd name="T28" fmla="*/ 760 w 64"/>
                    <a:gd name="T29" fmla="*/ 73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39" name="Freeform 541"/>
                <p:cNvSpPr>
                  <a:spLocks/>
                </p:cNvSpPr>
                <p:nvPr/>
              </p:nvSpPr>
              <p:spPr bwMode="auto">
                <a:xfrm>
                  <a:off x="3942" y="295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20 h 64"/>
                    <a:gd name="T4" fmla="*/ 666 w 64"/>
                    <a:gd name="T5" fmla="*/ 520 h 64"/>
                    <a:gd name="T6" fmla="*/ 641 w 64"/>
                    <a:gd name="T7" fmla="*/ 593 h 64"/>
                    <a:gd name="T8" fmla="*/ 568 w 64"/>
                    <a:gd name="T9" fmla="*/ 618 h 64"/>
                    <a:gd name="T10" fmla="*/ 0 w 64"/>
                    <a:gd name="T11" fmla="*/ 618 h 64"/>
                    <a:gd name="T12" fmla="*/ 0 w 64"/>
                    <a:gd name="T13" fmla="*/ 618 h 64"/>
                    <a:gd name="T14" fmla="*/ 0 w 64"/>
                    <a:gd name="T15" fmla="*/ 618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14 h 64"/>
                    <a:gd name="T22" fmla="*/ 73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14 h 64"/>
                    <a:gd name="T30" fmla="*/ 760 w 64"/>
                    <a:gd name="T31" fmla="*/ 666 h 64"/>
                    <a:gd name="T32" fmla="*/ 760 w 64"/>
                    <a:gd name="T33" fmla="*/ 73 h 64"/>
                    <a:gd name="T34" fmla="*/ 760 w 64"/>
                    <a:gd name="T35" fmla="*/ 73 h 64"/>
                    <a:gd name="T36" fmla="*/ 735 w 64"/>
                    <a:gd name="T37" fmla="*/ 25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48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0" name="Freeform 542"/>
                <p:cNvSpPr>
                  <a:spLocks/>
                </p:cNvSpPr>
                <p:nvPr/>
              </p:nvSpPr>
              <p:spPr bwMode="auto">
                <a:xfrm>
                  <a:off x="3965" y="2974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122 w 10"/>
                    <a:gd name="T5" fmla="*/ 252 h 24"/>
                    <a:gd name="T6" fmla="*/ 94 w 10"/>
                    <a:gd name="T7" fmla="*/ 272 h 24"/>
                    <a:gd name="T8" fmla="*/ 74 w 10"/>
                    <a:gd name="T9" fmla="*/ 272 h 24"/>
                    <a:gd name="T10" fmla="*/ 74 w 10"/>
                    <a:gd name="T11" fmla="*/ 272 h 24"/>
                    <a:gd name="T12" fmla="*/ 48 w 10"/>
                    <a:gd name="T13" fmla="*/ 272 h 24"/>
                    <a:gd name="T14" fmla="*/ 28 w 10"/>
                    <a:gd name="T15" fmla="*/ 252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8 w 10"/>
                    <a:gd name="T21" fmla="*/ 45 h 24"/>
                    <a:gd name="T22" fmla="*/ 48 w 10"/>
                    <a:gd name="T23" fmla="*/ 25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25 h 24"/>
                    <a:gd name="T30" fmla="*/ 122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1" name="Freeform 543"/>
                <p:cNvSpPr>
                  <a:spLocks/>
                </p:cNvSpPr>
                <p:nvPr/>
              </p:nvSpPr>
              <p:spPr bwMode="auto">
                <a:xfrm>
                  <a:off x="4225" y="2974"/>
                  <a:ext cx="22" cy="54"/>
                </a:xfrm>
                <a:custGeom>
                  <a:avLst/>
                  <a:gdLst>
                    <a:gd name="T0" fmla="*/ 106 w 10"/>
                    <a:gd name="T1" fmla="*/ 137 h 24"/>
                    <a:gd name="T2" fmla="*/ 106 w 10"/>
                    <a:gd name="T3" fmla="*/ 137 h 24"/>
                    <a:gd name="T4" fmla="*/ 88 w 10"/>
                    <a:gd name="T5" fmla="*/ 252 h 24"/>
                    <a:gd name="T6" fmla="*/ 88 w 10"/>
                    <a:gd name="T7" fmla="*/ 272 h 24"/>
                    <a:gd name="T8" fmla="*/ 64 w 10"/>
                    <a:gd name="T9" fmla="*/ 272 h 24"/>
                    <a:gd name="T10" fmla="*/ 64 w 10"/>
                    <a:gd name="T11" fmla="*/ 272 h 24"/>
                    <a:gd name="T12" fmla="*/ 44 w 10"/>
                    <a:gd name="T13" fmla="*/ 272 h 24"/>
                    <a:gd name="T14" fmla="*/ 20 w 10"/>
                    <a:gd name="T15" fmla="*/ 252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0 w 10"/>
                    <a:gd name="T21" fmla="*/ 45 h 24"/>
                    <a:gd name="T22" fmla="*/ 44 w 10"/>
                    <a:gd name="T23" fmla="*/ 25 h 24"/>
                    <a:gd name="T24" fmla="*/ 64 w 10"/>
                    <a:gd name="T25" fmla="*/ 0 h 24"/>
                    <a:gd name="T26" fmla="*/ 64 w 10"/>
                    <a:gd name="T27" fmla="*/ 0 h 24"/>
                    <a:gd name="T28" fmla="*/ 88 w 10"/>
                    <a:gd name="T29" fmla="*/ 25 h 24"/>
                    <a:gd name="T30" fmla="*/ 88 w 10"/>
                    <a:gd name="T31" fmla="*/ 45 h 24"/>
                    <a:gd name="T32" fmla="*/ 106 w 10"/>
                    <a:gd name="T33" fmla="*/ 137 h 24"/>
                    <a:gd name="T34" fmla="*/ 106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2" name="Freeform 544"/>
                <p:cNvSpPr>
                  <a:spLocks/>
                </p:cNvSpPr>
                <p:nvPr/>
              </p:nvSpPr>
              <p:spPr bwMode="auto">
                <a:xfrm>
                  <a:off x="3431" y="2933"/>
                  <a:ext cx="183" cy="182"/>
                </a:xfrm>
                <a:custGeom>
                  <a:avLst/>
                  <a:gdLst>
                    <a:gd name="T0" fmla="*/ 194 w 80"/>
                    <a:gd name="T1" fmla="*/ 0 h 80"/>
                    <a:gd name="T2" fmla="*/ 194 w 80"/>
                    <a:gd name="T3" fmla="*/ 0 h 80"/>
                    <a:gd name="T4" fmla="*/ 121 w 80"/>
                    <a:gd name="T5" fmla="*/ 0 h 80"/>
                    <a:gd name="T6" fmla="*/ 48 w 80"/>
                    <a:gd name="T7" fmla="*/ 46 h 80"/>
                    <a:gd name="T8" fmla="*/ 25 w 80"/>
                    <a:gd name="T9" fmla="*/ 93 h 80"/>
                    <a:gd name="T10" fmla="*/ 0 w 80"/>
                    <a:gd name="T11" fmla="*/ 166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48 w 80"/>
                    <a:gd name="T19" fmla="*/ 869 h 80"/>
                    <a:gd name="T20" fmla="*/ 121 w 80"/>
                    <a:gd name="T21" fmla="*/ 917 h 80"/>
                    <a:gd name="T22" fmla="*/ 194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17 h 80"/>
                    <a:gd name="T30" fmla="*/ 910 w 80"/>
                    <a:gd name="T31" fmla="*/ 869 h 80"/>
                    <a:gd name="T32" fmla="*/ 931 w 80"/>
                    <a:gd name="T33" fmla="*/ 824 h 80"/>
                    <a:gd name="T34" fmla="*/ 958 w 80"/>
                    <a:gd name="T35" fmla="*/ 755 h 80"/>
                    <a:gd name="T36" fmla="*/ 958 w 80"/>
                    <a:gd name="T37" fmla="*/ 166 h 80"/>
                    <a:gd name="T38" fmla="*/ 958 w 80"/>
                    <a:gd name="T39" fmla="*/ 166 h 80"/>
                    <a:gd name="T40" fmla="*/ 931 w 80"/>
                    <a:gd name="T41" fmla="*/ 93 h 80"/>
                    <a:gd name="T42" fmla="*/ 910 w 80"/>
                    <a:gd name="T43" fmla="*/ 46 h 80"/>
                    <a:gd name="T44" fmla="*/ 837 w 80"/>
                    <a:gd name="T45" fmla="*/ 0 h 80"/>
                    <a:gd name="T46" fmla="*/ 764 w 80"/>
                    <a:gd name="T47" fmla="*/ 0 h 80"/>
                    <a:gd name="T48" fmla="*/ 19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3" name="Freeform 545"/>
                <p:cNvSpPr>
                  <a:spLocks/>
                </p:cNvSpPr>
                <p:nvPr/>
              </p:nvSpPr>
              <p:spPr bwMode="auto">
                <a:xfrm>
                  <a:off x="3431" y="2933"/>
                  <a:ext cx="183" cy="182"/>
                </a:xfrm>
                <a:custGeom>
                  <a:avLst/>
                  <a:gdLst>
                    <a:gd name="T0" fmla="*/ 194 w 80"/>
                    <a:gd name="T1" fmla="*/ 0 h 80"/>
                    <a:gd name="T2" fmla="*/ 194 w 80"/>
                    <a:gd name="T3" fmla="*/ 0 h 80"/>
                    <a:gd name="T4" fmla="*/ 121 w 80"/>
                    <a:gd name="T5" fmla="*/ 0 h 80"/>
                    <a:gd name="T6" fmla="*/ 48 w 80"/>
                    <a:gd name="T7" fmla="*/ 46 h 80"/>
                    <a:gd name="T8" fmla="*/ 25 w 80"/>
                    <a:gd name="T9" fmla="*/ 93 h 80"/>
                    <a:gd name="T10" fmla="*/ 0 w 80"/>
                    <a:gd name="T11" fmla="*/ 166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48 w 80"/>
                    <a:gd name="T19" fmla="*/ 869 h 80"/>
                    <a:gd name="T20" fmla="*/ 121 w 80"/>
                    <a:gd name="T21" fmla="*/ 917 h 80"/>
                    <a:gd name="T22" fmla="*/ 194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17 h 80"/>
                    <a:gd name="T30" fmla="*/ 910 w 80"/>
                    <a:gd name="T31" fmla="*/ 869 h 80"/>
                    <a:gd name="T32" fmla="*/ 931 w 80"/>
                    <a:gd name="T33" fmla="*/ 824 h 80"/>
                    <a:gd name="T34" fmla="*/ 958 w 80"/>
                    <a:gd name="T35" fmla="*/ 755 h 80"/>
                    <a:gd name="T36" fmla="*/ 958 w 80"/>
                    <a:gd name="T37" fmla="*/ 166 h 80"/>
                    <a:gd name="T38" fmla="*/ 958 w 80"/>
                    <a:gd name="T39" fmla="*/ 166 h 80"/>
                    <a:gd name="T40" fmla="*/ 931 w 80"/>
                    <a:gd name="T41" fmla="*/ 93 h 80"/>
                    <a:gd name="T42" fmla="*/ 910 w 80"/>
                    <a:gd name="T43" fmla="*/ 46 h 80"/>
                    <a:gd name="T44" fmla="*/ 837 w 80"/>
                    <a:gd name="T45" fmla="*/ 0 h 80"/>
                    <a:gd name="T46" fmla="*/ 764 w 80"/>
                    <a:gd name="T47" fmla="*/ 0 h 80"/>
                    <a:gd name="T48" fmla="*/ 19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4" name="Freeform 546"/>
                <p:cNvSpPr>
                  <a:spLocks/>
                </p:cNvSpPr>
                <p:nvPr/>
              </p:nvSpPr>
              <p:spPr bwMode="auto">
                <a:xfrm>
                  <a:off x="3450" y="295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73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14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14 h 64"/>
                    <a:gd name="T24" fmla="*/ 760 w 64"/>
                    <a:gd name="T25" fmla="*/ 666 h 64"/>
                    <a:gd name="T26" fmla="*/ 760 w 64"/>
                    <a:gd name="T27" fmla="*/ 73 h 64"/>
                    <a:gd name="T28" fmla="*/ 760 w 64"/>
                    <a:gd name="T29" fmla="*/ 73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5" name="Freeform 547"/>
                <p:cNvSpPr>
                  <a:spLocks/>
                </p:cNvSpPr>
                <p:nvPr/>
              </p:nvSpPr>
              <p:spPr bwMode="auto">
                <a:xfrm>
                  <a:off x="3450" y="2951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687 w 64"/>
                    <a:gd name="T3" fmla="*/ 520 h 64"/>
                    <a:gd name="T4" fmla="*/ 687 w 64"/>
                    <a:gd name="T5" fmla="*/ 520 h 64"/>
                    <a:gd name="T6" fmla="*/ 641 w 64"/>
                    <a:gd name="T7" fmla="*/ 593 h 64"/>
                    <a:gd name="T8" fmla="*/ 593 w 64"/>
                    <a:gd name="T9" fmla="*/ 618 h 64"/>
                    <a:gd name="T10" fmla="*/ 0 w 64"/>
                    <a:gd name="T11" fmla="*/ 618 h 64"/>
                    <a:gd name="T12" fmla="*/ 0 w 64"/>
                    <a:gd name="T13" fmla="*/ 618 h 64"/>
                    <a:gd name="T14" fmla="*/ 0 w 64"/>
                    <a:gd name="T15" fmla="*/ 618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14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14 h 64"/>
                    <a:gd name="T30" fmla="*/ 760 w 64"/>
                    <a:gd name="T31" fmla="*/ 666 h 64"/>
                    <a:gd name="T32" fmla="*/ 760 w 64"/>
                    <a:gd name="T33" fmla="*/ 73 h 64"/>
                    <a:gd name="T34" fmla="*/ 760 w 64"/>
                    <a:gd name="T35" fmla="*/ 73 h 64"/>
                    <a:gd name="T36" fmla="*/ 735 w 64"/>
                    <a:gd name="T37" fmla="*/ 25 h 64"/>
                    <a:gd name="T38" fmla="*/ 687 w 64"/>
                    <a:gd name="T39" fmla="*/ 0 h 64"/>
                    <a:gd name="T40" fmla="*/ 687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6" name="Freeform 548"/>
                <p:cNvSpPr>
                  <a:spLocks/>
                </p:cNvSpPr>
                <p:nvPr/>
              </p:nvSpPr>
              <p:spPr bwMode="auto">
                <a:xfrm>
                  <a:off x="3477" y="2974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94 w 10"/>
                    <a:gd name="T5" fmla="*/ 252 h 24"/>
                    <a:gd name="T6" fmla="*/ 74 w 10"/>
                    <a:gd name="T7" fmla="*/ 272 h 24"/>
                    <a:gd name="T8" fmla="*/ 48 w 10"/>
                    <a:gd name="T9" fmla="*/ 272 h 24"/>
                    <a:gd name="T10" fmla="*/ 48 w 10"/>
                    <a:gd name="T11" fmla="*/ 272 h 24"/>
                    <a:gd name="T12" fmla="*/ 28 w 10"/>
                    <a:gd name="T13" fmla="*/ 272 h 24"/>
                    <a:gd name="T14" fmla="*/ 0 w 10"/>
                    <a:gd name="T15" fmla="*/ 252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0 w 10"/>
                    <a:gd name="T21" fmla="*/ 45 h 24"/>
                    <a:gd name="T22" fmla="*/ 28 w 10"/>
                    <a:gd name="T23" fmla="*/ 25 h 24"/>
                    <a:gd name="T24" fmla="*/ 48 w 10"/>
                    <a:gd name="T25" fmla="*/ 0 h 24"/>
                    <a:gd name="T26" fmla="*/ 48 w 10"/>
                    <a:gd name="T27" fmla="*/ 0 h 24"/>
                    <a:gd name="T28" fmla="*/ 74 w 10"/>
                    <a:gd name="T29" fmla="*/ 25 h 24"/>
                    <a:gd name="T30" fmla="*/ 94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7" name="Freeform 549"/>
                <p:cNvSpPr>
                  <a:spLocks/>
                </p:cNvSpPr>
                <p:nvPr/>
              </p:nvSpPr>
              <p:spPr bwMode="auto">
                <a:xfrm>
                  <a:off x="3682" y="293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0 h 80"/>
                    <a:gd name="T6" fmla="*/ 46 w 80"/>
                    <a:gd name="T7" fmla="*/ 46 h 80"/>
                    <a:gd name="T8" fmla="*/ 0 w 80"/>
                    <a:gd name="T9" fmla="*/ 93 h 80"/>
                    <a:gd name="T10" fmla="*/ 0 w 80"/>
                    <a:gd name="T11" fmla="*/ 166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69 h 80"/>
                    <a:gd name="T20" fmla="*/ 118 w 80"/>
                    <a:gd name="T21" fmla="*/ 917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96 w 80"/>
                    <a:gd name="T31" fmla="*/ 869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66 h 80"/>
                    <a:gd name="T38" fmla="*/ 942 w 80"/>
                    <a:gd name="T39" fmla="*/ 166 h 80"/>
                    <a:gd name="T40" fmla="*/ 917 w 80"/>
                    <a:gd name="T41" fmla="*/ 93 h 80"/>
                    <a:gd name="T42" fmla="*/ 896 w 80"/>
                    <a:gd name="T43" fmla="*/ 46 h 80"/>
                    <a:gd name="T44" fmla="*/ 824 w 80"/>
                    <a:gd name="T45" fmla="*/ 0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8" name="Freeform 550"/>
                <p:cNvSpPr>
                  <a:spLocks/>
                </p:cNvSpPr>
                <p:nvPr/>
              </p:nvSpPr>
              <p:spPr bwMode="auto">
                <a:xfrm>
                  <a:off x="3682" y="293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0 h 80"/>
                    <a:gd name="T6" fmla="*/ 46 w 80"/>
                    <a:gd name="T7" fmla="*/ 46 h 80"/>
                    <a:gd name="T8" fmla="*/ 0 w 80"/>
                    <a:gd name="T9" fmla="*/ 93 h 80"/>
                    <a:gd name="T10" fmla="*/ 0 w 80"/>
                    <a:gd name="T11" fmla="*/ 166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69 h 80"/>
                    <a:gd name="T20" fmla="*/ 118 w 80"/>
                    <a:gd name="T21" fmla="*/ 917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17 h 80"/>
                    <a:gd name="T30" fmla="*/ 896 w 80"/>
                    <a:gd name="T31" fmla="*/ 869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66 h 80"/>
                    <a:gd name="T38" fmla="*/ 942 w 80"/>
                    <a:gd name="T39" fmla="*/ 166 h 80"/>
                    <a:gd name="T40" fmla="*/ 917 w 80"/>
                    <a:gd name="T41" fmla="*/ 93 h 80"/>
                    <a:gd name="T42" fmla="*/ 896 w 80"/>
                    <a:gd name="T43" fmla="*/ 46 h 80"/>
                    <a:gd name="T44" fmla="*/ 824 w 80"/>
                    <a:gd name="T45" fmla="*/ 0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49" name="Freeform 551"/>
                <p:cNvSpPr>
                  <a:spLocks/>
                </p:cNvSpPr>
                <p:nvPr/>
              </p:nvSpPr>
              <p:spPr bwMode="auto">
                <a:xfrm>
                  <a:off x="3700" y="295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73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14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14 h 64"/>
                    <a:gd name="T24" fmla="*/ 760 w 64"/>
                    <a:gd name="T25" fmla="*/ 666 h 64"/>
                    <a:gd name="T26" fmla="*/ 760 w 64"/>
                    <a:gd name="T27" fmla="*/ 73 h 64"/>
                    <a:gd name="T28" fmla="*/ 760 w 64"/>
                    <a:gd name="T29" fmla="*/ 73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0" name="Freeform 552"/>
                <p:cNvSpPr>
                  <a:spLocks/>
                </p:cNvSpPr>
                <p:nvPr/>
              </p:nvSpPr>
              <p:spPr bwMode="auto">
                <a:xfrm>
                  <a:off x="3700" y="295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20 h 64"/>
                    <a:gd name="T4" fmla="*/ 666 w 64"/>
                    <a:gd name="T5" fmla="*/ 520 h 64"/>
                    <a:gd name="T6" fmla="*/ 641 w 64"/>
                    <a:gd name="T7" fmla="*/ 593 h 64"/>
                    <a:gd name="T8" fmla="*/ 593 w 64"/>
                    <a:gd name="T9" fmla="*/ 618 h 64"/>
                    <a:gd name="T10" fmla="*/ 0 w 64"/>
                    <a:gd name="T11" fmla="*/ 618 h 64"/>
                    <a:gd name="T12" fmla="*/ 0 w 64"/>
                    <a:gd name="T13" fmla="*/ 618 h 64"/>
                    <a:gd name="T14" fmla="*/ 0 w 64"/>
                    <a:gd name="T15" fmla="*/ 618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14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14 h 64"/>
                    <a:gd name="T30" fmla="*/ 760 w 64"/>
                    <a:gd name="T31" fmla="*/ 666 h 64"/>
                    <a:gd name="T32" fmla="*/ 760 w 64"/>
                    <a:gd name="T33" fmla="*/ 73 h 64"/>
                    <a:gd name="T34" fmla="*/ 760 w 64"/>
                    <a:gd name="T35" fmla="*/ 73 h 64"/>
                    <a:gd name="T36" fmla="*/ 735 w 64"/>
                    <a:gd name="T37" fmla="*/ 25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1" name="Freeform 553"/>
                <p:cNvSpPr>
                  <a:spLocks/>
                </p:cNvSpPr>
                <p:nvPr/>
              </p:nvSpPr>
              <p:spPr bwMode="auto">
                <a:xfrm>
                  <a:off x="3723" y="2974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122 w 10"/>
                    <a:gd name="T5" fmla="*/ 252 h 24"/>
                    <a:gd name="T6" fmla="*/ 94 w 10"/>
                    <a:gd name="T7" fmla="*/ 272 h 24"/>
                    <a:gd name="T8" fmla="*/ 74 w 10"/>
                    <a:gd name="T9" fmla="*/ 272 h 24"/>
                    <a:gd name="T10" fmla="*/ 74 w 10"/>
                    <a:gd name="T11" fmla="*/ 272 h 24"/>
                    <a:gd name="T12" fmla="*/ 48 w 10"/>
                    <a:gd name="T13" fmla="*/ 272 h 24"/>
                    <a:gd name="T14" fmla="*/ 28 w 10"/>
                    <a:gd name="T15" fmla="*/ 252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8 w 10"/>
                    <a:gd name="T21" fmla="*/ 45 h 24"/>
                    <a:gd name="T22" fmla="*/ 48 w 10"/>
                    <a:gd name="T23" fmla="*/ 25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25 h 24"/>
                    <a:gd name="T30" fmla="*/ 122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2" name="Freeform 554"/>
                <p:cNvSpPr>
                  <a:spLocks/>
                </p:cNvSpPr>
                <p:nvPr/>
              </p:nvSpPr>
              <p:spPr bwMode="auto">
                <a:xfrm>
                  <a:off x="3924" y="3183"/>
                  <a:ext cx="182" cy="182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25 h 80"/>
                    <a:gd name="T6" fmla="*/ 46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96 h 80"/>
                    <a:gd name="T20" fmla="*/ 93 w 80"/>
                    <a:gd name="T21" fmla="*/ 942 h 80"/>
                    <a:gd name="T22" fmla="*/ 166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69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3" name="Freeform 555"/>
                <p:cNvSpPr>
                  <a:spLocks/>
                </p:cNvSpPr>
                <p:nvPr/>
              </p:nvSpPr>
              <p:spPr bwMode="auto">
                <a:xfrm>
                  <a:off x="3924" y="3183"/>
                  <a:ext cx="182" cy="182"/>
                </a:xfrm>
                <a:custGeom>
                  <a:avLst/>
                  <a:gdLst>
                    <a:gd name="T0" fmla="*/ 166 w 80"/>
                    <a:gd name="T1" fmla="*/ 0 h 80"/>
                    <a:gd name="T2" fmla="*/ 166 w 80"/>
                    <a:gd name="T3" fmla="*/ 0 h 80"/>
                    <a:gd name="T4" fmla="*/ 93 w 80"/>
                    <a:gd name="T5" fmla="*/ 25 h 80"/>
                    <a:gd name="T6" fmla="*/ 46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96 h 80"/>
                    <a:gd name="T20" fmla="*/ 93 w 80"/>
                    <a:gd name="T21" fmla="*/ 942 h 80"/>
                    <a:gd name="T22" fmla="*/ 166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69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6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4" name="Freeform 556"/>
                <p:cNvSpPr>
                  <a:spLocks/>
                </p:cNvSpPr>
                <p:nvPr/>
              </p:nvSpPr>
              <p:spPr bwMode="auto">
                <a:xfrm>
                  <a:off x="3942" y="320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73 w 64"/>
                    <a:gd name="T3" fmla="*/ 0 h 64"/>
                    <a:gd name="T4" fmla="*/ 73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35 h 64"/>
                    <a:gd name="T16" fmla="*/ 73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5" name="Freeform 557"/>
                <p:cNvSpPr>
                  <a:spLocks/>
                </p:cNvSpPr>
                <p:nvPr/>
              </p:nvSpPr>
              <p:spPr bwMode="auto">
                <a:xfrm>
                  <a:off x="3942" y="320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47 h 64"/>
                    <a:gd name="T4" fmla="*/ 666 w 64"/>
                    <a:gd name="T5" fmla="*/ 547 h 64"/>
                    <a:gd name="T6" fmla="*/ 641 w 64"/>
                    <a:gd name="T7" fmla="*/ 618 h 64"/>
                    <a:gd name="T8" fmla="*/ 568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35 h 64"/>
                    <a:gd name="T22" fmla="*/ 73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6" name="Freeform 558"/>
                <p:cNvSpPr>
                  <a:spLocks/>
                </p:cNvSpPr>
                <p:nvPr/>
              </p:nvSpPr>
              <p:spPr bwMode="auto">
                <a:xfrm>
                  <a:off x="3965" y="3229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122 w 10"/>
                    <a:gd name="T5" fmla="*/ 227 h 24"/>
                    <a:gd name="T6" fmla="*/ 94 w 10"/>
                    <a:gd name="T7" fmla="*/ 272 h 24"/>
                    <a:gd name="T8" fmla="*/ 74 w 10"/>
                    <a:gd name="T9" fmla="*/ 272 h 24"/>
                    <a:gd name="T10" fmla="*/ 74 w 10"/>
                    <a:gd name="T11" fmla="*/ 272 h 24"/>
                    <a:gd name="T12" fmla="*/ 48 w 10"/>
                    <a:gd name="T13" fmla="*/ 272 h 24"/>
                    <a:gd name="T14" fmla="*/ 28 w 10"/>
                    <a:gd name="T15" fmla="*/ 227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8 w 10"/>
                    <a:gd name="T21" fmla="*/ 45 h 24"/>
                    <a:gd name="T22" fmla="*/ 48 w 10"/>
                    <a:gd name="T23" fmla="*/ 0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0 h 24"/>
                    <a:gd name="T30" fmla="*/ 122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7" name="Freeform 559"/>
                <p:cNvSpPr>
                  <a:spLocks/>
                </p:cNvSpPr>
                <p:nvPr/>
              </p:nvSpPr>
              <p:spPr bwMode="auto">
                <a:xfrm>
                  <a:off x="4421" y="293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0 h 80"/>
                    <a:gd name="T6" fmla="*/ 73 w 80"/>
                    <a:gd name="T7" fmla="*/ 46 h 80"/>
                    <a:gd name="T8" fmla="*/ 25 w 80"/>
                    <a:gd name="T9" fmla="*/ 93 h 80"/>
                    <a:gd name="T10" fmla="*/ 0 w 80"/>
                    <a:gd name="T11" fmla="*/ 166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73 w 80"/>
                    <a:gd name="T19" fmla="*/ 869 h 80"/>
                    <a:gd name="T20" fmla="*/ 118 w 80"/>
                    <a:gd name="T21" fmla="*/ 917 h 80"/>
                    <a:gd name="T22" fmla="*/ 187 w 80"/>
                    <a:gd name="T23" fmla="*/ 942 h 80"/>
                    <a:gd name="T24" fmla="*/ 776 w 80"/>
                    <a:gd name="T25" fmla="*/ 942 h 80"/>
                    <a:gd name="T26" fmla="*/ 776 w 80"/>
                    <a:gd name="T27" fmla="*/ 942 h 80"/>
                    <a:gd name="T28" fmla="*/ 849 w 80"/>
                    <a:gd name="T29" fmla="*/ 917 h 80"/>
                    <a:gd name="T30" fmla="*/ 896 w 80"/>
                    <a:gd name="T31" fmla="*/ 869 h 80"/>
                    <a:gd name="T32" fmla="*/ 942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66 h 80"/>
                    <a:gd name="T38" fmla="*/ 942 w 80"/>
                    <a:gd name="T39" fmla="*/ 166 h 80"/>
                    <a:gd name="T40" fmla="*/ 942 w 80"/>
                    <a:gd name="T41" fmla="*/ 93 h 80"/>
                    <a:gd name="T42" fmla="*/ 896 w 80"/>
                    <a:gd name="T43" fmla="*/ 46 h 80"/>
                    <a:gd name="T44" fmla="*/ 849 w 80"/>
                    <a:gd name="T45" fmla="*/ 0 h 80"/>
                    <a:gd name="T46" fmla="*/ 776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78"/>
                      </a:lnTo>
                      <a:lnTo>
                        <a:pt x="76" y="74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80" y="8"/>
                      </a:lnTo>
                      <a:lnTo>
                        <a:pt x="76" y="4"/>
                      </a:lnTo>
                      <a:lnTo>
                        <a:pt x="72" y="0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8" name="Freeform 560"/>
                <p:cNvSpPr>
                  <a:spLocks/>
                </p:cNvSpPr>
                <p:nvPr/>
              </p:nvSpPr>
              <p:spPr bwMode="auto">
                <a:xfrm>
                  <a:off x="4421" y="293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0 h 80"/>
                    <a:gd name="T6" fmla="*/ 73 w 80"/>
                    <a:gd name="T7" fmla="*/ 46 h 80"/>
                    <a:gd name="T8" fmla="*/ 25 w 80"/>
                    <a:gd name="T9" fmla="*/ 93 h 80"/>
                    <a:gd name="T10" fmla="*/ 0 w 80"/>
                    <a:gd name="T11" fmla="*/ 166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73 w 80"/>
                    <a:gd name="T19" fmla="*/ 869 h 80"/>
                    <a:gd name="T20" fmla="*/ 118 w 80"/>
                    <a:gd name="T21" fmla="*/ 917 h 80"/>
                    <a:gd name="T22" fmla="*/ 187 w 80"/>
                    <a:gd name="T23" fmla="*/ 942 h 80"/>
                    <a:gd name="T24" fmla="*/ 776 w 80"/>
                    <a:gd name="T25" fmla="*/ 942 h 80"/>
                    <a:gd name="T26" fmla="*/ 776 w 80"/>
                    <a:gd name="T27" fmla="*/ 942 h 80"/>
                    <a:gd name="T28" fmla="*/ 849 w 80"/>
                    <a:gd name="T29" fmla="*/ 917 h 80"/>
                    <a:gd name="T30" fmla="*/ 896 w 80"/>
                    <a:gd name="T31" fmla="*/ 869 h 80"/>
                    <a:gd name="T32" fmla="*/ 942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66 h 80"/>
                    <a:gd name="T38" fmla="*/ 942 w 80"/>
                    <a:gd name="T39" fmla="*/ 166 h 80"/>
                    <a:gd name="T40" fmla="*/ 942 w 80"/>
                    <a:gd name="T41" fmla="*/ 93 h 80"/>
                    <a:gd name="T42" fmla="*/ 896 w 80"/>
                    <a:gd name="T43" fmla="*/ 46 h 80"/>
                    <a:gd name="T44" fmla="*/ 849 w 80"/>
                    <a:gd name="T45" fmla="*/ 0 h 80"/>
                    <a:gd name="T46" fmla="*/ 776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78"/>
                      </a:lnTo>
                      <a:lnTo>
                        <a:pt x="76" y="74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80" y="8"/>
                      </a:lnTo>
                      <a:lnTo>
                        <a:pt x="76" y="4"/>
                      </a:lnTo>
                      <a:lnTo>
                        <a:pt x="72" y="0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59" name="Freeform 561"/>
                <p:cNvSpPr>
                  <a:spLocks/>
                </p:cNvSpPr>
                <p:nvPr/>
              </p:nvSpPr>
              <p:spPr bwMode="auto">
                <a:xfrm>
                  <a:off x="4439" y="2951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48 w 64"/>
                    <a:gd name="T7" fmla="*/ 25 h 64"/>
                    <a:gd name="T8" fmla="*/ 0 w 64"/>
                    <a:gd name="T9" fmla="*/ 73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48 w 64"/>
                    <a:gd name="T15" fmla="*/ 714 h 64"/>
                    <a:gd name="T16" fmla="*/ 94 w 64"/>
                    <a:gd name="T17" fmla="*/ 760 h 64"/>
                    <a:gd name="T18" fmla="*/ 687 w 64"/>
                    <a:gd name="T19" fmla="*/ 760 h 64"/>
                    <a:gd name="T20" fmla="*/ 687 w 64"/>
                    <a:gd name="T21" fmla="*/ 760 h 64"/>
                    <a:gd name="T22" fmla="*/ 735 w 64"/>
                    <a:gd name="T23" fmla="*/ 714 h 64"/>
                    <a:gd name="T24" fmla="*/ 760 w 64"/>
                    <a:gd name="T25" fmla="*/ 666 h 64"/>
                    <a:gd name="T26" fmla="*/ 760 w 64"/>
                    <a:gd name="T27" fmla="*/ 73 h 64"/>
                    <a:gd name="T28" fmla="*/ 760 w 64"/>
                    <a:gd name="T29" fmla="*/ 73 h 64"/>
                    <a:gd name="T30" fmla="*/ 735 w 64"/>
                    <a:gd name="T31" fmla="*/ 25 h 64"/>
                    <a:gd name="T32" fmla="*/ 687 w 64"/>
                    <a:gd name="T33" fmla="*/ 0 h 64"/>
                    <a:gd name="T34" fmla="*/ 687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8" y="0"/>
                      </a:move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0" name="Freeform 562"/>
                <p:cNvSpPr>
                  <a:spLocks/>
                </p:cNvSpPr>
                <p:nvPr/>
              </p:nvSpPr>
              <p:spPr bwMode="auto">
                <a:xfrm>
                  <a:off x="4439" y="2951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687 w 64"/>
                    <a:gd name="T3" fmla="*/ 520 h 64"/>
                    <a:gd name="T4" fmla="*/ 687 w 64"/>
                    <a:gd name="T5" fmla="*/ 520 h 64"/>
                    <a:gd name="T6" fmla="*/ 666 w 64"/>
                    <a:gd name="T7" fmla="*/ 593 h 64"/>
                    <a:gd name="T8" fmla="*/ 593 w 64"/>
                    <a:gd name="T9" fmla="*/ 618 h 64"/>
                    <a:gd name="T10" fmla="*/ 25 w 64"/>
                    <a:gd name="T11" fmla="*/ 618 h 64"/>
                    <a:gd name="T12" fmla="*/ 25 w 64"/>
                    <a:gd name="T13" fmla="*/ 618 h 64"/>
                    <a:gd name="T14" fmla="*/ 0 w 64"/>
                    <a:gd name="T15" fmla="*/ 618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48 w 64"/>
                    <a:gd name="T21" fmla="*/ 714 h 64"/>
                    <a:gd name="T22" fmla="*/ 94 w 64"/>
                    <a:gd name="T23" fmla="*/ 760 h 64"/>
                    <a:gd name="T24" fmla="*/ 687 w 64"/>
                    <a:gd name="T25" fmla="*/ 760 h 64"/>
                    <a:gd name="T26" fmla="*/ 687 w 64"/>
                    <a:gd name="T27" fmla="*/ 760 h 64"/>
                    <a:gd name="T28" fmla="*/ 735 w 64"/>
                    <a:gd name="T29" fmla="*/ 714 h 64"/>
                    <a:gd name="T30" fmla="*/ 760 w 64"/>
                    <a:gd name="T31" fmla="*/ 666 h 64"/>
                    <a:gd name="T32" fmla="*/ 760 w 64"/>
                    <a:gd name="T33" fmla="*/ 73 h 64"/>
                    <a:gd name="T34" fmla="*/ 760 w 64"/>
                    <a:gd name="T35" fmla="*/ 73 h 64"/>
                    <a:gd name="T36" fmla="*/ 735 w 64"/>
                    <a:gd name="T37" fmla="*/ 25 h 64"/>
                    <a:gd name="T38" fmla="*/ 687 w 64"/>
                    <a:gd name="T39" fmla="*/ 0 h 64"/>
                    <a:gd name="T40" fmla="*/ 687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4"/>
                      </a:lnTo>
                      <a:lnTo>
                        <a:pt x="56" y="50"/>
                      </a:lnTo>
                      <a:lnTo>
                        <a:pt x="50" y="52"/>
                      </a:lnTo>
                      <a:lnTo>
                        <a:pt x="2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1" name="Freeform 563"/>
                <p:cNvSpPr>
                  <a:spLocks/>
                </p:cNvSpPr>
                <p:nvPr/>
              </p:nvSpPr>
              <p:spPr bwMode="auto">
                <a:xfrm>
                  <a:off x="4466" y="2974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94 w 10"/>
                    <a:gd name="T5" fmla="*/ 252 h 24"/>
                    <a:gd name="T6" fmla="*/ 74 w 10"/>
                    <a:gd name="T7" fmla="*/ 272 h 24"/>
                    <a:gd name="T8" fmla="*/ 74 w 10"/>
                    <a:gd name="T9" fmla="*/ 272 h 24"/>
                    <a:gd name="T10" fmla="*/ 74 w 10"/>
                    <a:gd name="T11" fmla="*/ 272 h 24"/>
                    <a:gd name="T12" fmla="*/ 48 w 10"/>
                    <a:gd name="T13" fmla="*/ 272 h 24"/>
                    <a:gd name="T14" fmla="*/ 28 w 10"/>
                    <a:gd name="T15" fmla="*/ 252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8 w 10"/>
                    <a:gd name="T21" fmla="*/ 45 h 24"/>
                    <a:gd name="T22" fmla="*/ 48 w 10"/>
                    <a:gd name="T23" fmla="*/ 25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74 w 10"/>
                    <a:gd name="T29" fmla="*/ 25 h 24"/>
                    <a:gd name="T30" fmla="*/ 94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2" name="Freeform 564"/>
                <p:cNvSpPr>
                  <a:spLocks/>
                </p:cNvSpPr>
                <p:nvPr/>
              </p:nvSpPr>
              <p:spPr bwMode="auto">
                <a:xfrm>
                  <a:off x="4421" y="318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73 w 80"/>
                    <a:gd name="T7" fmla="*/ 46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73 w 80"/>
                    <a:gd name="T19" fmla="*/ 896 h 80"/>
                    <a:gd name="T20" fmla="*/ 118 w 80"/>
                    <a:gd name="T21" fmla="*/ 942 h 80"/>
                    <a:gd name="T22" fmla="*/ 187 w 80"/>
                    <a:gd name="T23" fmla="*/ 942 h 80"/>
                    <a:gd name="T24" fmla="*/ 776 w 80"/>
                    <a:gd name="T25" fmla="*/ 942 h 80"/>
                    <a:gd name="T26" fmla="*/ 776 w 80"/>
                    <a:gd name="T27" fmla="*/ 942 h 80"/>
                    <a:gd name="T28" fmla="*/ 849 w 80"/>
                    <a:gd name="T29" fmla="*/ 942 h 80"/>
                    <a:gd name="T30" fmla="*/ 896 w 80"/>
                    <a:gd name="T31" fmla="*/ 896 h 80"/>
                    <a:gd name="T32" fmla="*/ 942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42 w 80"/>
                    <a:gd name="T41" fmla="*/ 118 h 80"/>
                    <a:gd name="T42" fmla="*/ 896 w 80"/>
                    <a:gd name="T43" fmla="*/ 46 h 80"/>
                    <a:gd name="T44" fmla="*/ 849 w 80"/>
                    <a:gd name="T45" fmla="*/ 25 h 80"/>
                    <a:gd name="T46" fmla="*/ 776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80"/>
                      </a:lnTo>
                      <a:lnTo>
                        <a:pt x="76" y="76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80" y="10"/>
                      </a:lnTo>
                      <a:lnTo>
                        <a:pt x="76" y="4"/>
                      </a:lnTo>
                      <a:lnTo>
                        <a:pt x="72" y="2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3" name="Freeform 565"/>
                <p:cNvSpPr>
                  <a:spLocks/>
                </p:cNvSpPr>
                <p:nvPr/>
              </p:nvSpPr>
              <p:spPr bwMode="auto">
                <a:xfrm>
                  <a:off x="4421" y="318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73 w 80"/>
                    <a:gd name="T7" fmla="*/ 46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73 w 80"/>
                    <a:gd name="T19" fmla="*/ 896 h 80"/>
                    <a:gd name="T20" fmla="*/ 118 w 80"/>
                    <a:gd name="T21" fmla="*/ 942 h 80"/>
                    <a:gd name="T22" fmla="*/ 187 w 80"/>
                    <a:gd name="T23" fmla="*/ 942 h 80"/>
                    <a:gd name="T24" fmla="*/ 776 w 80"/>
                    <a:gd name="T25" fmla="*/ 942 h 80"/>
                    <a:gd name="T26" fmla="*/ 776 w 80"/>
                    <a:gd name="T27" fmla="*/ 942 h 80"/>
                    <a:gd name="T28" fmla="*/ 849 w 80"/>
                    <a:gd name="T29" fmla="*/ 942 h 80"/>
                    <a:gd name="T30" fmla="*/ 896 w 80"/>
                    <a:gd name="T31" fmla="*/ 896 h 80"/>
                    <a:gd name="T32" fmla="*/ 942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42 w 80"/>
                    <a:gd name="T41" fmla="*/ 118 h 80"/>
                    <a:gd name="T42" fmla="*/ 896 w 80"/>
                    <a:gd name="T43" fmla="*/ 46 h 80"/>
                    <a:gd name="T44" fmla="*/ 849 w 80"/>
                    <a:gd name="T45" fmla="*/ 25 h 80"/>
                    <a:gd name="T46" fmla="*/ 776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80"/>
                      </a:lnTo>
                      <a:lnTo>
                        <a:pt x="76" y="76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80" y="10"/>
                      </a:lnTo>
                      <a:lnTo>
                        <a:pt x="76" y="4"/>
                      </a:lnTo>
                      <a:lnTo>
                        <a:pt x="72" y="2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4" name="Freeform 566"/>
                <p:cNvSpPr>
                  <a:spLocks/>
                </p:cNvSpPr>
                <p:nvPr/>
              </p:nvSpPr>
              <p:spPr bwMode="auto">
                <a:xfrm>
                  <a:off x="4439" y="3201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48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48 w 64"/>
                    <a:gd name="T15" fmla="*/ 735 h 64"/>
                    <a:gd name="T16" fmla="*/ 94 w 64"/>
                    <a:gd name="T17" fmla="*/ 760 h 64"/>
                    <a:gd name="T18" fmla="*/ 687 w 64"/>
                    <a:gd name="T19" fmla="*/ 760 h 64"/>
                    <a:gd name="T20" fmla="*/ 687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87 w 64"/>
                    <a:gd name="T33" fmla="*/ 0 h 64"/>
                    <a:gd name="T34" fmla="*/ 687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8" y="0"/>
                      </a:move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4" y="62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5" name="Freeform 567"/>
                <p:cNvSpPr>
                  <a:spLocks/>
                </p:cNvSpPr>
                <p:nvPr/>
              </p:nvSpPr>
              <p:spPr bwMode="auto">
                <a:xfrm>
                  <a:off x="4439" y="3201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687 w 64"/>
                    <a:gd name="T3" fmla="*/ 547 h 64"/>
                    <a:gd name="T4" fmla="*/ 687 w 64"/>
                    <a:gd name="T5" fmla="*/ 547 h 64"/>
                    <a:gd name="T6" fmla="*/ 666 w 64"/>
                    <a:gd name="T7" fmla="*/ 618 h 64"/>
                    <a:gd name="T8" fmla="*/ 593 w 64"/>
                    <a:gd name="T9" fmla="*/ 641 h 64"/>
                    <a:gd name="T10" fmla="*/ 25 w 64"/>
                    <a:gd name="T11" fmla="*/ 641 h 64"/>
                    <a:gd name="T12" fmla="*/ 25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48 w 64"/>
                    <a:gd name="T21" fmla="*/ 735 h 64"/>
                    <a:gd name="T22" fmla="*/ 94 w 64"/>
                    <a:gd name="T23" fmla="*/ 760 h 64"/>
                    <a:gd name="T24" fmla="*/ 687 w 64"/>
                    <a:gd name="T25" fmla="*/ 760 h 64"/>
                    <a:gd name="T26" fmla="*/ 687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87 w 64"/>
                    <a:gd name="T39" fmla="*/ 0 h 64"/>
                    <a:gd name="T40" fmla="*/ 687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6" y="52"/>
                      </a:lnTo>
                      <a:lnTo>
                        <a:pt x="50" y="54"/>
                      </a:lnTo>
                      <a:lnTo>
                        <a:pt x="2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4" y="62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6" name="Freeform 568"/>
                <p:cNvSpPr>
                  <a:spLocks/>
                </p:cNvSpPr>
                <p:nvPr/>
              </p:nvSpPr>
              <p:spPr bwMode="auto">
                <a:xfrm>
                  <a:off x="4466" y="3229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94 w 10"/>
                    <a:gd name="T5" fmla="*/ 227 h 24"/>
                    <a:gd name="T6" fmla="*/ 74 w 10"/>
                    <a:gd name="T7" fmla="*/ 272 h 24"/>
                    <a:gd name="T8" fmla="*/ 74 w 10"/>
                    <a:gd name="T9" fmla="*/ 272 h 24"/>
                    <a:gd name="T10" fmla="*/ 74 w 10"/>
                    <a:gd name="T11" fmla="*/ 272 h 24"/>
                    <a:gd name="T12" fmla="*/ 48 w 10"/>
                    <a:gd name="T13" fmla="*/ 272 h 24"/>
                    <a:gd name="T14" fmla="*/ 28 w 10"/>
                    <a:gd name="T15" fmla="*/ 227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8 w 10"/>
                    <a:gd name="T21" fmla="*/ 45 h 24"/>
                    <a:gd name="T22" fmla="*/ 48 w 10"/>
                    <a:gd name="T23" fmla="*/ 0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74 w 10"/>
                    <a:gd name="T29" fmla="*/ 0 h 24"/>
                    <a:gd name="T30" fmla="*/ 94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7" name="Freeform 569"/>
                <p:cNvSpPr>
                  <a:spLocks/>
                </p:cNvSpPr>
                <p:nvPr/>
              </p:nvSpPr>
              <p:spPr bwMode="auto">
                <a:xfrm>
                  <a:off x="3431" y="3183"/>
                  <a:ext cx="183" cy="182"/>
                </a:xfrm>
                <a:custGeom>
                  <a:avLst/>
                  <a:gdLst>
                    <a:gd name="T0" fmla="*/ 194 w 80"/>
                    <a:gd name="T1" fmla="*/ 0 h 80"/>
                    <a:gd name="T2" fmla="*/ 194 w 80"/>
                    <a:gd name="T3" fmla="*/ 0 h 80"/>
                    <a:gd name="T4" fmla="*/ 121 w 80"/>
                    <a:gd name="T5" fmla="*/ 25 h 80"/>
                    <a:gd name="T6" fmla="*/ 48 w 80"/>
                    <a:gd name="T7" fmla="*/ 46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48 w 80"/>
                    <a:gd name="T19" fmla="*/ 896 h 80"/>
                    <a:gd name="T20" fmla="*/ 121 w 80"/>
                    <a:gd name="T21" fmla="*/ 942 h 80"/>
                    <a:gd name="T22" fmla="*/ 194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42 h 80"/>
                    <a:gd name="T30" fmla="*/ 910 w 80"/>
                    <a:gd name="T31" fmla="*/ 896 h 80"/>
                    <a:gd name="T32" fmla="*/ 931 w 80"/>
                    <a:gd name="T33" fmla="*/ 824 h 80"/>
                    <a:gd name="T34" fmla="*/ 958 w 80"/>
                    <a:gd name="T35" fmla="*/ 755 h 80"/>
                    <a:gd name="T36" fmla="*/ 958 w 80"/>
                    <a:gd name="T37" fmla="*/ 187 h 80"/>
                    <a:gd name="T38" fmla="*/ 958 w 80"/>
                    <a:gd name="T39" fmla="*/ 187 h 80"/>
                    <a:gd name="T40" fmla="*/ 931 w 80"/>
                    <a:gd name="T41" fmla="*/ 118 h 80"/>
                    <a:gd name="T42" fmla="*/ 910 w 80"/>
                    <a:gd name="T43" fmla="*/ 46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9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8" name="Freeform 570"/>
                <p:cNvSpPr>
                  <a:spLocks/>
                </p:cNvSpPr>
                <p:nvPr/>
              </p:nvSpPr>
              <p:spPr bwMode="auto">
                <a:xfrm>
                  <a:off x="3431" y="3183"/>
                  <a:ext cx="183" cy="182"/>
                </a:xfrm>
                <a:custGeom>
                  <a:avLst/>
                  <a:gdLst>
                    <a:gd name="T0" fmla="*/ 194 w 80"/>
                    <a:gd name="T1" fmla="*/ 0 h 80"/>
                    <a:gd name="T2" fmla="*/ 194 w 80"/>
                    <a:gd name="T3" fmla="*/ 0 h 80"/>
                    <a:gd name="T4" fmla="*/ 121 w 80"/>
                    <a:gd name="T5" fmla="*/ 25 h 80"/>
                    <a:gd name="T6" fmla="*/ 48 w 80"/>
                    <a:gd name="T7" fmla="*/ 46 h 80"/>
                    <a:gd name="T8" fmla="*/ 25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25 w 80"/>
                    <a:gd name="T17" fmla="*/ 824 h 80"/>
                    <a:gd name="T18" fmla="*/ 48 w 80"/>
                    <a:gd name="T19" fmla="*/ 896 h 80"/>
                    <a:gd name="T20" fmla="*/ 121 w 80"/>
                    <a:gd name="T21" fmla="*/ 942 h 80"/>
                    <a:gd name="T22" fmla="*/ 194 w 80"/>
                    <a:gd name="T23" fmla="*/ 942 h 80"/>
                    <a:gd name="T24" fmla="*/ 764 w 80"/>
                    <a:gd name="T25" fmla="*/ 942 h 80"/>
                    <a:gd name="T26" fmla="*/ 764 w 80"/>
                    <a:gd name="T27" fmla="*/ 942 h 80"/>
                    <a:gd name="T28" fmla="*/ 837 w 80"/>
                    <a:gd name="T29" fmla="*/ 942 h 80"/>
                    <a:gd name="T30" fmla="*/ 910 w 80"/>
                    <a:gd name="T31" fmla="*/ 896 h 80"/>
                    <a:gd name="T32" fmla="*/ 931 w 80"/>
                    <a:gd name="T33" fmla="*/ 824 h 80"/>
                    <a:gd name="T34" fmla="*/ 958 w 80"/>
                    <a:gd name="T35" fmla="*/ 755 h 80"/>
                    <a:gd name="T36" fmla="*/ 958 w 80"/>
                    <a:gd name="T37" fmla="*/ 187 h 80"/>
                    <a:gd name="T38" fmla="*/ 958 w 80"/>
                    <a:gd name="T39" fmla="*/ 187 h 80"/>
                    <a:gd name="T40" fmla="*/ 931 w 80"/>
                    <a:gd name="T41" fmla="*/ 118 h 80"/>
                    <a:gd name="T42" fmla="*/ 910 w 80"/>
                    <a:gd name="T43" fmla="*/ 46 h 80"/>
                    <a:gd name="T44" fmla="*/ 837 w 80"/>
                    <a:gd name="T45" fmla="*/ 25 h 80"/>
                    <a:gd name="T46" fmla="*/ 764 w 80"/>
                    <a:gd name="T47" fmla="*/ 0 h 80"/>
                    <a:gd name="T48" fmla="*/ 19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9" name="Freeform 571"/>
                <p:cNvSpPr>
                  <a:spLocks/>
                </p:cNvSpPr>
                <p:nvPr/>
              </p:nvSpPr>
              <p:spPr bwMode="auto">
                <a:xfrm>
                  <a:off x="3450" y="320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0" name="Freeform 572"/>
                <p:cNvSpPr>
                  <a:spLocks/>
                </p:cNvSpPr>
                <p:nvPr/>
              </p:nvSpPr>
              <p:spPr bwMode="auto">
                <a:xfrm>
                  <a:off x="3450" y="3201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687 w 64"/>
                    <a:gd name="T3" fmla="*/ 547 h 64"/>
                    <a:gd name="T4" fmla="*/ 687 w 64"/>
                    <a:gd name="T5" fmla="*/ 547 h 64"/>
                    <a:gd name="T6" fmla="*/ 641 w 64"/>
                    <a:gd name="T7" fmla="*/ 618 h 64"/>
                    <a:gd name="T8" fmla="*/ 593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35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87 w 64"/>
                    <a:gd name="T39" fmla="*/ 0 h 64"/>
                    <a:gd name="T40" fmla="*/ 687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1" name="Freeform 573"/>
                <p:cNvSpPr>
                  <a:spLocks/>
                </p:cNvSpPr>
                <p:nvPr/>
              </p:nvSpPr>
              <p:spPr bwMode="auto">
                <a:xfrm>
                  <a:off x="3477" y="3229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94 w 10"/>
                    <a:gd name="T5" fmla="*/ 227 h 24"/>
                    <a:gd name="T6" fmla="*/ 74 w 10"/>
                    <a:gd name="T7" fmla="*/ 272 h 24"/>
                    <a:gd name="T8" fmla="*/ 48 w 10"/>
                    <a:gd name="T9" fmla="*/ 272 h 24"/>
                    <a:gd name="T10" fmla="*/ 48 w 10"/>
                    <a:gd name="T11" fmla="*/ 272 h 24"/>
                    <a:gd name="T12" fmla="*/ 28 w 10"/>
                    <a:gd name="T13" fmla="*/ 272 h 24"/>
                    <a:gd name="T14" fmla="*/ 0 w 10"/>
                    <a:gd name="T15" fmla="*/ 227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0 w 10"/>
                    <a:gd name="T21" fmla="*/ 45 h 24"/>
                    <a:gd name="T22" fmla="*/ 28 w 10"/>
                    <a:gd name="T23" fmla="*/ 0 h 24"/>
                    <a:gd name="T24" fmla="*/ 48 w 10"/>
                    <a:gd name="T25" fmla="*/ 0 h 24"/>
                    <a:gd name="T26" fmla="*/ 48 w 10"/>
                    <a:gd name="T27" fmla="*/ 0 h 24"/>
                    <a:gd name="T28" fmla="*/ 74 w 10"/>
                    <a:gd name="T29" fmla="*/ 0 h 24"/>
                    <a:gd name="T30" fmla="*/ 94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2" name="Freeform 574"/>
                <p:cNvSpPr>
                  <a:spLocks/>
                </p:cNvSpPr>
                <p:nvPr/>
              </p:nvSpPr>
              <p:spPr bwMode="auto">
                <a:xfrm>
                  <a:off x="3682" y="318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96 h 80"/>
                    <a:gd name="T20" fmla="*/ 118 w 80"/>
                    <a:gd name="T21" fmla="*/ 942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96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96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3" name="Freeform 575"/>
                <p:cNvSpPr>
                  <a:spLocks/>
                </p:cNvSpPr>
                <p:nvPr/>
              </p:nvSpPr>
              <p:spPr bwMode="auto">
                <a:xfrm>
                  <a:off x="3682" y="318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46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55 h 80"/>
                    <a:gd name="T14" fmla="*/ 0 w 80"/>
                    <a:gd name="T15" fmla="*/ 755 h 80"/>
                    <a:gd name="T16" fmla="*/ 0 w 80"/>
                    <a:gd name="T17" fmla="*/ 824 h 80"/>
                    <a:gd name="T18" fmla="*/ 46 w 80"/>
                    <a:gd name="T19" fmla="*/ 896 h 80"/>
                    <a:gd name="T20" fmla="*/ 118 w 80"/>
                    <a:gd name="T21" fmla="*/ 942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96 w 80"/>
                    <a:gd name="T31" fmla="*/ 896 h 80"/>
                    <a:gd name="T32" fmla="*/ 917 w 80"/>
                    <a:gd name="T33" fmla="*/ 824 h 80"/>
                    <a:gd name="T34" fmla="*/ 942 w 80"/>
                    <a:gd name="T35" fmla="*/ 755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96 w 80"/>
                    <a:gd name="T43" fmla="*/ 46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4" name="Freeform 576"/>
                <p:cNvSpPr>
                  <a:spLocks/>
                </p:cNvSpPr>
                <p:nvPr/>
              </p:nvSpPr>
              <p:spPr bwMode="auto">
                <a:xfrm>
                  <a:off x="3700" y="320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5" name="Freeform 577"/>
                <p:cNvSpPr>
                  <a:spLocks/>
                </p:cNvSpPr>
                <p:nvPr/>
              </p:nvSpPr>
              <p:spPr bwMode="auto">
                <a:xfrm>
                  <a:off x="3700" y="320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47 h 64"/>
                    <a:gd name="T4" fmla="*/ 666 w 64"/>
                    <a:gd name="T5" fmla="*/ 547 h 64"/>
                    <a:gd name="T6" fmla="*/ 641 w 64"/>
                    <a:gd name="T7" fmla="*/ 618 h 64"/>
                    <a:gd name="T8" fmla="*/ 593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35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6" name="Freeform 578"/>
                <p:cNvSpPr>
                  <a:spLocks/>
                </p:cNvSpPr>
                <p:nvPr/>
              </p:nvSpPr>
              <p:spPr bwMode="auto">
                <a:xfrm>
                  <a:off x="3723" y="3229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122 w 10"/>
                    <a:gd name="T5" fmla="*/ 227 h 24"/>
                    <a:gd name="T6" fmla="*/ 94 w 10"/>
                    <a:gd name="T7" fmla="*/ 272 h 24"/>
                    <a:gd name="T8" fmla="*/ 74 w 10"/>
                    <a:gd name="T9" fmla="*/ 272 h 24"/>
                    <a:gd name="T10" fmla="*/ 74 w 10"/>
                    <a:gd name="T11" fmla="*/ 272 h 24"/>
                    <a:gd name="T12" fmla="*/ 48 w 10"/>
                    <a:gd name="T13" fmla="*/ 272 h 24"/>
                    <a:gd name="T14" fmla="*/ 28 w 10"/>
                    <a:gd name="T15" fmla="*/ 227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28 w 10"/>
                    <a:gd name="T21" fmla="*/ 45 h 24"/>
                    <a:gd name="T22" fmla="*/ 48 w 10"/>
                    <a:gd name="T23" fmla="*/ 0 h 24"/>
                    <a:gd name="T24" fmla="*/ 74 w 10"/>
                    <a:gd name="T25" fmla="*/ 0 h 24"/>
                    <a:gd name="T26" fmla="*/ 74 w 10"/>
                    <a:gd name="T27" fmla="*/ 0 h 24"/>
                    <a:gd name="T28" fmla="*/ 94 w 10"/>
                    <a:gd name="T29" fmla="*/ 0 h 24"/>
                    <a:gd name="T30" fmla="*/ 122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7" name="Freeform 579"/>
                <p:cNvSpPr>
                  <a:spLocks/>
                </p:cNvSpPr>
                <p:nvPr/>
              </p:nvSpPr>
              <p:spPr bwMode="auto">
                <a:xfrm>
                  <a:off x="4421" y="267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93 w 80"/>
                    <a:gd name="T5" fmla="*/ 25 h 80"/>
                    <a:gd name="T6" fmla="*/ 46 w 80"/>
                    <a:gd name="T7" fmla="*/ 73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0 w 80"/>
                    <a:gd name="T17" fmla="*/ 849 h 80"/>
                    <a:gd name="T18" fmla="*/ 46 w 80"/>
                    <a:gd name="T19" fmla="*/ 896 h 80"/>
                    <a:gd name="T20" fmla="*/ 93 w 80"/>
                    <a:gd name="T21" fmla="*/ 942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69 w 80"/>
                    <a:gd name="T31" fmla="*/ 896 h 80"/>
                    <a:gd name="T32" fmla="*/ 917 w 80"/>
                    <a:gd name="T33" fmla="*/ 849 h 80"/>
                    <a:gd name="T34" fmla="*/ 942 w 80"/>
                    <a:gd name="T35" fmla="*/ 776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8" name="Freeform 580"/>
                <p:cNvSpPr>
                  <a:spLocks/>
                </p:cNvSpPr>
                <p:nvPr/>
              </p:nvSpPr>
              <p:spPr bwMode="auto">
                <a:xfrm>
                  <a:off x="4421" y="2673"/>
                  <a:ext cx="182" cy="182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93 w 80"/>
                    <a:gd name="T5" fmla="*/ 25 h 80"/>
                    <a:gd name="T6" fmla="*/ 46 w 80"/>
                    <a:gd name="T7" fmla="*/ 73 h 80"/>
                    <a:gd name="T8" fmla="*/ 0 w 80"/>
                    <a:gd name="T9" fmla="*/ 118 h 80"/>
                    <a:gd name="T10" fmla="*/ 0 w 80"/>
                    <a:gd name="T11" fmla="*/ 187 h 80"/>
                    <a:gd name="T12" fmla="*/ 0 w 80"/>
                    <a:gd name="T13" fmla="*/ 776 h 80"/>
                    <a:gd name="T14" fmla="*/ 0 w 80"/>
                    <a:gd name="T15" fmla="*/ 776 h 80"/>
                    <a:gd name="T16" fmla="*/ 0 w 80"/>
                    <a:gd name="T17" fmla="*/ 849 h 80"/>
                    <a:gd name="T18" fmla="*/ 46 w 80"/>
                    <a:gd name="T19" fmla="*/ 896 h 80"/>
                    <a:gd name="T20" fmla="*/ 93 w 80"/>
                    <a:gd name="T21" fmla="*/ 942 h 80"/>
                    <a:gd name="T22" fmla="*/ 187 w 80"/>
                    <a:gd name="T23" fmla="*/ 942 h 80"/>
                    <a:gd name="T24" fmla="*/ 755 w 80"/>
                    <a:gd name="T25" fmla="*/ 942 h 80"/>
                    <a:gd name="T26" fmla="*/ 755 w 80"/>
                    <a:gd name="T27" fmla="*/ 942 h 80"/>
                    <a:gd name="T28" fmla="*/ 824 w 80"/>
                    <a:gd name="T29" fmla="*/ 942 h 80"/>
                    <a:gd name="T30" fmla="*/ 869 w 80"/>
                    <a:gd name="T31" fmla="*/ 896 h 80"/>
                    <a:gd name="T32" fmla="*/ 917 w 80"/>
                    <a:gd name="T33" fmla="*/ 849 h 80"/>
                    <a:gd name="T34" fmla="*/ 942 w 80"/>
                    <a:gd name="T35" fmla="*/ 776 h 80"/>
                    <a:gd name="T36" fmla="*/ 942 w 80"/>
                    <a:gd name="T37" fmla="*/ 187 h 80"/>
                    <a:gd name="T38" fmla="*/ 942 w 80"/>
                    <a:gd name="T39" fmla="*/ 187 h 80"/>
                    <a:gd name="T40" fmla="*/ 917 w 80"/>
                    <a:gd name="T41" fmla="*/ 118 h 80"/>
                    <a:gd name="T42" fmla="*/ 869 w 80"/>
                    <a:gd name="T43" fmla="*/ 73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9" name="Freeform 581"/>
                <p:cNvSpPr>
                  <a:spLocks/>
                </p:cNvSpPr>
                <p:nvPr/>
              </p:nvSpPr>
              <p:spPr bwMode="auto">
                <a:xfrm>
                  <a:off x="4439" y="269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87 h 64"/>
                    <a:gd name="T12" fmla="*/ 0 w 64"/>
                    <a:gd name="T13" fmla="*/ 687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87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0" name="Freeform 582"/>
                <p:cNvSpPr>
                  <a:spLocks/>
                </p:cNvSpPr>
                <p:nvPr/>
              </p:nvSpPr>
              <p:spPr bwMode="auto">
                <a:xfrm>
                  <a:off x="4439" y="2691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666 w 64"/>
                    <a:gd name="T3" fmla="*/ 547 h 64"/>
                    <a:gd name="T4" fmla="*/ 666 w 64"/>
                    <a:gd name="T5" fmla="*/ 547 h 64"/>
                    <a:gd name="T6" fmla="*/ 641 w 64"/>
                    <a:gd name="T7" fmla="*/ 618 h 64"/>
                    <a:gd name="T8" fmla="*/ 593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87 h 64"/>
                    <a:gd name="T18" fmla="*/ 0 w 64"/>
                    <a:gd name="T19" fmla="*/ 687 h 64"/>
                    <a:gd name="T20" fmla="*/ 25 w 64"/>
                    <a:gd name="T21" fmla="*/ 735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87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48 h 64"/>
                    <a:gd name="T38" fmla="*/ 666 w 64"/>
                    <a:gd name="T39" fmla="*/ 0 h 64"/>
                    <a:gd name="T40" fmla="*/ 66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1" name="Freeform 583"/>
                <p:cNvSpPr>
                  <a:spLocks/>
                </p:cNvSpPr>
                <p:nvPr/>
              </p:nvSpPr>
              <p:spPr bwMode="auto">
                <a:xfrm>
                  <a:off x="4462" y="2718"/>
                  <a:ext cx="22" cy="55"/>
                </a:xfrm>
                <a:custGeom>
                  <a:avLst/>
                  <a:gdLst>
                    <a:gd name="T0" fmla="*/ 106 w 10"/>
                    <a:gd name="T1" fmla="*/ 147 h 24"/>
                    <a:gd name="T2" fmla="*/ 106 w 10"/>
                    <a:gd name="T3" fmla="*/ 147 h 24"/>
                    <a:gd name="T4" fmla="*/ 106 w 10"/>
                    <a:gd name="T5" fmla="*/ 241 h 24"/>
                    <a:gd name="T6" fmla="*/ 88 w 10"/>
                    <a:gd name="T7" fmla="*/ 289 h 24"/>
                    <a:gd name="T8" fmla="*/ 64 w 10"/>
                    <a:gd name="T9" fmla="*/ 289 h 24"/>
                    <a:gd name="T10" fmla="*/ 64 w 10"/>
                    <a:gd name="T11" fmla="*/ 289 h 24"/>
                    <a:gd name="T12" fmla="*/ 44 w 10"/>
                    <a:gd name="T13" fmla="*/ 289 h 24"/>
                    <a:gd name="T14" fmla="*/ 20 w 10"/>
                    <a:gd name="T15" fmla="*/ 241 h 24"/>
                    <a:gd name="T16" fmla="*/ 0 w 10"/>
                    <a:gd name="T17" fmla="*/ 147 h 24"/>
                    <a:gd name="T18" fmla="*/ 0 w 10"/>
                    <a:gd name="T19" fmla="*/ 147 h 24"/>
                    <a:gd name="T20" fmla="*/ 20 w 10"/>
                    <a:gd name="T21" fmla="*/ 48 h 24"/>
                    <a:gd name="T22" fmla="*/ 44 w 10"/>
                    <a:gd name="T23" fmla="*/ 25 h 24"/>
                    <a:gd name="T24" fmla="*/ 64 w 10"/>
                    <a:gd name="T25" fmla="*/ 0 h 24"/>
                    <a:gd name="T26" fmla="*/ 64 w 10"/>
                    <a:gd name="T27" fmla="*/ 0 h 24"/>
                    <a:gd name="T28" fmla="*/ 88 w 10"/>
                    <a:gd name="T29" fmla="*/ 25 h 24"/>
                    <a:gd name="T30" fmla="*/ 106 w 10"/>
                    <a:gd name="T31" fmla="*/ 48 h 24"/>
                    <a:gd name="T32" fmla="*/ 106 w 10"/>
                    <a:gd name="T33" fmla="*/ 147 h 24"/>
                    <a:gd name="T34" fmla="*/ 106 w 10"/>
                    <a:gd name="T35" fmla="*/ 1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2" name="Freeform 584"/>
                <p:cNvSpPr>
                  <a:spLocks/>
                </p:cNvSpPr>
                <p:nvPr/>
              </p:nvSpPr>
              <p:spPr bwMode="auto">
                <a:xfrm>
                  <a:off x="4421" y="2431"/>
                  <a:ext cx="182" cy="183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48 h 80"/>
                    <a:gd name="T8" fmla="*/ 25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64 h 80"/>
                    <a:gd name="T14" fmla="*/ 0 w 80"/>
                    <a:gd name="T15" fmla="*/ 764 h 80"/>
                    <a:gd name="T16" fmla="*/ 25 w 80"/>
                    <a:gd name="T17" fmla="*/ 837 h 80"/>
                    <a:gd name="T18" fmla="*/ 46 w 80"/>
                    <a:gd name="T19" fmla="*/ 910 h 80"/>
                    <a:gd name="T20" fmla="*/ 118 w 80"/>
                    <a:gd name="T21" fmla="*/ 931 h 80"/>
                    <a:gd name="T22" fmla="*/ 187 w 80"/>
                    <a:gd name="T23" fmla="*/ 958 h 80"/>
                    <a:gd name="T24" fmla="*/ 755 w 80"/>
                    <a:gd name="T25" fmla="*/ 958 h 80"/>
                    <a:gd name="T26" fmla="*/ 755 w 80"/>
                    <a:gd name="T27" fmla="*/ 958 h 80"/>
                    <a:gd name="T28" fmla="*/ 824 w 80"/>
                    <a:gd name="T29" fmla="*/ 931 h 80"/>
                    <a:gd name="T30" fmla="*/ 896 w 80"/>
                    <a:gd name="T31" fmla="*/ 910 h 80"/>
                    <a:gd name="T32" fmla="*/ 917 w 80"/>
                    <a:gd name="T33" fmla="*/ 837 h 80"/>
                    <a:gd name="T34" fmla="*/ 942 w 80"/>
                    <a:gd name="T35" fmla="*/ 764 h 80"/>
                    <a:gd name="T36" fmla="*/ 942 w 80"/>
                    <a:gd name="T37" fmla="*/ 194 h 80"/>
                    <a:gd name="T38" fmla="*/ 942 w 80"/>
                    <a:gd name="T39" fmla="*/ 194 h 80"/>
                    <a:gd name="T40" fmla="*/ 917 w 80"/>
                    <a:gd name="T41" fmla="*/ 121 h 80"/>
                    <a:gd name="T42" fmla="*/ 896 w 80"/>
                    <a:gd name="T43" fmla="*/ 48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3" name="Freeform 585"/>
                <p:cNvSpPr>
                  <a:spLocks/>
                </p:cNvSpPr>
                <p:nvPr/>
              </p:nvSpPr>
              <p:spPr bwMode="auto">
                <a:xfrm>
                  <a:off x="4421" y="2431"/>
                  <a:ext cx="182" cy="183"/>
                </a:xfrm>
                <a:custGeom>
                  <a:avLst/>
                  <a:gdLst>
                    <a:gd name="T0" fmla="*/ 187 w 80"/>
                    <a:gd name="T1" fmla="*/ 0 h 80"/>
                    <a:gd name="T2" fmla="*/ 187 w 80"/>
                    <a:gd name="T3" fmla="*/ 0 h 80"/>
                    <a:gd name="T4" fmla="*/ 118 w 80"/>
                    <a:gd name="T5" fmla="*/ 25 h 80"/>
                    <a:gd name="T6" fmla="*/ 46 w 80"/>
                    <a:gd name="T7" fmla="*/ 48 h 80"/>
                    <a:gd name="T8" fmla="*/ 25 w 80"/>
                    <a:gd name="T9" fmla="*/ 121 h 80"/>
                    <a:gd name="T10" fmla="*/ 0 w 80"/>
                    <a:gd name="T11" fmla="*/ 194 h 80"/>
                    <a:gd name="T12" fmla="*/ 0 w 80"/>
                    <a:gd name="T13" fmla="*/ 764 h 80"/>
                    <a:gd name="T14" fmla="*/ 0 w 80"/>
                    <a:gd name="T15" fmla="*/ 764 h 80"/>
                    <a:gd name="T16" fmla="*/ 25 w 80"/>
                    <a:gd name="T17" fmla="*/ 837 h 80"/>
                    <a:gd name="T18" fmla="*/ 46 w 80"/>
                    <a:gd name="T19" fmla="*/ 910 h 80"/>
                    <a:gd name="T20" fmla="*/ 118 w 80"/>
                    <a:gd name="T21" fmla="*/ 931 h 80"/>
                    <a:gd name="T22" fmla="*/ 187 w 80"/>
                    <a:gd name="T23" fmla="*/ 958 h 80"/>
                    <a:gd name="T24" fmla="*/ 755 w 80"/>
                    <a:gd name="T25" fmla="*/ 958 h 80"/>
                    <a:gd name="T26" fmla="*/ 755 w 80"/>
                    <a:gd name="T27" fmla="*/ 958 h 80"/>
                    <a:gd name="T28" fmla="*/ 824 w 80"/>
                    <a:gd name="T29" fmla="*/ 931 h 80"/>
                    <a:gd name="T30" fmla="*/ 896 w 80"/>
                    <a:gd name="T31" fmla="*/ 910 h 80"/>
                    <a:gd name="T32" fmla="*/ 917 w 80"/>
                    <a:gd name="T33" fmla="*/ 837 h 80"/>
                    <a:gd name="T34" fmla="*/ 942 w 80"/>
                    <a:gd name="T35" fmla="*/ 764 h 80"/>
                    <a:gd name="T36" fmla="*/ 942 w 80"/>
                    <a:gd name="T37" fmla="*/ 194 h 80"/>
                    <a:gd name="T38" fmla="*/ 942 w 80"/>
                    <a:gd name="T39" fmla="*/ 194 h 80"/>
                    <a:gd name="T40" fmla="*/ 917 w 80"/>
                    <a:gd name="T41" fmla="*/ 121 h 80"/>
                    <a:gd name="T42" fmla="*/ 896 w 80"/>
                    <a:gd name="T43" fmla="*/ 48 h 80"/>
                    <a:gd name="T44" fmla="*/ 824 w 80"/>
                    <a:gd name="T45" fmla="*/ 25 h 80"/>
                    <a:gd name="T46" fmla="*/ 755 w 80"/>
                    <a:gd name="T47" fmla="*/ 0 h 80"/>
                    <a:gd name="T48" fmla="*/ 187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4" name="Freeform 586"/>
                <p:cNvSpPr>
                  <a:spLocks/>
                </p:cNvSpPr>
                <p:nvPr/>
              </p:nvSpPr>
              <p:spPr bwMode="auto">
                <a:xfrm>
                  <a:off x="4439" y="2449"/>
                  <a:ext cx="146" cy="146"/>
                </a:xfrm>
                <a:custGeom>
                  <a:avLst/>
                  <a:gdLst>
                    <a:gd name="T0" fmla="*/ 666 w 64"/>
                    <a:gd name="T1" fmla="*/ 0 h 64"/>
                    <a:gd name="T2" fmla="*/ 94 w 64"/>
                    <a:gd name="T3" fmla="*/ 0 h 64"/>
                    <a:gd name="T4" fmla="*/ 94 w 64"/>
                    <a:gd name="T5" fmla="*/ 0 h 64"/>
                    <a:gd name="T6" fmla="*/ 25 w 64"/>
                    <a:gd name="T7" fmla="*/ 25 h 64"/>
                    <a:gd name="T8" fmla="*/ 0 w 64"/>
                    <a:gd name="T9" fmla="*/ 94 h 64"/>
                    <a:gd name="T10" fmla="*/ 0 w 64"/>
                    <a:gd name="T11" fmla="*/ 666 h 64"/>
                    <a:gd name="T12" fmla="*/ 0 w 64"/>
                    <a:gd name="T13" fmla="*/ 666 h 64"/>
                    <a:gd name="T14" fmla="*/ 25 w 64"/>
                    <a:gd name="T15" fmla="*/ 735 h 64"/>
                    <a:gd name="T16" fmla="*/ 94 w 64"/>
                    <a:gd name="T17" fmla="*/ 760 h 64"/>
                    <a:gd name="T18" fmla="*/ 666 w 64"/>
                    <a:gd name="T19" fmla="*/ 760 h 64"/>
                    <a:gd name="T20" fmla="*/ 666 w 64"/>
                    <a:gd name="T21" fmla="*/ 760 h 64"/>
                    <a:gd name="T22" fmla="*/ 735 w 64"/>
                    <a:gd name="T23" fmla="*/ 735 h 64"/>
                    <a:gd name="T24" fmla="*/ 760 w 64"/>
                    <a:gd name="T25" fmla="*/ 666 h 64"/>
                    <a:gd name="T26" fmla="*/ 760 w 64"/>
                    <a:gd name="T27" fmla="*/ 94 h 64"/>
                    <a:gd name="T28" fmla="*/ 760 w 64"/>
                    <a:gd name="T29" fmla="*/ 94 h 64"/>
                    <a:gd name="T30" fmla="*/ 735 w 64"/>
                    <a:gd name="T31" fmla="*/ 25 h 64"/>
                    <a:gd name="T32" fmla="*/ 666 w 64"/>
                    <a:gd name="T33" fmla="*/ 0 h 64"/>
                    <a:gd name="T34" fmla="*/ 66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5" name="Freeform 587"/>
                <p:cNvSpPr>
                  <a:spLocks/>
                </p:cNvSpPr>
                <p:nvPr/>
              </p:nvSpPr>
              <p:spPr bwMode="auto">
                <a:xfrm>
                  <a:off x="4439" y="2449"/>
                  <a:ext cx="146" cy="146"/>
                </a:xfrm>
                <a:custGeom>
                  <a:avLst/>
                  <a:gdLst>
                    <a:gd name="T0" fmla="*/ 687 w 64"/>
                    <a:gd name="T1" fmla="*/ 0 h 64"/>
                    <a:gd name="T2" fmla="*/ 687 w 64"/>
                    <a:gd name="T3" fmla="*/ 547 h 64"/>
                    <a:gd name="T4" fmla="*/ 687 w 64"/>
                    <a:gd name="T5" fmla="*/ 547 h 64"/>
                    <a:gd name="T6" fmla="*/ 641 w 64"/>
                    <a:gd name="T7" fmla="*/ 593 h 64"/>
                    <a:gd name="T8" fmla="*/ 593 w 64"/>
                    <a:gd name="T9" fmla="*/ 641 h 64"/>
                    <a:gd name="T10" fmla="*/ 0 w 64"/>
                    <a:gd name="T11" fmla="*/ 641 h 64"/>
                    <a:gd name="T12" fmla="*/ 0 w 64"/>
                    <a:gd name="T13" fmla="*/ 641 h 64"/>
                    <a:gd name="T14" fmla="*/ 0 w 64"/>
                    <a:gd name="T15" fmla="*/ 641 h 64"/>
                    <a:gd name="T16" fmla="*/ 0 w 64"/>
                    <a:gd name="T17" fmla="*/ 666 h 64"/>
                    <a:gd name="T18" fmla="*/ 0 w 64"/>
                    <a:gd name="T19" fmla="*/ 666 h 64"/>
                    <a:gd name="T20" fmla="*/ 25 w 64"/>
                    <a:gd name="T21" fmla="*/ 735 h 64"/>
                    <a:gd name="T22" fmla="*/ 94 w 64"/>
                    <a:gd name="T23" fmla="*/ 760 h 64"/>
                    <a:gd name="T24" fmla="*/ 666 w 64"/>
                    <a:gd name="T25" fmla="*/ 760 h 64"/>
                    <a:gd name="T26" fmla="*/ 666 w 64"/>
                    <a:gd name="T27" fmla="*/ 760 h 64"/>
                    <a:gd name="T28" fmla="*/ 735 w 64"/>
                    <a:gd name="T29" fmla="*/ 735 h 64"/>
                    <a:gd name="T30" fmla="*/ 760 w 64"/>
                    <a:gd name="T31" fmla="*/ 666 h 64"/>
                    <a:gd name="T32" fmla="*/ 760 w 64"/>
                    <a:gd name="T33" fmla="*/ 94 h 64"/>
                    <a:gd name="T34" fmla="*/ 760 w 64"/>
                    <a:gd name="T35" fmla="*/ 94 h 64"/>
                    <a:gd name="T36" fmla="*/ 735 w 64"/>
                    <a:gd name="T37" fmla="*/ 25 h 64"/>
                    <a:gd name="T38" fmla="*/ 687 w 64"/>
                    <a:gd name="T39" fmla="*/ 0 h 64"/>
                    <a:gd name="T40" fmla="*/ 687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8F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6" name="Freeform 588"/>
                <p:cNvSpPr>
                  <a:spLocks/>
                </p:cNvSpPr>
                <p:nvPr/>
              </p:nvSpPr>
              <p:spPr bwMode="auto">
                <a:xfrm>
                  <a:off x="4466" y="2477"/>
                  <a:ext cx="23" cy="54"/>
                </a:xfrm>
                <a:custGeom>
                  <a:avLst/>
                  <a:gdLst>
                    <a:gd name="T0" fmla="*/ 122 w 10"/>
                    <a:gd name="T1" fmla="*/ 137 h 24"/>
                    <a:gd name="T2" fmla="*/ 122 w 10"/>
                    <a:gd name="T3" fmla="*/ 137 h 24"/>
                    <a:gd name="T4" fmla="*/ 94 w 10"/>
                    <a:gd name="T5" fmla="*/ 227 h 24"/>
                    <a:gd name="T6" fmla="*/ 74 w 10"/>
                    <a:gd name="T7" fmla="*/ 252 h 24"/>
                    <a:gd name="T8" fmla="*/ 48 w 10"/>
                    <a:gd name="T9" fmla="*/ 272 h 24"/>
                    <a:gd name="T10" fmla="*/ 48 w 10"/>
                    <a:gd name="T11" fmla="*/ 272 h 24"/>
                    <a:gd name="T12" fmla="*/ 28 w 10"/>
                    <a:gd name="T13" fmla="*/ 252 h 24"/>
                    <a:gd name="T14" fmla="*/ 0 w 10"/>
                    <a:gd name="T15" fmla="*/ 227 h 24"/>
                    <a:gd name="T16" fmla="*/ 0 w 10"/>
                    <a:gd name="T17" fmla="*/ 137 h 24"/>
                    <a:gd name="T18" fmla="*/ 0 w 10"/>
                    <a:gd name="T19" fmla="*/ 137 h 24"/>
                    <a:gd name="T20" fmla="*/ 0 w 10"/>
                    <a:gd name="T21" fmla="*/ 45 h 24"/>
                    <a:gd name="T22" fmla="*/ 28 w 10"/>
                    <a:gd name="T23" fmla="*/ 0 h 24"/>
                    <a:gd name="T24" fmla="*/ 48 w 10"/>
                    <a:gd name="T25" fmla="*/ 0 h 24"/>
                    <a:gd name="T26" fmla="*/ 48 w 10"/>
                    <a:gd name="T27" fmla="*/ 0 h 24"/>
                    <a:gd name="T28" fmla="*/ 74 w 10"/>
                    <a:gd name="T29" fmla="*/ 0 h 24"/>
                    <a:gd name="T30" fmla="*/ 94 w 10"/>
                    <a:gd name="T31" fmla="*/ 45 h 24"/>
                    <a:gd name="T32" fmla="*/ 122 w 10"/>
                    <a:gd name="T33" fmla="*/ 137 h 24"/>
                    <a:gd name="T34" fmla="*/ 122 w 10"/>
                    <a:gd name="T35" fmla="*/ 13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EFCD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0566" name="Freeform 589"/>
              <p:cNvSpPr>
                <a:spLocks/>
              </p:cNvSpPr>
              <p:nvPr/>
            </p:nvSpPr>
            <p:spPr bwMode="auto">
              <a:xfrm>
                <a:off x="4685" y="1324"/>
                <a:ext cx="64" cy="629"/>
              </a:xfrm>
              <a:custGeom>
                <a:avLst/>
                <a:gdLst>
                  <a:gd name="T0" fmla="*/ 0 w 28"/>
                  <a:gd name="T1" fmla="*/ 0 h 276"/>
                  <a:gd name="T2" fmla="*/ 0 w 28"/>
                  <a:gd name="T3" fmla="*/ 0 h 276"/>
                  <a:gd name="T4" fmla="*/ 73 w 28"/>
                  <a:gd name="T5" fmla="*/ 48 h 276"/>
                  <a:gd name="T6" fmla="*/ 121 w 28"/>
                  <a:gd name="T7" fmla="*/ 119 h 276"/>
                  <a:gd name="T8" fmla="*/ 142 w 28"/>
                  <a:gd name="T9" fmla="*/ 212 h 276"/>
                  <a:gd name="T10" fmla="*/ 167 w 28"/>
                  <a:gd name="T11" fmla="*/ 333 h 276"/>
                  <a:gd name="T12" fmla="*/ 167 w 28"/>
                  <a:gd name="T13" fmla="*/ 3220 h 276"/>
                  <a:gd name="T14" fmla="*/ 334 w 28"/>
                  <a:gd name="T15" fmla="*/ 3266 h 276"/>
                  <a:gd name="T16" fmla="*/ 334 w 28"/>
                  <a:gd name="T17" fmla="*/ 333 h 276"/>
                  <a:gd name="T18" fmla="*/ 334 w 28"/>
                  <a:gd name="T19" fmla="*/ 333 h 276"/>
                  <a:gd name="T20" fmla="*/ 309 w 28"/>
                  <a:gd name="T21" fmla="*/ 239 h 276"/>
                  <a:gd name="T22" fmla="*/ 288 w 28"/>
                  <a:gd name="T23" fmla="*/ 166 h 276"/>
                  <a:gd name="T24" fmla="*/ 240 w 28"/>
                  <a:gd name="T25" fmla="*/ 93 h 276"/>
                  <a:gd name="T26" fmla="*/ 194 w 28"/>
                  <a:gd name="T27" fmla="*/ 48 h 276"/>
                  <a:gd name="T28" fmla="*/ 94 w 28"/>
                  <a:gd name="T29" fmla="*/ 0 h 276"/>
                  <a:gd name="T30" fmla="*/ 0 w 28"/>
                  <a:gd name="T31" fmla="*/ 0 h 276"/>
                  <a:gd name="T32" fmla="*/ 0 w 28"/>
                  <a:gd name="T33" fmla="*/ 0 h 2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8"/>
                  <a:gd name="T52" fmla="*/ 0 h 276"/>
                  <a:gd name="T53" fmla="*/ 28 w 28"/>
                  <a:gd name="T54" fmla="*/ 276 h 2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8" h="276">
                    <a:moveTo>
                      <a:pt x="0" y="0"/>
                    </a:moveTo>
                    <a:lnTo>
                      <a:pt x="0" y="0"/>
                    </a:lnTo>
                    <a:lnTo>
                      <a:pt x="6" y="4"/>
                    </a:lnTo>
                    <a:lnTo>
                      <a:pt x="10" y="10"/>
                    </a:lnTo>
                    <a:lnTo>
                      <a:pt x="12" y="18"/>
                    </a:lnTo>
                    <a:lnTo>
                      <a:pt x="14" y="28"/>
                    </a:lnTo>
                    <a:lnTo>
                      <a:pt x="14" y="272"/>
                    </a:lnTo>
                    <a:lnTo>
                      <a:pt x="28" y="276"/>
                    </a:lnTo>
                    <a:lnTo>
                      <a:pt x="28" y="28"/>
                    </a:lnTo>
                    <a:lnTo>
                      <a:pt x="26" y="20"/>
                    </a:lnTo>
                    <a:lnTo>
                      <a:pt x="24" y="14"/>
                    </a:lnTo>
                    <a:lnTo>
                      <a:pt x="20" y="8"/>
                    </a:lnTo>
                    <a:lnTo>
                      <a:pt x="16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489" name="Group 590"/>
            <p:cNvGrpSpPr>
              <a:grpSpLocks/>
            </p:cNvGrpSpPr>
            <p:nvPr/>
          </p:nvGrpSpPr>
          <p:grpSpPr bwMode="auto">
            <a:xfrm>
              <a:off x="3778" y="1610"/>
              <a:ext cx="762" cy="117"/>
              <a:chOff x="3774" y="1614"/>
              <a:chExt cx="762" cy="117"/>
            </a:xfrm>
          </p:grpSpPr>
          <p:grpSp>
            <p:nvGrpSpPr>
              <p:cNvPr id="20490" name="Group 591"/>
              <p:cNvGrpSpPr>
                <a:grpSpLocks/>
              </p:cNvGrpSpPr>
              <p:nvPr/>
            </p:nvGrpSpPr>
            <p:grpSpPr bwMode="auto">
              <a:xfrm>
                <a:off x="4433" y="1614"/>
                <a:ext cx="103" cy="116"/>
                <a:chOff x="4643" y="1568"/>
                <a:chExt cx="103" cy="116"/>
              </a:xfrm>
            </p:grpSpPr>
            <p:sp>
              <p:nvSpPr>
                <p:cNvPr id="425552" name="Freeform 592"/>
                <p:cNvSpPr>
                  <a:spLocks/>
                </p:cNvSpPr>
                <p:nvPr/>
              </p:nvSpPr>
              <p:spPr bwMode="auto">
                <a:xfrm>
                  <a:off x="4676" y="1568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53" name="Freeform 593"/>
                <p:cNvSpPr>
                  <a:spLocks/>
                </p:cNvSpPr>
                <p:nvPr/>
              </p:nvSpPr>
              <p:spPr bwMode="auto">
                <a:xfrm>
                  <a:off x="4645" y="1672"/>
                  <a:ext cx="70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8" y="0"/>
                    </a:cxn>
                    <a:cxn ang="0">
                      <a:pos x="60" y="0"/>
                    </a:cxn>
                    <a:cxn ang="0">
                      <a:pos x="69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9" h="13">
                      <a:moveTo>
                        <a:pt x="0" y="13"/>
                      </a:moveTo>
                      <a:lnTo>
                        <a:pt x="18" y="0"/>
                      </a:lnTo>
                      <a:lnTo>
                        <a:pt x="60" y="0"/>
                      </a:lnTo>
                      <a:lnTo>
                        <a:pt x="69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54" name="Freeform 594"/>
                <p:cNvSpPr>
                  <a:spLocks/>
                </p:cNvSpPr>
                <p:nvPr/>
              </p:nvSpPr>
              <p:spPr bwMode="auto">
                <a:xfrm>
                  <a:off x="4659" y="1568"/>
                  <a:ext cx="21" cy="5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55" name="Freeform 595"/>
                <p:cNvSpPr>
                  <a:spLocks/>
                </p:cNvSpPr>
                <p:nvPr/>
              </p:nvSpPr>
              <p:spPr bwMode="auto">
                <a:xfrm>
                  <a:off x="4643" y="1627"/>
                  <a:ext cx="25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6" y="41"/>
                    </a:cxn>
                    <a:cxn ang="0">
                      <a:pos x="25" y="7"/>
                    </a:cxn>
                    <a:cxn ang="0">
                      <a:pos x="14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5" h="54">
                      <a:moveTo>
                        <a:pt x="0" y="54"/>
                      </a:moveTo>
                      <a:lnTo>
                        <a:pt x="16" y="41"/>
                      </a:lnTo>
                      <a:lnTo>
                        <a:pt x="25" y="7"/>
                      </a:lnTo>
                      <a:lnTo>
                        <a:pt x="14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56" name="Freeform 596"/>
                <p:cNvSpPr>
                  <a:spLocks/>
                </p:cNvSpPr>
                <p:nvPr/>
              </p:nvSpPr>
              <p:spPr bwMode="auto">
                <a:xfrm>
                  <a:off x="4708" y="1627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57" name="Freeform 597"/>
                <p:cNvSpPr>
                  <a:spLocks/>
                </p:cNvSpPr>
                <p:nvPr/>
              </p:nvSpPr>
              <p:spPr bwMode="auto">
                <a:xfrm>
                  <a:off x="4723" y="1568"/>
                  <a:ext cx="23" cy="57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58" name="Freeform 598"/>
                <p:cNvSpPr>
                  <a:spLocks/>
                </p:cNvSpPr>
                <p:nvPr/>
              </p:nvSpPr>
              <p:spPr bwMode="auto">
                <a:xfrm>
                  <a:off x="4659" y="1619"/>
                  <a:ext cx="68" cy="1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425559" name="Freeform 599"/>
              <p:cNvSpPr>
                <a:spLocks/>
              </p:cNvSpPr>
              <p:nvPr/>
            </p:nvSpPr>
            <p:spPr bwMode="auto">
              <a:xfrm>
                <a:off x="4318" y="1718"/>
                <a:ext cx="13" cy="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3" y="0"/>
                  </a:cxn>
                  <a:cxn ang="0">
                    <a:pos x="3" y="0"/>
                  </a:cxn>
                </a:cxnLst>
                <a:rect l="0" t="0" r="r" b="b"/>
                <a:pathLst>
                  <a:path w="13" h="12">
                    <a:moveTo>
                      <a:pt x="3" y="0"/>
                    </a:moveTo>
                    <a:lnTo>
                      <a:pt x="0" y="12"/>
                    </a:lnTo>
                    <a:lnTo>
                      <a:pt x="10" y="12"/>
                    </a:lnTo>
                    <a:lnTo>
                      <a:pt x="1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20492" name="Group 600"/>
              <p:cNvGrpSpPr>
                <a:grpSpLocks/>
              </p:cNvGrpSpPr>
              <p:nvPr/>
            </p:nvGrpSpPr>
            <p:grpSpPr bwMode="auto">
              <a:xfrm>
                <a:off x="4341" y="1614"/>
                <a:ext cx="103" cy="116"/>
                <a:chOff x="4551" y="1568"/>
                <a:chExt cx="103" cy="116"/>
              </a:xfrm>
            </p:grpSpPr>
            <p:sp>
              <p:nvSpPr>
                <p:cNvPr id="425561" name="Freeform 601"/>
                <p:cNvSpPr>
                  <a:spLocks/>
                </p:cNvSpPr>
                <p:nvPr/>
              </p:nvSpPr>
              <p:spPr bwMode="auto">
                <a:xfrm>
                  <a:off x="4583" y="1568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8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8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62" name="Freeform 602"/>
                <p:cNvSpPr>
                  <a:spLocks/>
                </p:cNvSpPr>
                <p:nvPr/>
              </p:nvSpPr>
              <p:spPr bwMode="auto">
                <a:xfrm>
                  <a:off x="4554" y="1672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63" name="Freeform 603"/>
                <p:cNvSpPr>
                  <a:spLocks/>
                </p:cNvSpPr>
                <p:nvPr/>
              </p:nvSpPr>
              <p:spPr bwMode="auto">
                <a:xfrm>
                  <a:off x="4566" y="1568"/>
                  <a:ext cx="21" cy="5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64" name="Freeform 604"/>
                <p:cNvSpPr>
                  <a:spLocks/>
                </p:cNvSpPr>
                <p:nvPr/>
              </p:nvSpPr>
              <p:spPr bwMode="auto">
                <a:xfrm>
                  <a:off x="4552" y="1627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65" name="Freeform 605"/>
                <p:cNvSpPr>
                  <a:spLocks/>
                </p:cNvSpPr>
                <p:nvPr/>
              </p:nvSpPr>
              <p:spPr bwMode="auto">
                <a:xfrm>
                  <a:off x="4615" y="1627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66" name="Freeform 606"/>
                <p:cNvSpPr>
                  <a:spLocks/>
                </p:cNvSpPr>
                <p:nvPr/>
              </p:nvSpPr>
              <p:spPr bwMode="auto">
                <a:xfrm>
                  <a:off x="4628" y="1568"/>
                  <a:ext cx="25" cy="57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5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5" h="56">
                      <a:moveTo>
                        <a:pt x="9" y="13"/>
                      </a:moveTo>
                      <a:lnTo>
                        <a:pt x="25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67" name="Freeform 607"/>
                <p:cNvSpPr>
                  <a:spLocks/>
                </p:cNvSpPr>
                <p:nvPr/>
              </p:nvSpPr>
              <p:spPr bwMode="auto">
                <a:xfrm>
                  <a:off x="4566" y="1619"/>
                  <a:ext cx="68" cy="1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0493" name="Group 608"/>
              <p:cNvGrpSpPr>
                <a:grpSpLocks/>
              </p:cNvGrpSpPr>
              <p:nvPr/>
            </p:nvGrpSpPr>
            <p:grpSpPr bwMode="auto">
              <a:xfrm>
                <a:off x="4051" y="1614"/>
                <a:ext cx="102" cy="116"/>
                <a:chOff x="4261" y="1568"/>
                <a:chExt cx="102" cy="116"/>
              </a:xfrm>
            </p:grpSpPr>
            <p:sp>
              <p:nvSpPr>
                <p:cNvPr id="425569" name="Freeform 609"/>
                <p:cNvSpPr>
                  <a:spLocks/>
                </p:cNvSpPr>
                <p:nvPr/>
              </p:nvSpPr>
              <p:spPr bwMode="auto">
                <a:xfrm>
                  <a:off x="4292" y="1568"/>
                  <a:ext cx="72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70" name="Freeform 610"/>
                <p:cNvSpPr>
                  <a:spLocks/>
                </p:cNvSpPr>
                <p:nvPr/>
              </p:nvSpPr>
              <p:spPr bwMode="auto">
                <a:xfrm>
                  <a:off x="4260" y="1672"/>
                  <a:ext cx="72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71" name="Freeform 611"/>
                <p:cNvSpPr>
                  <a:spLocks/>
                </p:cNvSpPr>
                <p:nvPr/>
              </p:nvSpPr>
              <p:spPr bwMode="auto">
                <a:xfrm>
                  <a:off x="4275" y="1568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72" name="Freeform 612"/>
                <p:cNvSpPr>
                  <a:spLocks/>
                </p:cNvSpPr>
                <p:nvPr/>
              </p:nvSpPr>
              <p:spPr bwMode="auto">
                <a:xfrm>
                  <a:off x="4260" y="1627"/>
                  <a:ext cx="25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73" name="Freeform 613"/>
                <p:cNvSpPr>
                  <a:spLocks/>
                </p:cNvSpPr>
                <p:nvPr/>
              </p:nvSpPr>
              <p:spPr bwMode="auto">
                <a:xfrm>
                  <a:off x="4325" y="1627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74" name="Freeform 614"/>
                <p:cNvSpPr>
                  <a:spLocks/>
                </p:cNvSpPr>
                <p:nvPr/>
              </p:nvSpPr>
              <p:spPr bwMode="auto">
                <a:xfrm>
                  <a:off x="4338" y="1568"/>
                  <a:ext cx="25" cy="57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75" name="Freeform 615"/>
                <p:cNvSpPr>
                  <a:spLocks/>
                </p:cNvSpPr>
                <p:nvPr/>
              </p:nvSpPr>
              <p:spPr bwMode="auto">
                <a:xfrm>
                  <a:off x="4277" y="1619"/>
                  <a:ext cx="68" cy="1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0494" name="Group 616"/>
              <p:cNvGrpSpPr>
                <a:grpSpLocks/>
              </p:cNvGrpSpPr>
              <p:nvPr/>
            </p:nvGrpSpPr>
            <p:grpSpPr bwMode="auto">
              <a:xfrm>
                <a:off x="4143" y="1614"/>
                <a:ext cx="102" cy="116"/>
                <a:chOff x="4353" y="1568"/>
                <a:chExt cx="102" cy="116"/>
              </a:xfrm>
            </p:grpSpPr>
            <p:sp>
              <p:nvSpPr>
                <p:cNvPr id="425577" name="Freeform 617"/>
                <p:cNvSpPr>
                  <a:spLocks/>
                </p:cNvSpPr>
                <p:nvPr/>
              </p:nvSpPr>
              <p:spPr bwMode="auto">
                <a:xfrm>
                  <a:off x="4385" y="1568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78" name="Freeform 618"/>
                <p:cNvSpPr>
                  <a:spLocks/>
                </p:cNvSpPr>
                <p:nvPr/>
              </p:nvSpPr>
              <p:spPr bwMode="auto">
                <a:xfrm>
                  <a:off x="4355" y="1672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79" name="Freeform 619"/>
                <p:cNvSpPr>
                  <a:spLocks/>
                </p:cNvSpPr>
                <p:nvPr/>
              </p:nvSpPr>
              <p:spPr bwMode="auto">
                <a:xfrm>
                  <a:off x="4368" y="1568"/>
                  <a:ext cx="21" cy="5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80" name="Freeform 620"/>
                <p:cNvSpPr>
                  <a:spLocks/>
                </p:cNvSpPr>
                <p:nvPr/>
              </p:nvSpPr>
              <p:spPr bwMode="auto">
                <a:xfrm>
                  <a:off x="4353" y="1627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81" name="Freeform 621"/>
                <p:cNvSpPr>
                  <a:spLocks/>
                </p:cNvSpPr>
                <p:nvPr/>
              </p:nvSpPr>
              <p:spPr bwMode="auto">
                <a:xfrm>
                  <a:off x="4416" y="1627"/>
                  <a:ext cx="21" cy="55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82" name="Freeform 622"/>
                <p:cNvSpPr>
                  <a:spLocks/>
                </p:cNvSpPr>
                <p:nvPr/>
              </p:nvSpPr>
              <p:spPr bwMode="auto">
                <a:xfrm>
                  <a:off x="4431" y="1568"/>
                  <a:ext cx="23" cy="57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83" name="Freeform 623"/>
                <p:cNvSpPr>
                  <a:spLocks/>
                </p:cNvSpPr>
                <p:nvPr/>
              </p:nvSpPr>
              <p:spPr bwMode="auto">
                <a:xfrm>
                  <a:off x="4370" y="1619"/>
                  <a:ext cx="68" cy="1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0495" name="Group 624"/>
              <p:cNvGrpSpPr>
                <a:grpSpLocks/>
              </p:cNvGrpSpPr>
              <p:nvPr/>
            </p:nvGrpSpPr>
            <p:grpSpPr bwMode="auto">
              <a:xfrm>
                <a:off x="4235" y="1614"/>
                <a:ext cx="102" cy="116"/>
                <a:chOff x="4445" y="1568"/>
                <a:chExt cx="102" cy="116"/>
              </a:xfrm>
            </p:grpSpPr>
            <p:sp>
              <p:nvSpPr>
                <p:cNvPr id="425585" name="Freeform 625"/>
                <p:cNvSpPr>
                  <a:spLocks/>
                </p:cNvSpPr>
                <p:nvPr/>
              </p:nvSpPr>
              <p:spPr bwMode="auto">
                <a:xfrm>
                  <a:off x="4476" y="1568"/>
                  <a:ext cx="72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86" name="Freeform 626"/>
                <p:cNvSpPr>
                  <a:spLocks/>
                </p:cNvSpPr>
                <p:nvPr/>
              </p:nvSpPr>
              <p:spPr bwMode="auto">
                <a:xfrm>
                  <a:off x="4444" y="1672"/>
                  <a:ext cx="72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87" name="Freeform 627"/>
                <p:cNvSpPr>
                  <a:spLocks/>
                </p:cNvSpPr>
                <p:nvPr/>
              </p:nvSpPr>
              <p:spPr bwMode="auto">
                <a:xfrm>
                  <a:off x="4459" y="1568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88" name="Freeform 628"/>
                <p:cNvSpPr>
                  <a:spLocks/>
                </p:cNvSpPr>
                <p:nvPr/>
              </p:nvSpPr>
              <p:spPr bwMode="auto">
                <a:xfrm>
                  <a:off x="4444" y="1627"/>
                  <a:ext cx="25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89" name="Freeform 629"/>
                <p:cNvSpPr>
                  <a:spLocks/>
                </p:cNvSpPr>
                <p:nvPr/>
              </p:nvSpPr>
              <p:spPr bwMode="auto">
                <a:xfrm>
                  <a:off x="4509" y="1627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90" name="Freeform 630"/>
                <p:cNvSpPr>
                  <a:spLocks/>
                </p:cNvSpPr>
                <p:nvPr/>
              </p:nvSpPr>
              <p:spPr bwMode="auto">
                <a:xfrm>
                  <a:off x="4522" y="1568"/>
                  <a:ext cx="25" cy="57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91" name="Freeform 631"/>
                <p:cNvSpPr>
                  <a:spLocks/>
                </p:cNvSpPr>
                <p:nvPr/>
              </p:nvSpPr>
              <p:spPr bwMode="auto">
                <a:xfrm>
                  <a:off x="4461" y="1619"/>
                  <a:ext cx="68" cy="1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0496" name="Group 632"/>
              <p:cNvGrpSpPr>
                <a:grpSpLocks/>
              </p:cNvGrpSpPr>
              <p:nvPr/>
            </p:nvGrpSpPr>
            <p:grpSpPr bwMode="auto">
              <a:xfrm>
                <a:off x="3774" y="1614"/>
                <a:ext cx="102" cy="116"/>
                <a:chOff x="3984" y="1568"/>
                <a:chExt cx="102" cy="116"/>
              </a:xfrm>
            </p:grpSpPr>
            <p:sp>
              <p:nvSpPr>
                <p:cNvPr id="425593" name="Freeform 633"/>
                <p:cNvSpPr>
                  <a:spLocks/>
                </p:cNvSpPr>
                <p:nvPr/>
              </p:nvSpPr>
              <p:spPr bwMode="auto">
                <a:xfrm>
                  <a:off x="4015" y="1568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94" name="Freeform 634"/>
                <p:cNvSpPr>
                  <a:spLocks/>
                </p:cNvSpPr>
                <p:nvPr/>
              </p:nvSpPr>
              <p:spPr bwMode="auto">
                <a:xfrm>
                  <a:off x="3983" y="1672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95" name="Freeform 635"/>
                <p:cNvSpPr>
                  <a:spLocks/>
                </p:cNvSpPr>
                <p:nvPr/>
              </p:nvSpPr>
              <p:spPr bwMode="auto">
                <a:xfrm>
                  <a:off x="3998" y="1568"/>
                  <a:ext cx="19" cy="5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96" name="Freeform 636"/>
                <p:cNvSpPr>
                  <a:spLocks/>
                </p:cNvSpPr>
                <p:nvPr/>
              </p:nvSpPr>
              <p:spPr bwMode="auto">
                <a:xfrm>
                  <a:off x="3983" y="1627"/>
                  <a:ext cx="17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97" name="Freeform 637"/>
                <p:cNvSpPr>
                  <a:spLocks/>
                </p:cNvSpPr>
                <p:nvPr/>
              </p:nvSpPr>
              <p:spPr bwMode="auto">
                <a:xfrm>
                  <a:off x="4047" y="1627"/>
                  <a:ext cx="21" cy="55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98" name="Freeform 638"/>
                <p:cNvSpPr>
                  <a:spLocks/>
                </p:cNvSpPr>
                <p:nvPr/>
              </p:nvSpPr>
              <p:spPr bwMode="auto">
                <a:xfrm>
                  <a:off x="4055" y="1568"/>
                  <a:ext cx="23" cy="57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599" name="Freeform 639"/>
                <p:cNvSpPr>
                  <a:spLocks/>
                </p:cNvSpPr>
                <p:nvPr/>
              </p:nvSpPr>
              <p:spPr bwMode="auto">
                <a:xfrm>
                  <a:off x="4000" y="1619"/>
                  <a:ext cx="68" cy="1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0497" name="Group 640"/>
              <p:cNvGrpSpPr>
                <a:grpSpLocks/>
              </p:cNvGrpSpPr>
              <p:nvPr/>
            </p:nvGrpSpPr>
            <p:grpSpPr bwMode="auto">
              <a:xfrm>
                <a:off x="3866" y="1614"/>
                <a:ext cx="102" cy="116"/>
                <a:chOff x="4076" y="1568"/>
                <a:chExt cx="102" cy="116"/>
              </a:xfrm>
            </p:grpSpPr>
            <p:sp>
              <p:nvSpPr>
                <p:cNvPr id="425601" name="Freeform 641"/>
                <p:cNvSpPr>
                  <a:spLocks/>
                </p:cNvSpPr>
                <p:nvPr/>
              </p:nvSpPr>
              <p:spPr bwMode="auto">
                <a:xfrm>
                  <a:off x="4108" y="1568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02" name="Freeform 642"/>
                <p:cNvSpPr>
                  <a:spLocks/>
                </p:cNvSpPr>
                <p:nvPr/>
              </p:nvSpPr>
              <p:spPr bwMode="auto">
                <a:xfrm>
                  <a:off x="4078" y="1672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03" name="Freeform 643"/>
                <p:cNvSpPr>
                  <a:spLocks/>
                </p:cNvSpPr>
                <p:nvPr/>
              </p:nvSpPr>
              <p:spPr bwMode="auto">
                <a:xfrm>
                  <a:off x="4091" y="1568"/>
                  <a:ext cx="21" cy="5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04" name="Freeform 644"/>
                <p:cNvSpPr>
                  <a:spLocks/>
                </p:cNvSpPr>
                <p:nvPr/>
              </p:nvSpPr>
              <p:spPr bwMode="auto">
                <a:xfrm>
                  <a:off x="4076" y="1627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05" name="Freeform 645"/>
                <p:cNvSpPr>
                  <a:spLocks/>
                </p:cNvSpPr>
                <p:nvPr/>
              </p:nvSpPr>
              <p:spPr bwMode="auto">
                <a:xfrm>
                  <a:off x="4140" y="1627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06" name="Freeform 646"/>
                <p:cNvSpPr>
                  <a:spLocks/>
                </p:cNvSpPr>
                <p:nvPr/>
              </p:nvSpPr>
              <p:spPr bwMode="auto">
                <a:xfrm>
                  <a:off x="4154" y="1568"/>
                  <a:ext cx="23" cy="57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07" name="Freeform 647"/>
                <p:cNvSpPr>
                  <a:spLocks/>
                </p:cNvSpPr>
                <p:nvPr/>
              </p:nvSpPr>
              <p:spPr bwMode="auto">
                <a:xfrm>
                  <a:off x="4093" y="1619"/>
                  <a:ext cx="68" cy="1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0498" name="Group 648"/>
              <p:cNvGrpSpPr>
                <a:grpSpLocks/>
              </p:cNvGrpSpPr>
              <p:nvPr/>
            </p:nvGrpSpPr>
            <p:grpSpPr bwMode="auto">
              <a:xfrm>
                <a:off x="3958" y="1614"/>
                <a:ext cx="102" cy="116"/>
                <a:chOff x="4168" y="1568"/>
                <a:chExt cx="102" cy="116"/>
              </a:xfrm>
            </p:grpSpPr>
            <p:sp>
              <p:nvSpPr>
                <p:cNvPr id="425609" name="Freeform 649"/>
                <p:cNvSpPr>
                  <a:spLocks/>
                </p:cNvSpPr>
                <p:nvPr/>
              </p:nvSpPr>
              <p:spPr bwMode="auto">
                <a:xfrm>
                  <a:off x="4199" y="1568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10" name="Freeform 650"/>
                <p:cNvSpPr>
                  <a:spLocks/>
                </p:cNvSpPr>
                <p:nvPr/>
              </p:nvSpPr>
              <p:spPr bwMode="auto">
                <a:xfrm>
                  <a:off x="4167" y="1672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11" name="Freeform 651"/>
                <p:cNvSpPr>
                  <a:spLocks/>
                </p:cNvSpPr>
                <p:nvPr/>
              </p:nvSpPr>
              <p:spPr bwMode="auto">
                <a:xfrm>
                  <a:off x="4182" y="1568"/>
                  <a:ext cx="19" cy="5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12" name="Freeform 652"/>
                <p:cNvSpPr>
                  <a:spLocks/>
                </p:cNvSpPr>
                <p:nvPr/>
              </p:nvSpPr>
              <p:spPr bwMode="auto">
                <a:xfrm>
                  <a:off x="4167" y="1627"/>
                  <a:ext cx="17" cy="55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13" name="Freeform 653"/>
                <p:cNvSpPr>
                  <a:spLocks/>
                </p:cNvSpPr>
                <p:nvPr/>
              </p:nvSpPr>
              <p:spPr bwMode="auto">
                <a:xfrm>
                  <a:off x="4224" y="1627"/>
                  <a:ext cx="23" cy="55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14" name="Freeform 654"/>
                <p:cNvSpPr>
                  <a:spLocks/>
                </p:cNvSpPr>
                <p:nvPr/>
              </p:nvSpPr>
              <p:spPr bwMode="auto">
                <a:xfrm>
                  <a:off x="4239" y="1568"/>
                  <a:ext cx="23" cy="57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615" name="Freeform 655"/>
                <p:cNvSpPr>
                  <a:spLocks/>
                </p:cNvSpPr>
                <p:nvPr/>
              </p:nvSpPr>
              <p:spPr bwMode="auto">
                <a:xfrm>
                  <a:off x="4184" y="1619"/>
                  <a:ext cx="68" cy="15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le 10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Work Order Types: Scheduled</a:t>
            </a:r>
            <a:endParaRPr lang="en-US" dirty="0"/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eB-WO-PR-190</a:t>
            </a:r>
            <a:endParaRPr lang="en-US" altLang="zh-CN"/>
          </a:p>
        </p:txBody>
      </p:sp>
      <p:sp>
        <p:nvSpPr>
          <p:cNvPr id="21507" name="Text Box 13"/>
          <p:cNvSpPr txBox="1">
            <a:spLocks noChangeArrowheads="1"/>
          </p:cNvSpPr>
          <p:nvPr/>
        </p:nvSpPr>
        <p:spPr bwMode="auto">
          <a:xfrm>
            <a:off x="5449888" y="1122363"/>
            <a:ext cx="2145138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800" b="1" dirty="0">
                <a:latin typeface="+mj-lt"/>
                <a:ea typeface="SimSun" pitchFamily="2" charset="-122"/>
              </a:rPr>
              <a:t>WO Maintenance</a:t>
            </a:r>
          </a:p>
        </p:txBody>
      </p:sp>
      <p:grpSp>
        <p:nvGrpSpPr>
          <p:cNvPr id="21508" name="Group 265"/>
          <p:cNvGrpSpPr>
            <a:grpSpLocks/>
          </p:cNvGrpSpPr>
          <p:nvPr/>
        </p:nvGrpSpPr>
        <p:grpSpPr bwMode="auto">
          <a:xfrm>
            <a:off x="871538" y="1187450"/>
            <a:ext cx="3698875" cy="3519488"/>
            <a:chOff x="549" y="1270"/>
            <a:chExt cx="2330" cy="2217"/>
          </a:xfrm>
        </p:grpSpPr>
        <p:grpSp>
          <p:nvGrpSpPr>
            <p:cNvPr id="21512" name="Group 204"/>
            <p:cNvGrpSpPr>
              <a:grpSpLocks/>
            </p:cNvGrpSpPr>
            <p:nvPr/>
          </p:nvGrpSpPr>
          <p:grpSpPr bwMode="auto">
            <a:xfrm>
              <a:off x="549" y="1270"/>
              <a:ext cx="1470" cy="1185"/>
              <a:chOff x="549" y="1361"/>
              <a:chExt cx="1470" cy="1185"/>
            </a:xfrm>
          </p:grpSpPr>
          <p:sp>
            <p:nvSpPr>
              <p:cNvPr id="21560" name="Rectangle 24"/>
              <p:cNvSpPr>
                <a:spLocks noChangeArrowheads="1"/>
              </p:cNvSpPr>
              <p:nvPr/>
            </p:nvSpPr>
            <p:spPr bwMode="auto">
              <a:xfrm>
                <a:off x="550" y="1361"/>
                <a:ext cx="1469" cy="284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sz="1600" b="1" dirty="0">
                    <a:latin typeface="+mj-lt"/>
                    <a:ea typeface="SimSun" pitchFamily="2" charset="-122"/>
                  </a:rPr>
                  <a:t>Repetitive Schedule</a:t>
                </a:r>
                <a:endParaRPr lang="en-US" altLang="zh-CN" sz="1600" dirty="0">
                  <a:latin typeface="+mj-lt"/>
                  <a:ea typeface="SimSun" pitchFamily="2" charset="-122"/>
                </a:endParaRPr>
              </a:p>
            </p:txBody>
          </p:sp>
          <p:grpSp>
            <p:nvGrpSpPr>
              <p:cNvPr id="21561" name="Group 25"/>
              <p:cNvGrpSpPr>
                <a:grpSpLocks/>
              </p:cNvGrpSpPr>
              <p:nvPr/>
            </p:nvGrpSpPr>
            <p:grpSpPr bwMode="auto">
              <a:xfrm>
                <a:off x="549" y="1648"/>
                <a:ext cx="1470" cy="898"/>
                <a:chOff x="1043" y="981"/>
                <a:chExt cx="1279" cy="783"/>
              </a:xfrm>
            </p:grpSpPr>
            <p:grpSp>
              <p:nvGrpSpPr>
                <p:cNvPr id="21592" name="Group 26"/>
                <p:cNvGrpSpPr>
                  <a:grpSpLocks/>
                </p:cNvGrpSpPr>
                <p:nvPr/>
              </p:nvGrpSpPr>
              <p:grpSpPr bwMode="auto">
                <a:xfrm>
                  <a:off x="1043" y="981"/>
                  <a:ext cx="1279" cy="783"/>
                  <a:chOff x="1043" y="981"/>
                  <a:chExt cx="1279" cy="1631"/>
                </a:xfrm>
              </p:grpSpPr>
              <p:sp>
                <p:nvSpPr>
                  <p:cNvPr id="21598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043" y="981"/>
                    <a:ext cx="183" cy="1631"/>
                  </a:xfrm>
                  <a:prstGeom prst="rect">
                    <a:avLst/>
                  </a:prstGeom>
                  <a:noFill/>
                  <a:ln w="57150">
                    <a:solidFill>
                      <a:schemeClr val="tx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1599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230" y="981"/>
                    <a:ext cx="183" cy="1631"/>
                  </a:xfrm>
                  <a:prstGeom prst="rect">
                    <a:avLst/>
                  </a:prstGeom>
                  <a:noFill/>
                  <a:ln w="57150">
                    <a:solidFill>
                      <a:schemeClr val="tx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1600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404" y="981"/>
                    <a:ext cx="183" cy="1631"/>
                  </a:xfrm>
                  <a:prstGeom prst="rect">
                    <a:avLst/>
                  </a:prstGeom>
                  <a:noFill/>
                  <a:ln w="57150">
                    <a:solidFill>
                      <a:schemeClr val="tx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1601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591" y="981"/>
                    <a:ext cx="183" cy="1631"/>
                  </a:xfrm>
                  <a:prstGeom prst="rect">
                    <a:avLst/>
                  </a:prstGeom>
                  <a:noFill/>
                  <a:ln w="57150">
                    <a:solidFill>
                      <a:schemeClr val="tx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1602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778" y="981"/>
                    <a:ext cx="183" cy="1631"/>
                  </a:xfrm>
                  <a:prstGeom prst="rect">
                    <a:avLst/>
                  </a:prstGeom>
                  <a:noFill/>
                  <a:ln w="57150">
                    <a:solidFill>
                      <a:schemeClr val="tx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1603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1952" y="981"/>
                    <a:ext cx="183" cy="1631"/>
                  </a:xfrm>
                  <a:prstGeom prst="rect">
                    <a:avLst/>
                  </a:prstGeom>
                  <a:noFill/>
                  <a:ln w="57150">
                    <a:solidFill>
                      <a:schemeClr val="tx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1604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139" y="981"/>
                    <a:ext cx="183" cy="1631"/>
                  </a:xfrm>
                  <a:prstGeom prst="rect">
                    <a:avLst/>
                  </a:prstGeom>
                  <a:noFill/>
                  <a:ln w="57150">
                    <a:solidFill>
                      <a:schemeClr val="tx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21593" name="Rectangle 34"/>
                <p:cNvSpPr>
                  <a:spLocks noChangeArrowheads="1"/>
                </p:cNvSpPr>
                <p:nvPr/>
              </p:nvSpPr>
              <p:spPr bwMode="auto">
                <a:xfrm rot="5400000">
                  <a:off x="1601" y="1041"/>
                  <a:ext cx="156" cy="1272"/>
                </a:xfrm>
                <a:prstGeom prst="rect">
                  <a:avLst/>
                </a:prstGeom>
                <a:noFill/>
                <a:ln w="5715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1594" name="Rectangle 35"/>
                <p:cNvSpPr>
                  <a:spLocks noChangeArrowheads="1"/>
                </p:cNvSpPr>
                <p:nvPr/>
              </p:nvSpPr>
              <p:spPr bwMode="auto">
                <a:xfrm rot="5400000">
                  <a:off x="1601" y="890"/>
                  <a:ext cx="156" cy="1272"/>
                </a:xfrm>
                <a:prstGeom prst="rect">
                  <a:avLst/>
                </a:prstGeom>
                <a:noFill/>
                <a:ln w="5715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1595" name="Rectangle 36"/>
                <p:cNvSpPr>
                  <a:spLocks noChangeArrowheads="1"/>
                </p:cNvSpPr>
                <p:nvPr/>
              </p:nvSpPr>
              <p:spPr bwMode="auto">
                <a:xfrm rot="5400000">
                  <a:off x="1601" y="739"/>
                  <a:ext cx="156" cy="1272"/>
                </a:xfrm>
                <a:prstGeom prst="rect">
                  <a:avLst/>
                </a:prstGeom>
                <a:noFill/>
                <a:ln w="5715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1596" name="Rectangle 37"/>
                <p:cNvSpPr>
                  <a:spLocks noChangeArrowheads="1"/>
                </p:cNvSpPr>
                <p:nvPr/>
              </p:nvSpPr>
              <p:spPr bwMode="auto">
                <a:xfrm rot="5400000">
                  <a:off x="1601" y="575"/>
                  <a:ext cx="156" cy="1272"/>
                </a:xfrm>
                <a:prstGeom prst="rect">
                  <a:avLst/>
                </a:prstGeom>
                <a:noFill/>
                <a:ln w="5715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1597" name="Rectangle 38"/>
                <p:cNvSpPr>
                  <a:spLocks noChangeArrowheads="1"/>
                </p:cNvSpPr>
                <p:nvPr/>
              </p:nvSpPr>
              <p:spPr bwMode="auto">
                <a:xfrm rot="5400000">
                  <a:off x="1601" y="423"/>
                  <a:ext cx="156" cy="1272"/>
                </a:xfrm>
                <a:prstGeom prst="rect">
                  <a:avLst/>
                </a:prstGeom>
                <a:noFill/>
                <a:ln w="5715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21562" name="Text Box 41"/>
              <p:cNvSpPr txBox="1">
                <a:spLocks noChangeArrowheads="1"/>
              </p:cNvSpPr>
              <p:nvPr/>
            </p:nvSpPr>
            <p:spPr bwMode="auto">
              <a:xfrm>
                <a:off x="560" y="1653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63" name="Text Box 42"/>
              <p:cNvSpPr txBox="1">
                <a:spLocks noChangeArrowheads="1"/>
              </p:cNvSpPr>
              <p:nvPr/>
            </p:nvSpPr>
            <p:spPr bwMode="auto">
              <a:xfrm>
                <a:off x="766" y="1653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64" name="Text Box 43"/>
              <p:cNvSpPr txBox="1">
                <a:spLocks noChangeArrowheads="1"/>
              </p:cNvSpPr>
              <p:nvPr/>
            </p:nvSpPr>
            <p:spPr bwMode="auto">
              <a:xfrm>
                <a:off x="972" y="1653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65" name="Text Box 44"/>
              <p:cNvSpPr txBox="1">
                <a:spLocks noChangeArrowheads="1"/>
              </p:cNvSpPr>
              <p:nvPr/>
            </p:nvSpPr>
            <p:spPr bwMode="auto">
              <a:xfrm>
                <a:off x="1177" y="1653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66" name="Text Box 45"/>
              <p:cNvSpPr txBox="1">
                <a:spLocks noChangeArrowheads="1"/>
              </p:cNvSpPr>
              <p:nvPr/>
            </p:nvSpPr>
            <p:spPr bwMode="auto">
              <a:xfrm>
                <a:off x="1383" y="1653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67" name="Text Box 46"/>
              <p:cNvSpPr txBox="1">
                <a:spLocks noChangeArrowheads="1"/>
              </p:cNvSpPr>
              <p:nvPr/>
            </p:nvSpPr>
            <p:spPr bwMode="auto">
              <a:xfrm>
                <a:off x="1587" y="1653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68" name="Text Box 47"/>
              <p:cNvSpPr txBox="1">
                <a:spLocks noChangeArrowheads="1"/>
              </p:cNvSpPr>
              <p:nvPr/>
            </p:nvSpPr>
            <p:spPr bwMode="auto">
              <a:xfrm>
                <a:off x="1795" y="1653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69" name="Text Box 49"/>
              <p:cNvSpPr txBox="1">
                <a:spLocks noChangeArrowheads="1"/>
              </p:cNvSpPr>
              <p:nvPr/>
            </p:nvSpPr>
            <p:spPr bwMode="auto">
              <a:xfrm>
                <a:off x="560" y="1834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0" name="Text Box 50"/>
              <p:cNvSpPr txBox="1">
                <a:spLocks noChangeArrowheads="1"/>
              </p:cNvSpPr>
              <p:nvPr/>
            </p:nvSpPr>
            <p:spPr bwMode="auto">
              <a:xfrm>
                <a:off x="766" y="1834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1" name="Text Box 51"/>
              <p:cNvSpPr txBox="1">
                <a:spLocks noChangeArrowheads="1"/>
              </p:cNvSpPr>
              <p:nvPr/>
            </p:nvSpPr>
            <p:spPr bwMode="auto">
              <a:xfrm>
                <a:off x="972" y="1834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2" name="Text Box 52"/>
              <p:cNvSpPr txBox="1">
                <a:spLocks noChangeArrowheads="1"/>
              </p:cNvSpPr>
              <p:nvPr/>
            </p:nvSpPr>
            <p:spPr bwMode="auto">
              <a:xfrm>
                <a:off x="1177" y="1834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3" name="Text Box 53"/>
              <p:cNvSpPr txBox="1">
                <a:spLocks noChangeArrowheads="1"/>
              </p:cNvSpPr>
              <p:nvPr/>
            </p:nvSpPr>
            <p:spPr bwMode="auto">
              <a:xfrm>
                <a:off x="1383" y="1834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4" name="Text Box 54"/>
              <p:cNvSpPr txBox="1">
                <a:spLocks noChangeArrowheads="1"/>
              </p:cNvSpPr>
              <p:nvPr/>
            </p:nvSpPr>
            <p:spPr bwMode="auto">
              <a:xfrm>
                <a:off x="1587" y="1834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5" name="Text Box 55"/>
              <p:cNvSpPr txBox="1">
                <a:spLocks noChangeArrowheads="1"/>
              </p:cNvSpPr>
              <p:nvPr/>
            </p:nvSpPr>
            <p:spPr bwMode="auto">
              <a:xfrm>
                <a:off x="1795" y="1834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6" name="Text Box 57"/>
              <p:cNvSpPr txBox="1">
                <a:spLocks noChangeArrowheads="1"/>
              </p:cNvSpPr>
              <p:nvPr/>
            </p:nvSpPr>
            <p:spPr bwMode="auto">
              <a:xfrm>
                <a:off x="560" y="2019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7" name="Text Box 58"/>
              <p:cNvSpPr txBox="1">
                <a:spLocks noChangeArrowheads="1"/>
              </p:cNvSpPr>
              <p:nvPr/>
            </p:nvSpPr>
            <p:spPr bwMode="auto">
              <a:xfrm>
                <a:off x="766" y="2019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8" name="Text Box 59"/>
              <p:cNvSpPr txBox="1">
                <a:spLocks noChangeArrowheads="1"/>
              </p:cNvSpPr>
              <p:nvPr/>
            </p:nvSpPr>
            <p:spPr bwMode="auto">
              <a:xfrm>
                <a:off x="972" y="2019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79" name="Text Box 60"/>
              <p:cNvSpPr txBox="1">
                <a:spLocks noChangeArrowheads="1"/>
              </p:cNvSpPr>
              <p:nvPr/>
            </p:nvSpPr>
            <p:spPr bwMode="auto">
              <a:xfrm>
                <a:off x="1177" y="2019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0" name="Text Box 61"/>
              <p:cNvSpPr txBox="1">
                <a:spLocks noChangeArrowheads="1"/>
              </p:cNvSpPr>
              <p:nvPr/>
            </p:nvSpPr>
            <p:spPr bwMode="auto">
              <a:xfrm>
                <a:off x="1383" y="2019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1" name="Text Box 62"/>
              <p:cNvSpPr txBox="1">
                <a:spLocks noChangeArrowheads="1"/>
              </p:cNvSpPr>
              <p:nvPr/>
            </p:nvSpPr>
            <p:spPr bwMode="auto">
              <a:xfrm>
                <a:off x="1587" y="2019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2" name="Text Box 63"/>
              <p:cNvSpPr txBox="1">
                <a:spLocks noChangeArrowheads="1"/>
              </p:cNvSpPr>
              <p:nvPr/>
            </p:nvSpPr>
            <p:spPr bwMode="auto">
              <a:xfrm>
                <a:off x="1795" y="2019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 dirty="0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3" name="Text Box 65"/>
              <p:cNvSpPr txBox="1">
                <a:spLocks noChangeArrowheads="1"/>
              </p:cNvSpPr>
              <p:nvPr/>
            </p:nvSpPr>
            <p:spPr bwMode="auto">
              <a:xfrm>
                <a:off x="560" y="2202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4" name="Text Box 66"/>
              <p:cNvSpPr txBox="1">
                <a:spLocks noChangeArrowheads="1"/>
              </p:cNvSpPr>
              <p:nvPr/>
            </p:nvSpPr>
            <p:spPr bwMode="auto">
              <a:xfrm>
                <a:off x="766" y="2202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5" name="Text Box 67"/>
              <p:cNvSpPr txBox="1">
                <a:spLocks noChangeArrowheads="1"/>
              </p:cNvSpPr>
              <p:nvPr/>
            </p:nvSpPr>
            <p:spPr bwMode="auto">
              <a:xfrm>
                <a:off x="972" y="2202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6" name="Text Box 68"/>
              <p:cNvSpPr txBox="1">
                <a:spLocks noChangeArrowheads="1"/>
              </p:cNvSpPr>
              <p:nvPr/>
            </p:nvSpPr>
            <p:spPr bwMode="auto">
              <a:xfrm>
                <a:off x="1177" y="2202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7" name="Text Box 69"/>
              <p:cNvSpPr txBox="1">
                <a:spLocks noChangeArrowheads="1"/>
              </p:cNvSpPr>
              <p:nvPr/>
            </p:nvSpPr>
            <p:spPr bwMode="auto">
              <a:xfrm>
                <a:off x="1383" y="2202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8" name="Text Box 70"/>
              <p:cNvSpPr txBox="1">
                <a:spLocks noChangeArrowheads="1"/>
              </p:cNvSpPr>
              <p:nvPr/>
            </p:nvSpPr>
            <p:spPr bwMode="auto">
              <a:xfrm>
                <a:off x="1587" y="2202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89" name="Text Box 71"/>
              <p:cNvSpPr txBox="1">
                <a:spLocks noChangeArrowheads="1"/>
              </p:cNvSpPr>
              <p:nvPr/>
            </p:nvSpPr>
            <p:spPr bwMode="auto">
              <a:xfrm>
                <a:off x="1795" y="2202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90" name="Text Box 72"/>
              <p:cNvSpPr txBox="1">
                <a:spLocks noChangeArrowheads="1"/>
              </p:cNvSpPr>
              <p:nvPr/>
            </p:nvSpPr>
            <p:spPr bwMode="auto">
              <a:xfrm>
                <a:off x="560" y="2379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  <p:sp>
            <p:nvSpPr>
              <p:cNvPr id="21591" name="Text Box 73"/>
              <p:cNvSpPr txBox="1">
                <a:spLocks noChangeArrowheads="1"/>
              </p:cNvSpPr>
              <p:nvPr/>
            </p:nvSpPr>
            <p:spPr bwMode="auto">
              <a:xfrm>
                <a:off x="766" y="2379"/>
                <a:ext cx="155" cy="136"/>
              </a:xfrm>
              <a:prstGeom prst="rect">
                <a:avLst/>
              </a:prstGeom>
              <a:noFill/>
              <a:ln w="571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SimSun" pitchFamily="2" charset="-122"/>
                  </a:rPr>
                  <a:t>•</a:t>
                </a:r>
              </a:p>
            </p:txBody>
          </p:sp>
        </p:grpSp>
        <p:grpSp>
          <p:nvGrpSpPr>
            <p:cNvPr id="21513" name="Group 264"/>
            <p:cNvGrpSpPr>
              <a:grpSpLocks/>
            </p:cNvGrpSpPr>
            <p:nvPr/>
          </p:nvGrpSpPr>
          <p:grpSpPr bwMode="auto">
            <a:xfrm>
              <a:off x="637" y="1698"/>
              <a:ext cx="2242" cy="1789"/>
              <a:chOff x="637" y="1698"/>
              <a:chExt cx="2242" cy="1789"/>
            </a:xfrm>
          </p:grpSpPr>
          <p:grpSp>
            <p:nvGrpSpPr>
              <p:cNvPr id="21514" name="Group 262"/>
              <p:cNvGrpSpPr>
                <a:grpSpLocks/>
              </p:cNvGrpSpPr>
              <p:nvPr/>
            </p:nvGrpSpPr>
            <p:grpSpPr bwMode="auto">
              <a:xfrm>
                <a:off x="1869" y="2729"/>
                <a:ext cx="1010" cy="758"/>
                <a:chOff x="1874" y="2839"/>
                <a:chExt cx="1010" cy="758"/>
              </a:xfrm>
            </p:grpSpPr>
            <p:grpSp>
              <p:nvGrpSpPr>
                <p:cNvPr id="21520" name="Group 141"/>
                <p:cNvGrpSpPr>
                  <a:grpSpLocks/>
                </p:cNvGrpSpPr>
                <p:nvPr/>
              </p:nvGrpSpPr>
              <p:grpSpPr bwMode="auto">
                <a:xfrm>
                  <a:off x="1874" y="2839"/>
                  <a:ext cx="626" cy="374"/>
                  <a:chOff x="2469" y="2672"/>
                  <a:chExt cx="626" cy="374"/>
                </a:xfrm>
              </p:grpSpPr>
              <p:sp>
                <p:nvSpPr>
                  <p:cNvPr id="426100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2469" y="2680"/>
                    <a:ext cx="626" cy="366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2"/>
                    </a:solidFill>
                    <a:miter lim="800000"/>
                    <a:headEnd/>
                    <a:tailEnd/>
                  </a:ln>
                  <a:effectLst>
                    <a:outerShdw dist="71842" dir="2700000" algn="ctr" rotWithShape="0">
                      <a:srgbClr val="B2B2B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21554" name="Group 117"/>
                  <p:cNvGrpSpPr>
                    <a:grpSpLocks/>
                  </p:cNvGrpSpPr>
                  <p:nvPr/>
                </p:nvGrpSpPr>
                <p:grpSpPr bwMode="auto">
                  <a:xfrm>
                    <a:off x="2534" y="2823"/>
                    <a:ext cx="496" cy="157"/>
                    <a:chOff x="743" y="2713"/>
                    <a:chExt cx="822" cy="405"/>
                  </a:xfrm>
                </p:grpSpPr>
                <p:sp>
                  <p:nvSpPr>
                    <p:cNvPr id="21556" name="Rectangle 1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3" y="2713"/>
                      <a:ext cx="822" cy="405"/>
                    </a:xfrm>
                    <a:prstGeom prst="rect">
                      <a:avLst/>
                    </a:prstGeom>
                    <a:noFill/>
                    <a:ln w="12700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57" name="Line 1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5" y="2818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58" name="Line 1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2914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59" name="Line 1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3010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21555" name="Text Box 1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29" y="2672"/>
                    <a:ext cx="507" cy="135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pPr eaLnBrk="0" hangingPunct="0"/>
                    <a:r>
                      <a:rPr lang="en-US" altLang="zh-CN" sz="800" b="1" dirty="0">
                        <a:latin typeface="+mj-lt"/>
                        <a:ea typeface="SimSun" pitchFamily="2" charset="-122"/>
                      </a:rPr>
                      <a:t>Work Order</a:t>
                    </a:r>
                  </a:p>
                </p:txBody>
              </p:sp>
            </p:grpSp>
            <p:grpSp>
              <p:nvGrpSpPr>
                <p:cNvPr id="21521" name="Group 221"/>
                <p:cNvGrpSpPr>
                  <a:grpSpLocks/>
                </p:cNvGrpSpPr>
                <p:nvPr/>
              </p:nvGrpSpPr>
              <p:grpSpPr bwMode="auto">
                <a:xfrm>
                  <a:off x="1970" y="2935"/>
                  <a:ext cx="626" cy="374"/>
                  <a:chOff x="2469" y="2672"/>
                  <a:chExt cx="626" cy="374"/>
                </a:xfrm>
              </p:grpSpPr>
              <p:sp>
                <p:nvSpPr>
                  <p:cNvPr id="426206" name="Rectangle 222"/>
                  <p:cNvSpPr>
                    <a:spLocks noChangeArrowheads="1"/>
                  </p:cNvSpPr>
                  <p:nvPr/>
                </p:nvSpPr>
                <p:spPr bwMode="auto">
                  <a:xfrm>
                    <a:off x="2469" y="2680"/>
                    <a:ext cx="626" cy="366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2"/>
                    </a:solidFill>
                    <a:miter lim="800000"/>
                    <a:headEnd/>
                    <a:tailEnd/>
                  </a:ln>
                  <a:effectLst>
                    <a:outerShdw dist="71842" dir="2700000" algn="ctr" rotWithShape="0">
                      <a:srgbClr val="B2B2B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21547" name="Group 223"/>
                  <p:cNvGrpSpPr>
                    <a:grpSpLocks/>
                  </p:cNvGrpSpPr>
                  <p:nvPr/>
                </p:nvGrpSpPr>
                <p:grpSpPr bwMode="auto">
                  <a:xfrm>
                    <a:off x="2534" y="2823"/>
                    <a:ext cx="496" cy="157"/>
                    <a:chOff x="743" y="2713"/>
                    <a:chExt cx="822" cy="405"/>
                  </a:xfrm>
                </p:grpSpPr>
                <p:sp>
                  <p:nvSpPr>
                    <p:cNvPr id="21549" name="Rectangle 2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3" y="2713"/>
                      <a:ext cx="822" cy="405"/>
                    </a:xfrm>
                    <a:prstGeom prst="rect">
                      <a:avLst/>
                    </a:prstGeom>
                    <a:noFill/>
                    <a:ln w="12700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50" name="Line 2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5" y="2818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51" name="Line 2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2914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52" name="Line 2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3010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21548" name="Text Box 2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29" y="2672"/>
                    <a:ext cx="507" cy="135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pPr eaLnBrk="0" hangingPunct="0"/>
                    <a:r>
                      <a:rPr lang="en-US" altLang="zh-CN" sz="800" b="1" dirty="0">
                        <a:latin typeface="+mj-lt"/>
                        <a:ea typeface="SimSun" pitchFamily="2" charset="-122"/>
                      </a:rPr>
                      <a:t>Work Order</a:t>
                    </a:r>
                  </a:p>
                </p:txBody>
              </p:sp>
            </p:grpSp>
            <p:grpSp>
              <p:nvGrpSpPr>
                <p:cNvPr id="21522" name="Group 229"/>
                <p:cNvGrpSpPr>
                  <a:grpSpLocks/>
                </p:cNvGrpSpPr>
                <p:nvPr/>
              </p:nvGrpSpPr>
              <p:grpSpPr bwMode="auto">
                <a:xfrm>
                  <a:off x="2066" y="3031"/>
                  <a:ext cx="626" cy="374"/>
                  <a:chOff x="2469" y="2672"/>
                  <a:chExt cx="626" cy="374"/>
                </a:xfrm>
              </p:grpSpPr>
              <p:sp>
                <p:nvSpPr>
                  <p:cNvPr id="426214" name="Rectangle 230"/>
                  <p:cNvSpPr>
                    <a:spLocks noChangeArrowheads="1"/>
                  </p:cNvSpPr>
                  <p:nvPr/>
                </p:nvSpPr>
                <p:spPr bwMode="auto">
                  <a:xfrm>
                    <a:off x="2469" y="2680"/>
                    <a:ext cx="626" cy="366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2"/>
                    </a:solidFill>
                    <a:miter lim="800000"/>
                    <a:headEnd/>
                    <a:tailEnd/>
                  </a:ln>
                  <a:effectLst>
                    <a:outerShdw dist="71842" dir="2700000" algn="ctr" rotWithShape="0">
                      <a:srgbClr val="B2B2B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21540" name="Group 231"/>
                  <p:cNvGrpSpPr>
                    <a:grpSpLocks/>
                  </p:cNvGrpSpPr>
                  <p:nvPr/>
                </p:nvGrpSpPr>
                <p:grpSpPr bwMode="auto">
                  <a:xfrm>
                    <a:off x="2534" y="2823"/>
                    <a:ext cx="496" cy="157"/>
                    <a:chOff x="743" y="2713"/>
                    <a:chExt cx="822" cy="405"/>
                  </a:xfrm>
                </p:grpSpPr>
                <p:sp>
                  <p:nvSpPr>
                    <p:cNvPr id="21542" name="Rectangle 2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3" y="2713"/>
                      <a:ext cx="822" cy="405"/>
                    </a:xfrm>
                    <a:prstGeom prst="rect">
                      <a:avLst/>
                    </a:prstGeom>
                    <a:noFill/>
                    <a:ln w="12700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43" name="Line 2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5" y="2818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44" name="Line 2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2914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45" name="Line 23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3010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21541" name="Text Box 2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29" y="2672"/>
                    <a:ext cx="507" cy="135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pPr eaLnBrk="0" hangingPunct="0"/>
                    <a:r>
                      <a:rPr lang="en-US" altLang="zh-CN" sz="800" b="1">
                        <a:latin typeface="+mj-lt"/>
                        <a:ea typeface="SimSun" pitchFamily="2" charset="-122"/>
                      </a:rPr>
                      <a:t>Work Order</a:t>
                    </a:r>
                  </a:p>
                </p:txBody>
              </p:sp>
            </p:grpSp>
            <p:grpSp>
              <p:nvGrpSpPr>
                <p:cNvPr id="21523" name="Group 237"/>
                <p:cNvGrpSpPr>
                  <a:grpSpLocks/>
                </p:cNvGrpSpPr>
                <p:nvPr/>
              </p:nvGrpSpPr>
              <p:grpSpPr bwMode="auto">
                <a:xfrm>
                  <a:off x="2162" y="3127"/>
                  <a:ext cx="626" cy="374"/>
                  <a:chOff x="2469" y="2672"/>
                  <a:chExt cx="626" cy="374"/>
                </a:xfrm>
              </p:grpSpPr>
              <p:sp>
                <p:nvSpPr>
                  <p:cNvPr id="426222" name="Rectangle 238"/>
                  <p:cNvSpPr>
                    <a:spLocks noChangeArrowheads="1"/>
                  </p:cNvSpPr>
                  <p:nvPr/>
                </p:nvSpPr>
                <p:spPr bwMode="auto">
                  <a:xfrm>
                    <a:off x="2469" y="2680"/>
                    <a:ext cx="626" cy="366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2"/>
                    </a:solidFill>
                    <a:miter lim="800000"/>
                    <a:headEnd/>
                    <a:tailEnd/>
                  </a:ln>
                  <a:effectLst>
                    <a:outerShdw dist="71842" dir="2700000" algn="ctr" rotWithShape="0">
                      <a:srgbClr val="B2B2B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21533" name="Group 239"/>
                  <p:cNvGrpSpPr>
                    <a:grpSpLocks/>
                  </p:cNvGrpSpPr>
                  <p:nvPr/>
                </p:nvGrpSpPr>
                <p:grpSpPr bwMode="auto">
                  <a:xfrm>
                    <a:off x="2534" y="2823"/>
                    <a:ext cx="496" cy="157"/>
                    <a:chOff x="743" y="2713"/>
                    <a:chExt cx="822" cy="405"/>
                  </a:xfrm>
                </p:grpSpPr>
                <p:sp>
                  <p:nvSpPr>
                    <p:cNvPr id="21535" name="Rectangle 2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3" y="2713"/>
                      <a:ext cx="822" cy="405"/>
                    </a:xfrm>
                    <a:prstGeom prst="rect">
                      <a:avLst/>
                    </a:prstGeom>
                    <a:noFill/>
                    <a:ln w="12700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36" name="Line 2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5" y="2818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37" name="Line 2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2914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38" name="Line 2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3010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21534" name="Text Box 2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29" y="2672"/>
                    <a:ext cx="507" cy="135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pPr eaLnBrk="0" hangingPunct="0"/>
                    <a:r>
                      <a:rPr lang="en-US" altLang="zh-CN" sz="800" b="1" dirty="0">
                        <a:latin typeface="+mj-lt"/>
                        <a:ea typeface="SimSun" pitchFamily="2" charset="-122"/>
                      </a:rPr>
                      <a:t>Work Order</a:t>
                    </a:r>
                  </a:p>
                </p:txBody>
              </p:sp>
            </p:grpSp>
            <p:grpSp>
              <p:nvGrpSpPr>
                <p:cNvPr id="21524" name="Group 254"/>
                <p:cNvGrpSpPr>
                  <a:grpSpLocks/>
                </p:cNvGrpSpPr>
                <p:nvPr/>
              </p:nvGrpSpPr>
              <p:grpSpPr bwMode="auto">
                <a:xfrm>
                  <a:off x="2258" y="3223"/>
                  <a:ext cx="626" cy="374"/>
                  <a:chOff x="2469" y="2672"/>
                  <a:chExt cx="626" cy="374"/>
                </a:xfrm>
              </p:grpSpPr>
              <p:sp>
                <p:nvSpPr>
                  <p:cNvPr id="426239" name="Rectangle 255"/>
                  <p:cNvSpPr>
                    <a:spLocks noChangeArrowheads="1"/>
                  </p:cNvSpPr>
                  <p:nvPr/>
                </p:nvSpPr>
                <p:spPr bwMode="auto">
                  <a:xfrm>
                    <a:off x="2469" y="2680"/>
                    <a:ext cx="626" cy="366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2"/>
                    </a:solidFill>
                    <a:miter lim="800000"/>
                    <a:headEnd/>
                    <a:tailEnd/>
                  </a:ln>
                  <a:effectLst>
                    <a:outerShdw dist="71842" dir="2700000" algn="ctr" rotWithShape="0">
                      <a:srgbClr val="B2B2B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21526" name="Group 256"/>
                  <p:cNvGrpSpPr>
                    <a:grpSpLocks/>
                  </p:cNvGrpSpPr>
                  <p:nvPr/>
                </p:nvGrpSpPr>
                <p:grpSpPr bwMode="auto">
                  <a:xfrm>
                    <a:off x="2534" y="2823"/>
                    <a:ext cx="496" cy="157"/>
                    <a:chOff x="743" y="2713"/>
                    <a:chExt cx="822" cy="405"/>
                  </a:xfrm>
                </p:grpSpPr>
                <p:sp>
                  <p:nvSpPr>
                    <p:cNvPr id="21528" name="Rectangle 2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3" y="2713"/>
                      <a:ext cx="822" cy="405"/>
                    </a:xfrm>
                    <a:prstGeom prst="rect">
                      <a:avLst/>
                    </a:prstGeom>
                    <a:noFill/>
                    <a:ln w="12700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29" name="Line 25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5" y="2818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30" name="Line 25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2914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1531" name="Line 26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34" y="3010"/>
                      <a:ext cx="639" cy="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tx2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21527" name="Text Box 26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29" y="2672"/>
                    <a:ext cx="507" cy="135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pPr eaLnBrk="0" hangingPunct="0"/>
                    <a:r>
                      <a:rPr lang="en-US" altLang="zh-CN" sz="800" b="1">
                        <a:latin typeface="+mj-lt"/>
                        <a:ea typeface="SimSun" pitchFamily="2" charset="-122"/>
                      </a:rPr>
                      <a:t>Work Order</a:t>
                    </a:r>
                  </a:p>
                </p:txBody>
              </p:sp>
            </p:grpSp>
          </p:grpSp>
          <p:cxnSp>
            <p:nvCxnSpPr>
              <p:cNvPr id="21515" name="AutoShape 186"/>
              <p:cNvCxnSpPr>
                <a:cxnSpLocks noChangeShapeType="1"/>
                <a:stCxn id="21562" idx="2"/>
                <a:endCxn id="426239" idx="1"/>
              </p:cNvCxnSpPr>
              <p:nvPr/>
            </p:nvCxnSpPr>
            <p:spPr bwMode="auto">
              <a:xfrm rot="16200000" flipH="1">
                <a:off x="642" y="1693"/>
                <a:ext cx="1606" cy="1616"/>
              </a:xfrm>
              <a:prstGeom prst="curvedConnector2">
                <a:avLst/>
              </a:prstGeom>
              <a:noFill/>
              <a:ln w="31750">
                <a:solidFill>
                  <a:schemeClr val="hlink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16" name="AutoShape 187"/>
              <p:cNvCxnSpPr>
                <a:cxnSpLocks noChangeShapeType="1"/>
                <a:stCxn id="21563" idx="2"/>
                <a:endCxn id="426222" idx="1"/>
              </p:cNvCxnSpPr>
              <p:nvPr/>
            </p:nvCxnSpPr>
            <p:spPr bwMode="auto">
              <a:xfrm rot="16200000" flipH="1">
                <a:off x="745" y="1796"/>
                <a:ext cx="1510" cy="1314"/>
              </a:xfrm>
              <a:prstGeom prst="curvedConnector2">
                <a:avLst/>
              </a:prstGeom>
              <a:noFill/>
              <a:ln w="31750">
                <a:solidFill>
                  <a:schemeClr val="hlink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17" name="AutoShape 188"/>
              <p:cNvCxnSpPr>
                <a:cxnSpLocks noChangeShapeType="1"/>
                <a:stCxn id="21564" idx="2"/>
                <a:endCxn id="426214" idx="1"/>
              </p:cNvCxnSpPr>
              <p:nvPr/>
            </p:nvCxnSpPr>
            <p:spPr bwMode="auto">
              <a:xfrm rot="16200000" flipH="1">
                <a:off x="848" y="1899"/>
                <a:ext cx="1414" cy="1012"/>
              </a:xfrm>
              <a:prstGeom prst="curvedConnector2">
                <a:avLst/>
              </a:prstGeom>
              <a:noFill/>
              <a:ln w="31750">
                <a:solidFill>
                  <a:schemeClr val="hlink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18" name="AutoShape 189"/>
              <p:cNvCxnSpPr>
                <a:cxnSpLocks noChangeShapeType="1"/>
                <a:stCxn id="21565" idx="2"/>
                <a:endCxn id="426206" idx="1"/>
              </p:cNvCxnSpPr>
              <p:nvPr/>
            </p:nvCxnSpPr>
            <p:spPr bwMode="auto">
              <a:xfrm rot="16200000" flipH="1">
                <a:off x="951" y="2002"/>
                <a:ext cx="1318" cy="711"/>
              </a:xfrm>
              <a:prstGeom prst="curvedConnector2">
                <a:avLst/>
              </a:prstGeom>
              <a:noFill/>
              <a:ln w="31750">
                <a:solidFill>
                  <a:schemeClr val="hlink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19" name="AutoShape 190"/>
              <p:cNvCxnSpPr>
                <a:cxnSpLocks noChangeShapeType="1"/>
                <a:stCxn id="21566" idx="2"/>
                <a:endCxn id="426100" idx="1"/>
              </p:cNvCxnSpPr>
              <p:nvPr/>
            </p:nvCxnSpPr>
            <p:spPr bwMode="auto">
              <a:xfrm rot="16200000" flipH="1">
                <a:off x="1054" y="2105"/>
                <a:ext cx="1222" cy="409"/>
              </a:xfrm>
              <a:prstGeom prst="curvedConnector2">
                <a:avLst/>
              </a:prstGeom>
              <a:noFill/>
              <a:ln w="31750">
                <a:solidFill>
                  <a:schemeClr val="hlink"/>
                </a:solidFill>
                <a:round/>
                <a:headEnd/>
                <a:tailEnd type="triangle" w="med" len="med"/>
              </a:ln>
            </p:spPr>
          </p:cxnSp>
        </p:grpSp>
      </p:grpSp>
      <p:sp>
        <p:nvSpPr>
          <p:cNvPr id="426187" name="Text Box 203"/>
          <p:cNvSpPr txBox="1">
            <a:spLocks noChangeArrowheads="1"/>
          </p:cNvSpPr>
          <p:nvPr/>
        </p:nvSpPr>
        <p:spPr bwMode="auto">
          <a:xfrm>
            <a:off x="2900363" y="5249863"/>
            <a:ext cx="2247900" cy="654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Cycle by Status</a:t>
            </a:r>
          </a:p>
          <a:p>
            <a:pPr eaLnBrk="0" hangingPunct="0">
              <a:defRPr/>
            </a:pPr>
            <a:r>
              <a:rPr lang="en-US" altLang="zh-CN" sz="18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Exploded - Closed</a:t>
            </a:r>
          </a:p>
        </p:txBody>
      </p:sp>
      <p:pic>
        <p:nvPicPr>
          <p:cNvPr id="21511" name="Picture 100" descr="WorkOrderMaintenanceSchedul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8575" y="1562100"/>
            <a:ext cx="2984500" cy="312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b="1" smtClean="0">
                <a:ea typeface="SimSun" pitchFamily="2" charset="-122"/>
              </a:rPr>
              <a:t>WO Processing Introduction</a:t>
            </a:r>
          </a:p>
          <a:p>
            <a:pPr eaLnBrk="1" hangingPunct="1"/>
            <a:r>
              <a:rPr lang="en-US" altLang="zh-CN" b="1" smtClean="0">
                <a:ea typeface="SimSun" pitchFamily="2" charset="-122"/>
              </a:rPr>
              <a:t>Work Order Status</a:t>
            </a:r>
          </a:p>
          <a:p>
            <a:pPr eaLnBrk="1" hangingPunct="1"/>
            <a:r>
              <a:rPr lang="en-US" altLang="zh-CN" smtClean="0">
                <a:ea typeface="SimSun" pitchFamily="2" charset="-122"/>
              </a:rPr>
              <a:t>Work Order Types</a:t>
            </a:r>
          </a:p>
        </p:txBody>
      </p:sp>
      <p:sp>
        <p:nvSpPr>
          <p:cNvPr id="12291" name="Rectangle 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Processing: Introduction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eB-WO-PR-020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5361" name="Group 65"/>
          <p:cNvGraphicFramePr>
            <a:graphicFrameLocks noGrp="1"/>
          </p:cNvGraphicFramePr>
          <p:nvPr>
            <p:ph idx="1"/>
          </p:nvPr>
        </p:nvGraphicFramePr>
        <p:xfrm>
          <a:off x="457200" y="892175"/>
          <a:ext cx="8229600" cy="5171758"/>
        </p:xfrm>
        <a:graphic>
          <a:graphicData uri="http://schemas.openxmlformats.org/drawingml/2006/table">
            <a:tbl>
              <a:tblPr/>
              <a:tblGrid>
                <a:gridCol w="2046184"/>
                <a:gridCol w="6183416"/>
              </a:tblGrid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Standard</a:t>
                      </a:r>
                    </a:p>
                  </a:txBody>
                  <a:tcPr marL="92295" marR="92295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Produce items with predefined product structures and routings</a:t>
                      </a:r>
                    </a:p>
                  </a:txBody>
                  <a:tcPr marL="92295" marR="92295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Firm Assembly</a:t>
                      </a:r>
                    </a:p>
                  </a:txBody>
                  <a:tcPr marL="92295" marR="92295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Produce configured products</a:t>
                      </a:r>
                    </a:p>
                  </a:txBody>
                  <a:tcPr marL="92295" marR="92295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Rework</a:t>
                      </a:r>
                    </a:p>
                  </a:txBody>
                  <a:tcPr marL="92295" marR="92295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Manage the repair, reprocessing, or completion of nonconforming items</a:t>
                      </a:r>
                    </a:p>
                  </a:txBody>
                  <a:tcPr marL="92295" marR="92295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Expense</a:t>
                      </a:r>
                    </a:p>
                  </a:txBody>
                  <a:tcPr marL="92295" marR="92295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Perform special jobs, such as non-inventory items</a:t>
                      </a:r>
                    </a:p>
                  </a:txBody>
                  <a:tcPr marL="92295" marR="92295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Scheduled</a:t>
                      </a:r>
                    </a:p>
                  </a:txBody>
                  <a:tcPr marL="92295" marR="92295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Created from a repetitive schedule explosion</a:t>
                      </a:r>
                    </a:p>
                  </a:txBody>
                  <a:tcPr marL="92295" marR="92295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Cumulative</a:t>
                      </a:r>
                    </a:p>
                  </a:txBody>
                  <a:tcPr marL="92295" marR="92295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Used by system to track repetitive production costs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SimSun" pitchFamily="2" charset="-122"/>
                      </a:endParaRPr>
                    </a:p>
                  </a:txBody>
                  <a:tcPr marL="92295" marR="92295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8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Flow</a:t>
                      </a:r>
                    </a:p>
                  </a:txBody>
                  <a:tcPr marL="92295" marR="92295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itchFamily="2" charset="-122"/>
                        </a:rPr>
                        <a:t>Generated when you use Flow Schedule Maintenance to create a flow schedule order that does not reference an existing work order. These cannot be processed by work order functions.</a:t>
                      </a:r>
                    </a:p>
                  </a:txBody>
                  <a:tcPr marL="92295" marR="92295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Work Order Types</a:t>
            </a:r>
            <a:endParaRPr lang="en-US" dirty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eB-WO-PR-200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  <a:endParaRPr lang="en-US" altLang="zh-CN" dirty="0" smtClean="0"/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eB-WO-PR-210</a:t>
            </a:r>
            <a:endParaRPr lang="en-US" altLang="zh-CN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mtClean="0"/>
              <a:t>Approving Planned Work Orders</a:t>
            </a:r>
          </a:p>
          <a:p>
            <a:r>
              <a:rPr lang="en-US" altLang="zh-CN" smtClean="0"/>
              <a:t>Maintaining Work Orders</a:t>
            </a:r>
          </a:p>
          <a:p>
            <a:r>
              <a:rPr lang="en-US" altLang="zh-CN" smtClean="0"/>
              <a:t>Preparing and Planning (optional)</a:t>
            </a:r>
          </a:p>
          <a:p>
            <a:r>
              <a:rPr lang="en-US" altLang="zh-CN" smtClean="0"/>
              <a:t>Releasing and Monitoring Work Orders</a:t>
            </a:r>
          </a:p>
          <a:p>
            <a:r>
              <a:rPr lang="en-US" altLang="zh-CN" smtClean="0"/>
              <a:t>Modifying Work Order Status</a:t>
            </a:r>
          </a:p>
          <a:p>
            <a:r>
              <a:rPr lang="en-US" altLang="zh-CN" smtClean="0"/>
              <a:t>Splitting Work Orders (optional)</a:t>
            </a:r>
          </a:p>
          <a:p>
            <a:r>
              <a:rPr lang="en-US" altLang="zh-CN" smtClean="0"/>
              <a:t>Issuing Components</a:t>
            </a:r>
          </a:p>
          <a:p>
            <a:r>
              <a:rPr lang="en-US" altLang="zh-CN" smtClean="0"/>
              <a:t>Receiving Work Orders</a:t>
            </a:r>
          </a:p>
          <a:p>
            <a:r>
              <a:rPr lang="en-US" altLang="zh-CN" smtClean="0"/>
              <a:t>Backflushing</a:t>
            </a:r>
          </a:p>
          <a:p>
            <a:r>
              <a:rPr lang="en-US" altLang="zh-CN" smtClean="0"/>
              <a:t>Maintaining WO Bills</a:t>
            </a:r>
          </a:p>
          <a:p>
            <a:r>
              <a:rPr lang="en-US" altLang="zh-CN" smtClean="0"/>
              <a:t>Maintaining WO Routings</a:t>
            </a:r>
          </a:p>
          <a:p>
            <a:r>
              <a:rPr lang="en-US" altLang="zh-CN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822"/>
          <p:cNvSpPr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 eaLnBrk="1" hangingPunct="1"/>
            <a:r>
              <a:rPr lang="en-US" altLang="zh-CN" smtClean="0">
                <a:latin typeface="+mj-lt"/>
                <a:ea typeface="SimSun" pitchFamily="2" charset="-122"/>
              </a:rPr>
              <a:t>Approving Planned Orders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  <a:effectLst/>
        </p:spPr>
        <p:txBody>
          <a:bodyPr/>
          <a:lstStyle/>
          <a:p>
            <a:pPr defTabSz="865188"/>
            <a:r>
              <a:rPr lang="zh-CN" altLang="en-US"/>
              <a:t>eB-WO-PR-220</a:t>
            </a:r>
            <a:endParaRPr lang="en-US" altLang="zh-CN"/>
          </a:p>
        </p:txBody>
      </p:sp>
      <p:sp>
        <p:nvSpPr>
          <p:cNvPr id="24581" name="Rectangle 60"/>
          <p:cNvSpPr>
            <a:spLocks noChangeArrowheads="1"/>
          </p:cNvSpPr>
          <p:nvPr/>
        </p:nvSpPr>
        <p:spPr bwMode="auto">
          <a:xfrm>
            <a:off x="338138" y="1704975"/>
            <a:ext cx="14144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eaLnBrk="0" hangingPunct="0"/>
            <a:r>
              <a:rPr lang="en-US" altLang="zh-CN" sz="1600" b="1" dirty="0">
                <a:solidFill>
                  <a:srgbClr val="000000"/>
                </a:solidFill>
                <a:latin typeface="+mj-lt"/>
                <a:ea typeface="SimSun" pitchFamily="2" charset="-122"/>
              </a:rPr>
              <a:t>Planned</a:t>
            </a:r>
            <a:endParaRPr lang="en-US" altLang="zh-CN" sz="1600" b="1" dirty="0">
              <a:latin typeface="+mj-lt"/>
              <a:ea typeface="SimSun" pitchFamily="2" charset="-122"/>
            </a:endParaRPr>
          </a:p>
        </p:txBody>
      </p:sp>
      <p:cxnSp>
        <p:nvCxnSpPr>
          <p:cNvPr id="24582" name="AutoShape 1480"/>
          <p:cNvCxnSpPr>
            <a:cxnSpLocks noChangeShapeType="1"/>
            <a:endCxn id="699859" idx="1"/>
          </p:cNvCxnSpPr>
          <p:nvPr/>
        </p:nvCxnSpPr>
        <p:spPr bwMode="auto">
          <a:xfrm>
            <a:off x="1262063" y="2441575"/>
            <a:ext cx="901700" cy="941388"/>
          </a:xfrm>
          <a:prstGeom prst="bentConnector3">
            <a:avLst>
              <a:gd name="adj1" fmla="val 7412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</p:cxnSp>
      <p:cxnSp>
        <p:nvCxnSpPr>
          <p:cNvPr id="24583" name="AutoShape 53"/>
          <p:cNvCxnSpPr>
            <a:cxnSpLocks noChangeShapeType="1"/>
            <a:stCxn id="699859" idx="3"/>
          </p:cNvCxnSpPr>
          <p:nvPr/>
        </p:nvCxnSpPr>
        <p:spPr bwMode="auto">
          <a:xfrm>
            <a:off x="4276725" y="3382963"/>
            <a:ext cx="378889" cy="121374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584" name="AutoShape 54"/>
          <p:cNvCxnSpPr>
            <a:cxnSpLocks noChangeShapeType="1"/>
            <a:stCxn id="24607" idx="1"/>
            <a:endCxn id="699860" idx="2"/>
          </p:cNvCxnSpPr>
          <p:nvPr/>
        </p:nvCxnSpPr>
        <p:spPr bwMode="auto">
          <a:xfrm>
            <a:off x="6713538" y="4944419"/>
            <a:ext cx="1335029" cy="389383"/>
          </a:xfrm>
          <a:prstGeom prst="bentConnector4">
            <a:avLst>
              <a:gd name="adj1" fmla="val 10880"/>
              <a:gd name="adj2" fmla="val 158708"/>
            </a:avLst>
          </a:prstGeom>
          <a:noFill/>
          <a:ln w="38100">
            <a:solidFill>
              <a:schemeClr val="tx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585" name="AutoShape 1479"/>
          <p:cNvCxnSpPr>
            <a:cxnSpLocks noChangeShapeType="1"/>
          </p:cNvCxnSpPr>
          <p:nvPr/>
        </p:nvCxnSpPr>
        <p:spPr bwMode="auto">
          <a:xfrm rot="16200000" flipH="1">
            <a:off x="2859882" y="3925094"/>
            <a:ext cx="744537" cy="3175"/>
          </a:xfrm>
          <a:prstGeom prst="bentConnector3">
            <a:avLst>
              <a:gd name="adj1" fmla="val 48403"/>
            </a:avLst>
          </a:prstGeom>
          <a:noFill/>
          <a:ln w="38100">
            <a:solidFill>
              <a:schemeClr val="tx2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24587" name="Group 1487"/>
          <p:cNvGrpSpPr>
            <a:grpSpLocks/>
          </p:cNvGrpSpPr>
          <p:nvPr/>
        </p:nvGrpSpPr>
        <p:grpSpPr bwMode="auto">
          <a:xfrm>
            <a:off x="4667250" y="3532188"/>
            <a:ext cx="2046288" cy="1941512"/>
            <a:chOff x="2295" y="1955"/>
            <a:chExt cx="1289" cy="1223"/>
          </a:xfrm>
          <a:effectLst/>
        </p:grpSpPr>
        <p:grpSp>
          <p:nvGrpSpPr>
            <p:cNvPr id="24604" name="Group 1458"/>
            <p:cNvGrpSpPr>
              <a:grpSpLocks/>
            </p:cNvGrpSpPr>
            <p:nvPr/>
          </p:nvGrpSpPr>
          <p:grpSpPr bwMode="auto">
            <a:xfrm>
              <a:off x="2299" y="2159"/>
              <a:ext cx="1285" cy="1019"/>
              <a:chOff x="383" y="986"/>
              <a:chExt cx="1918" cy="1519"/>
            </a:xfrm>
          </p:grpSpPr>
          <p:grpSp>
            <p:nvGrpSpPr>
              <p:cNvPr id="24606" name="Group 1459"/>
              <p:cNvGrpSpPr>
                <a:grpSpLocks/>
              </p:cNvGrpSpPr>
              <p:nvPr/>
            </p:nvGrpSpPr>
            <p:grpSpPr bwMode="auto">
              <a:xfrm>
                <a:off x="383" y="986"/>
                <a:ext cx="994" cy="1393"/>
                <a:chOff x="383" y="986"/>
                <a:chExt cx="994" cy="1393"/>
              </a:xfrm>
            </p:grpSpPr>
            <p:sp>
              <p:nvSpPr>
                <p:cNvPr id="24608" name="AutoShape 1460"/>
                <p:cNvSpPr>
                  <a:spLocks noChangeAspect="1" noChangeArrowheads="1" noTextEdit="1"/>
                </p:cNvSpPr>
                <p:nvPr/>
              </p:nvSpPr>
              <p:spPr bwMode="auto">
                <a:xfrm flipH="1">
                  <a:off x="383" y="986"/>
                  <a:ext cx="994" cy="13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09" name="Rectangle 1461"/>
                <p:cNvSpPr>
                  <a:spLocks noChangeArrowheads="1"/>
                </p:cNvSpPr>
                <p:nvPr/>
              </p:nvSpPr>
              <p:spPr bwMode="auto">
                <a:xfrm flipH="1">
                  <a:off x="384" y="986"/>
                  <a:ext cx="993" cy="1391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0" name="Freeform 1462"/>
                <p:cNvSpPr>
                  <a:spLocks/>
                </p:cNvSpPr>
                <p:nvPr/>
              </p:nvSpPr>
              <p:spPr bwMode="auto">
                <a:xfrm flipH="1">
                  <a:off x="384" y="2061"/>
                  <a:ext cx="993" cy="318"/>
                </a:xfrm>
                <a:custGeom>
                  <a:avLst/>
                  <a:gdLst>
                    <a:gd name="T0" fmla="*/ 185 w 2302"/>
                    <a:gd name="T1" fmla="*/ 47 h 736"/>
                    <a:gd name="T2" fmla="*/ 0 w 2302"/>
                    <a:gd name="T3" fmla="*/ 0 h 736"/>
                    <a:gd name="T4" fmla="*/ 0 w 2302"/>
                    <a:gd name="T5" fmla="*/ 59 h 736"/>
                    <a:gd name="T6" fmla="*/ 185 w 2302"/>
                    <a:gd name="T7" fmla="*/ 59 h 736"/>
                    <a:gd name="T8" fmla="*/ 185 w 2302"/>
                    <a:gd name="T9" fmla="*/ 47 h 7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02"/>
                    <a:gd name="T16" fmla="*/ 0 h 736"/>
                    <a:gd name="T17" fmla="*/ 2302 w 2302"/>
                    <a:gd name="T18" fmla="*/ 736 h 7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02" h="736">
                      <a:moveTo>
                        <a:pt x="2302" y="578"/>
                      </a:moveTo>
                      <a:lnTo>
                        <a:pt x="0" y="0"/>
                      </a:lnTo>
                      <a:lnTo>
                        <a:pt x="0" y="736"/>
                      </a:lnTo>
                      <a:lnTo>
                        <a:pt x="2302" y="736"/>
                      </a:lnTo>
                      <a:lnTo>
                        <a:pt x="2302" y="578"/>
                      </a:lnTo>
                      <a:close/>
                    </a:path>
                  </a:pathLst>
                </a:custGeom>
                <a:solidFill>
                  <a:srgbClr val="D6C6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1" name="Freeform 1463"/>
                <p:cNvSpPr>
                  <a:spLocks/>
                </p:cNvSpPr>
                <p:nvPr/>
              </p:nvSpPr>
              <p:spPr bwMode="auto">
                <a:xfrm flipH="1">
                  <a:off x="383" y="1429"/>
                  <a:ext cx="885" cy="948"/>
                </a:xfrm>
                <a:custGeom>
                  <a:avLst/>
                  <a:gdLst>
                    <a:gd name="T0" fmla="*/ 68 w 2052"/>
                    <a:gd name="T1" fmla="*/ 31 h 2199"/>
                    <a:gd name="T2" fmla="*/ 65 w 2052"/>
                    <a:gd name="T3" fmla="*/ 33 h 2199"/>
                    <a:gd name="T4" fmla="*/ 60 w 2052"/>
                    <a:gd name="T5" fmla="*/ 40 h 2199"/>
                    <a:gd name="T6" fmla="*/ 56 w 2052"/>
                    <a:gd name="T7" fmla="*/ 45 h 2199"/>
                    <a:gd name="T8" fmla="*/ 51 w 2052"/>
                    <a:gd name="T9" fmla="*/ 48 h 2199"/>
                    <a:gd name="T10" fmla="*/ 48 w 2052"/>
                    <a:gd name="T11" fmla="*/ 54 h 2199"/>
                    <a:gd name="T12" fmla="*/ 42 w 2052"/>
                    <a:gd name="T13" fmla="*/ 65 h 2199"/>
                    <a:gd name="T14" fmla="*/ 36 w 2052"/>
                    <a:gd name="T15" fmla="*/ 75 h 2199"/>
                    <a:gd name="T16" fmla="*/ 34 w 2052"/>
                    <a:gd name="T17" fmla="*/ 75 h 2199"/>
                    <a:gd name="T18" fmla="*/ 26 w 2052"/>
                    <a:gd name="T19" fmla="*/ 75 h 2199"/>
                    <a:gd name="T20" fmla="*/ 18 w 2052"/>
                    <a:gd name="T21" fmla="*/ 74 h 2199"/>
                    <a:gd name="T22" fmla="*/ 11 w 2052"/>
                    <a:gd name="T23" fmla="*/ 75 h 2199"/>
                    <a:gd name="T24" fmla="*/ 6 w 2052"/>
                    <a:gd name="T25" fmla="*/ 77 h 2199"/>
                    <a:gd name="T26" fmla="*/ 0 w 2052"/>
                    <a:gd name="T27" fmla="*/ 82 h 2199"/>
                    <a:gd name="T28" fmla="*/ 0 w 2052"/>
                    <a:gd name="T29" fmla="*/ 100 h 2199"/>
                    <a:gd name="T30" fmla="*/ 0 w 2052"/>
                    <a:gd name="T31" fmla="*/ 109 h 2199"/>
                    <a:gd name="T32" fmla="*/ 3 w 2052"/>
                    <a:gd name="T33" fmla="*/ 118 h 2199"/>
                    <a:gd name="T34" fmla="*/ 10 w 2052"/>
                    <a:gd name="T35" fmla="*/ 126 h 2199"/>
                    <a:gd name="T36" fmla="*/ 15 w 2052"/>
                    <a:gd name="T37" fmla="*/ 133 h 2199"/>
                    <a:gd name="T38" fmla="*/ 25 w 2052"/>
                    <a:gd name="T39" fmla="*/ 136 h 2199"/>
                    <a:gd name="T40" fmla="*/ 35 w 2052"/>
                    <a:gd name="T41" fmla="*/ 135 h 2199"/>
                    <a:gd name="T42" fmla="*/ 41 w 2052"/>
                    <a:gd name="T43" fmla="*/ 132 h 2199"/>
                    <a:gd name="T44" fmla="*/ 49 w 2052"/>
                    <a:gd name="T45" fmla="*/ 127 h 2199"/>
                    <a:gd name="T46" fmla="*/ 52 w 2052"/>
                    <a:gd name="T47" fmla="*/ 124 h 2199"/>
                    <a:gd name="T48" fmla="*/ 56 w 2052"/>
                    <a:gd name="T49" fmla="*/ 121 h 2199"/>
                    <a:gd name="T50" fmla="*/ 60 w 2052"/>
                    <a:gd name="T51" fmla="*/ 118 h 2199"/>
                    <a:gd name="T52" fmla="*/ 65 w 2052"/>
                    <a:gd name="T53" fmla="*/ 116 h 2199"/>
                    <a:gd name="T54" fmla="*/ 75 w 2052"/>
                    <a:gd name="T55" fmla="*/ 114 h 2199"/>
                    <a:gd name="T56" fmla="*/ 78 w 2052"/>
                    <a:gd name="T57" fmla="*/ 113 h 2199"/>
                    <a:gd name="T58" fmla="*/ 84 w 2052"/>
                    <a:gd name="T59" fmla="*/ 112 h 2199"/>
                    <a:gd name="T60" fmla="*/ 88 w 2052"/>
                    <a:gd name="T61" fmla="*/ 120 h 2199"/>
                    <a:gd name="T62" fmla="*/ 92 w 2052"/>
                    <a:gd name="T63" fmla="*/ 128 h 2199"/>
                    <a:gd name="T64" fmla="*/ 96 w 2052"/>
                    <a:gd name="T65" fmla="*/ 137 h 2199"/>
                    <a:gd name="T66" fmla="*/ 100 w 2052"/>
                    <a:gd name="T67" fmla="*/ 144 h 2199"/>
                    <a:gd name="T68" fmla="*/ 101 w 2052"/>
                    <a:gd name="T69" fmla="*/ 149 h 2199"/>
                    <a:gd name="T70" fmla="*/ 106 w 2052"/>
                    <a:gd name="T71" fmla="*/ 153 h 2199"/>
                    <a:gd name="T72" fmla="*/ 111 w 2052"/>
                    <a:gd name="T73" fmla="*/ 156 h 2199"/>
                    <a:gd name="T74" fmla="*/ 165 w 2052"/>
                    <a:gd name="T75" fmla="*/ 18 h 2199"/>
                    <a:gd name="T76" fmla="*/ 163 w 2052"/>
                    <a:gd name="T77" fmla="*/ 17 h 2199"/>
                    <a:gd name="T78" fmla="*/ 158 w 2052"/>
                    <a:gd name="T79" fmla="*/ 16 h 2199"/>
                    <a:gd name="T80" fmla="*/ 149 w 2052"/>
                    <a:gd name="T81" fmla="*/ 16 h 2199"/>
                    <a:gd name="T82" fmla="*/ 144 w 2052"/>
                    <a:gd name="T83" fmla="*/ 16 h 2199"/>
                    <a:gd name="T84" fmla="*/ 142 w 2052"/>
                    <a:gd name="T85" fmla="*/ 13 h 2199"/>
                    <a:gd name="T86" fmla="*/ 136 w 2052"/>
                    <a:gd name="T87" fmla="*/ 8 h 2199"/>
                    <a:gd name="T88" fmla="*/ 131 w 2052"/>
                    <a:gd name="T89" fmla="*/ 4 h 2199"/>
                    <a:gd name="T90" fmla="*/ 130 w 2052"/>
                    <a:gd name="T91" fmla="*/ 0 h 2199"/>
                    <a:gd name="T92" fmla="*/ 121 w 2052"/>
                    <a:gd name="T93" fmla="*/ 4 h 2199"/>
                    <a:gd name="T94" fmla="*/ 101 w 2052"/>
                    <a:gd name="T95" fmla="*/ 13 h 2199"/>
                    <a:gd name="T96" fmla="*/ 81 w 2052"/>
                    <a:gd name="T97" fmla="*/ 24 h 2199"/>
                    <a:gd name="T98" fmla="*/ 69 w 2052"/>
                    <a:gd name="T99" fmla="*/ 31 h 219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052"/>
                    <a:gd name="T151" fmla="*/ 0 h 2199"/>
                    <a:gd name="T152" fmla="*/ 2052 w 2052"/>
                    <a:gd name="T153" fmla="*/ 2199 h 219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052" h="2199">
                      <a:moveTo>
                        <a:pt x="857" y="384"/>
                      </a:moveTo>
                      <a:lnTo>
                        <a:pt x="856" y="384"/>
                      </a:lnTo>
                      <a:lnTo>
                        <a:pt x="854" y="384"/>
                      </a:lnTo>
                      <a:lnTo>
                        <a:pt x="849" y="384"/>
                      </a:lnTo>
                      <a:lnTo>
                        <a:pt x="841" y="388"/>
                      </a:lnTo>
                      <a:lnTo>
                        <a:pt x="831" y="392"/>
                      </a:lnTo>
                      <a:lnTo>
                        <a:pt x="820" y="402"/>
                      </a:lnTo>
                      <a:lnTo>
                        <a:pt x="806" y="415"/>
                      </a:lnTo>
                      <a:lnTo>
                        <a:pt x="789" y="434"/>
                      </a:lnTo>
                      <a:lnTo>
                        <a:pt x="773" y="455"/>
                      </a:lnTo>
                      <a:lnTo>
                        <a:pt x="760" y="478"/>
                      </a:lnTo>
                      <a:lnTo>
                        <a:pt x="749" y="497"/>
                      </a:lnTo>
                      <a:lnTo>
                        <a:pt x="738" y="517"/>
                      </a:lnTo>
                      <a:lnTo>
                        <a:pt x="728" y="535"/>
                      </a:lnTo>
                      <a:lnTo>
                        <a:pt x="715" y="549"/>
                      </a:lnTo>
                      <a:lnTo>
                        <a:pt x="699" y="560"/>
                      </a:lnTo>
                      <a:lnTo>
                        <a:pt x="680" y="570"/>
                      </a:lnTo>
                      <a:lnTo>
                        <a:pt x="660" y="578"/>
                      </a:lnTo>
                      <a:lnTo>
                        <a:pt x="647" y="588"/>
                      </a:lnTo>
                      <a:lnTo>
                        <a:pt x="636" y="599"/>
                      </a:lnTo>
                      <a:lnTo>
                        <a:pt x="628" y="612"/>
                      </a:lnTo>
                      <a:lnTo>
                        <a:pt x="621" y="628"/>
                      </a:lnTo>
                      <a:lnTo>
                        <a:pt x="613" y="649"/>
                      </a:lnTo>
                      <a:lnTo>
                        <a:pt x="604" y="672"/>
                      </a:lnTo>
                      <a:lnTo>
                        <a:pt x="591" y="699"/>
                      </a:lnTo>
                      <a:lnTo>
                        <a:pt x="573" y="731"/>
                      </a:lnTo>
                      <a:lnTo>
                        <a:pt x="552" y="770"/>
                      </a:lnTo>
                      <a:lnTo>
                        <a:pt x="528" y="811"/>
                      </a:lnTo>
                      <a:lnTo>
                        <a:pt x="504" y="851"/>
                      </a:lnTo>
                      <a:lnTo>
                        <a:pt x="479" y="888"/>
                      </a:lnTo>
                      <a:lnTo>
                        <a:pt x="462" y="917"/>
                      </a:lnTo>
                      <a:lnTo>
                        <a:pt x="449" y="937"/>
                      </a:lnTo>
                      <a:lnTo>
                        <a:pt x="444" y="945"/>
                      </a:lnTo>
                      <a:lnTo>
                        <a:pt x="441" y="945"/>
                      </a:lnTo>
                      <a:lnTo>
                        <a:pt x="433" y="943"/>
                      </a:lnTo>
                      <a:lnTo>
                        <a:pt x="418" y="941"/>
                      </a:lnTo>
                      <a:lnTo>
                        <a:pt x="400" y="940"/>
                      </a:lnTo>
                      <a:lnTo>
                        <a:pt x="379" y="938"/>
                      </a:lnTo>
                      <a:lnTo>
                        <a:pt x="355" y="937"/>
                      </a:lnTo>
                      <a:lnTo>
                        <a:pt x="328" y="935"/>
                      </a:lnTo>
                      <a:lnTo>
                        <a:pt x="300" y="932"/>
                      </a:lnTo>
                      <a:lnTo>
                        <a:pt x="273" y="930"/>
                      </a:lnTo>
                      <a:lnTo>
                        <a:pt x="245" y="930"/>
                      </a:lnTo>
                      <a:lnTo>
                        <a:pt x="219" y="928"/>
                      </a:lnTo>
                      <a:lnTo>
                        <a:pt x="194" y="928"/>
                      </a:lnTo>
                      <a:lnTo>
                        <a:pt x="171" y="928"/>
                      </a:lnTo>
                      <a:lnTo>
                        <a:pt x="153" y="930"/>
                      </a:lnTo>
                      <a:lnTo>
                        <a:pt x="137" y="932"/>
                      </a:lnTo>
                      <a:lnTo>
                        <a:pt x="127" y="935"/>
                      </a:lnTo>
                      <a:lnTo>
                        <a:pt x="111" y="943"/>
                      </a:lnTo>
                      <a:lnTo>
                        <a:pt x="92" y="953"/>
                      </a:lnTo>
                      <a:lnTo>
                        <a:pt x="69" y="966"/>
                      </a:lnTo>
                      <a:lnTo>
                        <a:pt x="50" y="978"/>
                      </a:lnTo>
                      <a:lnTo>
                        <a:pt x="31" y="993"/>
                      </a:lnTo>
                      <a:lnTo>
                        <a:pt x="14" y="1009"/>
                      </a:lnTo>
                      <a:lnTo>
                        <a:pt x="3" y="1025"/>
                      </a:lnTo>
                      <a:lnTo>
                        <a:pt x="0" y="1043"/>
                      </a:lnTo>
                      <a:lnTo>
                        <a:pt x="1" y="1096"/>
                      </a:lnTo>
                      <a:lnTo>
                        <a:pt x="5" y="1171"/>
                      </a:lnTo>
                      <a:lnTo>
                        <a:pt x="8" y="1242"/>
                      </a:lnTo>
                      <a:lnTo>
                        <a:pt x="10" y="1290"/>
                      </a:lnTo>
                      <a:lnTo>
                        <a:pt x="10" y="1308"/>
                      </a:lnTo>
                      <a:lnTo>
                        <a:pt x="8" y="1330"/>
                      </a:lnTo>
                      <a:lnTo>
                        <a:pt x="8" y="1358"/>
                      </a:lnTo>
                      <a:lnTo>
                        <a:pt x="10" y="1385"/>
                      </a:lnTo>
                      <a:lnTo>
                        <a:pt x="16" y="1416"/>
                      </a:lnTo>
                      <a:lnTo>
                        <a:pt x="27" y="1445"/>
                      </a:lnTo>
                      <a:lnTo>
                        <a:pt x="43" y="1473"/>
                      </a:lnTo>
                      <a:lnTo>
                        <a:pt x="69" y="1497"/>
                      </a:lnTo>
                      <a:lnTo>
                        <a:pt x="95" y="1519"/>
                      </a:lnTo>
                      <a:lnTo>
                        <a:pt x="115" y="1545"/>
                      </a:lnTo>
                      <a:lnTo>
                        <a:pt x="131" y="1571"/>
                      </a:lnTo>
                      <a:lnTo>
                        <a:pt x="144" y="1595"/>
                      </a:lnTo>
                      <a:lnTo>
                        <a:pt x="156" y="1621"/>
                      </a:lnTo>
                      <a:lnTo>
                        <a:pt x="171" y="1644"/>
                      </a:lnTo>
                      <a:lnTo>
                        <a:pt x="189" y="1663"/>
                      </a:lnTo>
                      <a:lnTo>
                        <a:pt x="211" y="1681"/>
                      </a:lnTo>
                      <a:lnTo>
                        <a:pt x="240" y="1692"/>
                      </a:lnTo>
                      <a:lnTo>
                        <a:pt x="271" y="1697"/>
                      </a:lnTo>
                      <a:lnTo>
                        <a:pt x="305" y="1699"/>
                      </a:lnTo>
                      <a:lnTo>
                        <a:pt x="341" y="1695"/>
                      </a:lnTo>
                      <a:lnTo>
                        <a:pt x="373" y="1690"/>
                      </a:lnTo>
                      <a:lnTo>
                        <a:pt x="402" y="1686"/>
                      </a:lnTo>
                      <a:lnTo>
                        <a:pt x="428" y="1679"/>
                      </a:lnTo>
                      <a:lnTo>
                        <a:pt x="445" y="1674"/>
                      </a:lnTo>
                      <a:lnTo>
                        <a:pt x="463" y="1669"/>
                      </a:lnTo>
                      <a:lnTo>
                        <a:pt x="486" y="1660"/>
                      </a:lnTo>
                      <a:lnTo>
                        <a:pt x="510" y="1648"/>
                      </a:lnTo>
                      <a:lnTo>
                        <a:pt x="538" y="1636"/>
                      </a:lnTo>
                      <a:lnTo>
                        <a:pt x="563" y="1621"/>
                      </a:lnTo>
                      <a:lnTo>
                        <a:pt x="586" y="1607"/>
                      </a:lnTo>
                      <a:lnTo>
                        <a:pt x="607" y="1590"/>
                      </a:lnTo>
                      <a:lnTo>
                        <a:pt x="621" y="1576"/>
                      </a:lnTo>
                      <a:lnTo>
                        <a:pt x="633" y="1563"/>
                      </a:lnTo>
                      <a:lnTo>
                        <a:pt x="642" y="1552"/>
                      </a:lnTo>
                      <a:lnTo>
                        <a:pt x="652" y="1542"/>
                      </a:lnTo>
                      <a:lnTo>
                        <a:pt x="663" y="1532"/>
                      </a:lnTo>
                      <a:lnTo>
                        <a:pt x="675" y="1524"/>
                      </a:lnTo>
                      <a:lnTo>
                        <a:pt x="688" y="1516"/>
                      </a:lnTo>
                      <a:lnTo>
                        <a:pt x="702" y="1506"/>
                      </a:lnTo>
                      <a:lnTo>
                        <a:pt x="720" y="1497"/>
                      </a:lnTo>
                      <a:lnTo>
                        <a:pt x="735" y="1487"/>
                      </a:lnTo>
                      <a:lnTo>
                        <a:pt x="744" y="1477"/>
                      </a:lnTo>
                      <a:lnTo>
                        <a:pt x="751" y="1471"/>
                      </a:lnTo>
                      <a:lnTo>
                        <a:pt x="757" y="1464"/>
                      </a:lnTo>
                      <a:lnTo>
                        <a:pt x="768" y="1458"/>
                      </a:lnTo>
                      <a:lnTo>
                        <a:pt x="785" y="1452"/>
                      </a:lnTo>
                      <a:lnTo>
                        <a:pt x="810" y="1445"/>
                      </a:lnTo>
                      <a:lnTo>
                        <a:pt x="848" y="1439"/>
                      </a:lnTo>
                      <a:lnTo>
                        <a:pt x="886" y="1432"/>
                      </a:lnTo>
                      <a:lnTo>
                        <a:pt x="914" y="1429"/>
                      </a:lnTo>
                      <a:lnTo>
                        <a:pt x="933" y="1427"/>
                      </a:lnTo>
                      <a:lnTo>
                        <a:pt x="948" y="1424"/>
                      </a:lnTo>
                      <a:lnTo>
                        <a:pt x="959" y="1421"/>
                      </a:lnTo>
                      <a:lnTo>
                        <a:pt x="969" y="1414"/>
                      </a:lnTo>
                      <a:lnTo>
                        <a:pt x="980" y="1405"/>
                      </a:lnTo>
                      <a:lnTo>
                        <a:pt x="996" y="1389"/>
                      </a:lnTo>
                      <a:lnTo>
                        <a:pt x="1014" y="1377"/>
                      </a:lnTo>
                      <a:lnTo>
                        <a:pt x="1030" y="1380"/>
                      </a:lnTo>
                      <a:lnTo>
                        <a:pt x="1045" y="1395"/>
                      </a:lnTo>
                      <a:lnTo>
                        <a:pt x="1059" y="1416"/>
                      </a:lnTo>
                      <a:lnTo>
                        <a:pt x="1072" y="1443"/>
                      </a:lnTo>
                      <a:lnTo>
                        <a:pt x="1086" y="1473"/>
                      </a:lnTo>
                      <a:lnTo>
                        <a:pt x="1099" y="1502"/>
                      </a:lnTo>
                      <a:lnTo>
                        <a:pt x="1114" y="1526"/>
                      </a:lnTo>
                      <a:lnTo>
                        <a:pt x="1128" y="1550"/>
                      </a:lnTo>
                      <a:lnTo>
                        <a:pt x="1140" y="1576"/>
                      </a:lnTo>
                      <a:lnTo>
                        <a:pt x="1153" y="1602"/>
                      </a:lnTo>
                      <a:lnTo>
                        <a:pt x="1164" y="1629"/>
                      </a:lnTo>
                      <a:lnTo>
                        <a:pt x="1174" y="1658"/>
                      </a:lnTo>
                      <a:lnTo>
                        <a:pt x="1187" y="1684"/>
                      </a:lnTo>
                      <a:lnTo>
                        <a:pt x="1198" y="1710"/>
                      </a:lnTo>
                      <a:lnTo>
                        <a:pt x="1212" y="1734"/>
                      </a:lnTo>
                      <a:lnTo>
                        <a:pt x="1225" y="1755"/>
                      </a:lnTo>
                      <a:lnTo>
                        <a:pt x="1237" y="1774"/>
                      </a:lnTo>
                      <a:lnTo>
                        <a:pt x="1245" y="1792"/>
                      </a:lnTo>
                      <a:lnTo>
                        <a:pt x="1250" y="1810"/>
                      </a:lnTo>
                      <a:lnTo>
                        <a:pt x="1256" y="1826"/>
                      </a:lnTo>
                      <a:lnTo>
                        <a:pt x="1261" y="1842"/>
                      </a:lnTo>
                      <a:lnTo>
                        <a:pt x="1266" y="1857"/>
                      </a:lnTo>
                      <a:lnTo>
                        <a:pt x="1272" y="1871"/>
                      </a:lnTo>
                      <a:lnTo>
                        <a:pt x="1283" y="1886"/>
                      </a:lnTo>
                      <a:lnTo>
                        <a:pt x="1298" y="1900"/>
                      </a:lnTo>
                      <a:lnTo>
                        <a:pt x="1317" y="1913"/>
                      </a:lnTo>
                      <a:lnTo>
                        <a:pt x="1338" y="1926"/>
                      </a:lnTo>
                      <a:lnTo>
                        <a:pt x="1358" y="1936"/>
                      </a:lnTo>
                      <a:lnTo>
                        <a:pt x="1374" y="1944"/>
                      </a:lnTo>
                      <a:lnTo>
                        <a:pt x="1385" y="1949"/>
                      </a:lnTo>
                      <a:lnTo>
                        <a:pt x="1390" y="1950"/>
                      </a:lnTo>
                      <a:lnTo>
                        <a:pt x="1568" y="2199"/>
                      </a:lnTo>
                      <a:lnTo>
                        <a:pt x="2052" y="2199"/>
                      </a:lnTo>
                      <a:lnTo>
                        <a:pt x="2052" y="221"/>
                      </a:lnTo>
                      <a:lnTo>
                        <a:pt x="2050" y="221"/>
                      </a:lnTo>
                      <a:lnTo>
                        <a:pt x="2046" y="218"/>
                      </a:lnTo>
                      <a:lnTo>
                        <a:pt x="2039" y="216"/>
                      </a:lnTo>
                      <a:lnTo>
                        <a:pt x="2029" y="212"/>
                      </a:lnTo>
                      <a:lnTo>
                        <a:pt x="2018" y="208"/>
                      </a:lnTo>
                      <a:lnTo>
                        <a:pt x="2004" y="207"/>
                      </a:lnTo>
                      <a:lnTo>
                        <a:pt x="1987" y="204"/>
                      </a:lnTo>
                      <a:lnTo>
                        <a:pt x="1970" y="204"/>
                      </a:lnTo>
                      <a:lnTo>
                        <a:pt x="1949" y="204"/>
                      </a:lnTo>
                      <a:lnTo>
                        <a:pt x="1921" y="204"/>
                      </a:lnTo>
                      <a:lnTo>
                        <a:pt x="1892" y="204"/>
                      </a:lnTo>
                      <a:lnTo>
                        <a:pt x="1863" y="204"/>
                      </a:lnTo>
                      <a:lnTo>
                        <a:pt x="1836" y="204"/>
                      </a:lnTo>
                      <a:lnTo>
                        <a:pt x="1813" y="204"/>
                      </a:lnTo>
                      <a:lnTo>
                        <a:pt x="1797" y="204"/>
                      </a:lnTo>
                      <a:lnTo>
                        <a:pt x="1792" y="204"/>
                      </a:lnTo>
                      <a:lnTo>
                        <a:pt x="1790" y="200"/>
                      </a:lnTo>
                      <a:lnTo>
                        <a:pt x="1786" y="189"/>
                      </a:lnTo>
                      <a:lnTo>
                        <a:pt x="1778" y="175"/>
                      </a:lnTo>
                      <a:lnTo>
                        <a:pt x="1766" y="157"/>
                      </a:lnTo>
                      <a:lnTo>
                        <a:pt x="1753" y="139"/>
                      </a:lnTo>
                      <a:lnTo>
                        <a:pt x="1737" y="121"/>
                      </a:lnTo>
                      <a:lnTo>
                        <a:pt x="1718" y="108"/>
                      </a:lnTo>
                      <a:lnTo>
                        <a:pt x="1697" y="102"/>
                      </a:lnTo>
                      <a:lnTo>
                        <a:pt x="1676" y="95"/>
                      </a:lnTo>
                      <a:lnTo>
                        <a:pt x="1660" y="82"/>
                      </a:lnTo>
                      <a:lnTo>
                        <a:pt x="1647" y="65"/>
                      </a:lnTo>
                      <a:lnTo>
                        <a:pt x="1637" y="47"/>
                      </a:lnTo>
                      <a:lnTo>
                        <a:pt x="1629" y="29"/>
                      </a:lnTo>
                      <a:lnTo>
                        <a:pt x="1624" y="15"/>
                      </a:lnTo>
                      <a:lnTo>
                        <a:pt x="1623" y="3"/>
                      </a:lnTo>
                      <a:lnTo>
                        <a:pt x="1621" y="0"/>
                      </a:lnTo>
                      <a:lnTo>
                        <a:pt x="1613" y="3"/>
                      </a:lnTo>
                      <a:lnTo>
                        <a:pt x="1590" y="15"/>
                      </a:lnTo>
                      <a:lnTo>
                        <a:pt x="1556" y="31"/>
                      </a:lnTo>
                      <a:lnTo>
                        <a:pt x="1510" y="52"/>
                      </a:lnTo>
                      <a:lnTo>
                        <a:pt x="1456" y="78"/>
                      </a:lnTo>
                      <a:lnTo>
                        <a:pt x="1395" y="107"/>
                      </a:lnTo>
                      <a:lnTo>
                        <a:pt x="1330" y="137"/>
                      </a:lnTo>
                      <a:lnTo>
                        <a:pt x="1261" y="170"/>
                      </a:lnTo>
                      <a:lnTo>
                        <a:pt x="1193" y="204"/>
                      </a:lnTo>
                      <a:lnTo>
                        <a:pt x="1125" y="237"/>
                      </a:lnTo>
                      <a:lnTo>
                        <a:pt x="1061" y="270"/>
                      </a:lnTo>
                      <a:lnTo>
                        <a:pt x="1003" y="300"/>
                      </a:lnTo>
                      <a:lnTo>
                        <a:pt x="949" y="328"/>
                      </a:lnTo>
                      <a:lnTo>
                        <a:pt x="907" y="350"/>
                      </a:lnTo>
                      <a:lnTo>
                        <a:pt x="875" y="370"/>
                      </a:lnTo>
                      <a:lnTo>
                        <a:pt x="857" y="38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2" name="Freeform 1464"/>
                <p:cNvSpPr>
                  <a:spLocks/>
                </p:cNvSpPr>
                <p:nvPr/>
              </p:nvSpPr>
              <p:spPr bwMode="auto">
                <a:xfrm flipH="1">
                  <a:off x="931" y="1337"/>
                  <a:ext cx="302" cy="598"/>
                </a:xfrm>
                <a:custGeom>
                  <a:avLst/>
                  <a:gdLst>
                    <a:gd name="T0" fmla="*/ 47 w 701"/>
                    <a:gd name="T1" fmla="*/ 0 h 1386"/>
                    <a:gd name="T2" fmla="*/ 45 w 701"/>
                    <a:gd name="T3" fmla="*/ 1 h 1386"/>
                    <a:gd name="T4" fmla="*/ 44 w 701"/>
                    <a:gd name="T5" fmla="*/ 1 h 1386"/>
                    <a:gd name="T6" fmla="*/ 41 w 701"/>
                    <a:gd name="T7" fmla="*/ 3 h 1386"/>
                    <a:gd name="T8" fmla="*/ 39 w 701"/>
                    <a:gd name="T9" fmla="*/ 5 h 1386"/>
                    <a:gd name="T10" fmla="*/ 38 w 701"/>
                    <a:gd name="T11" fmla="*/ 6 h 1386"/>
                    <a:gd name="T12" fmla="*/ 37 w 701"/>
                    <a:gd name="T13" fmla="*/ 6 h 1386"/>
                    <a:gd name="T14" fmla="*/ 34 w 701"/>
                    <a:gd name="T15" fmla="*/ 6 h 1386"/>
                    <a:gd name="T16" fmla="*/ 31 w 701"/>
                    <a:gd name="T17" fmla="*/ 9 h 1386"/>
                    <a:gd name="T18" fmla="*/ 29 w 701"/>
                    <a:gd name="T19" fmla="*/ 10 h 1386"/>
                    <a:gd name="T20" fmla="*/ 28 w 701"/>
                    <a:gd name="T21" fmla="*/ 11 h 1386"/>
                    <a:gd name="T22" fmla="*/ 27 w 701"/>
                    <a:gd name="T23" fmla="*/ 13 h 1386"/>
                    <a:gd name="T24" fmla="*/ 25 w 701"/>
                    <a:gd name="T25" fmla="*/ 19 h 1386"/>
                    <a:gd name="T26" fmla="*/ 23 w 701"/>
                    <a:gd name="T27" fmla="*/ 27 h 1386"/>
                    <a:gd name="T28" fmla="*/ 22 w 701"/>
                    <a:gd name="T29" fmla="*/ 39 h 1386"/>
                    <a:gd name="T30" fmla="*/ 19 w 701"/>
                    <a:gd name="T31" fmla="*/ 48 h 1386"/>
                    <a:gd name="T32" fmla="*/ 15 w 701"/>
                    <a:gd name="T33" fmla="*/ 62 h 1386"/>
                    <a:gd name="T34" fmla="*/ 12 w 701"/>
                    <a:gd name="T35" fmla="*/ 71 h 1386"/>
                    <a:gd name="T36" fmla="*/ 6 w 701"/>
                    <a:gd name="T37" fmla="*/ 84 h 1386"/>
                    <a:gd name="T38" fmla="*/ 1 w 701"/>
                    <a:gd name="T39" fmla="*/ 97 h 1386"/>
                    <a:gd name="T40" fmla="*/ 0 w 701"/>
                    <a:gd name="T41" fmla="*/ 108 h 1386"/>
                    <a:gd name="T42" fmla="*/ 0 w 701"/>
                    <a:gd name="T43" fmla="*/ 110 h 1386"/>
                    <a:gd name="T44" fmla="*/ 3 w 701"/>
                    <a:gd name="T45" fmla="*/ 110 h 1386"/>
                    <a:gd name="T46" fmla="*/ 9 w 701"/>
                    <a:gd name="T47" fmla="*/ 111 h 1386"/>
                    <a:gd name="T48" fmla="*/ 15 w 701"/>
                    <a:gd name="T49" fmla="*/ 111 h 1386"/>
                    <a:gd name="T50" fmla="*/ 20 w 701"/>
                    <a:gd name="T51" fmla="*/ 111 h 1386"/>
                    <a:gd name="T52" fmla="*/ 24 w 701"/>
                    <a:gd name="T53" fmla="*/ 111 h 1386"/>
                    <a:gd name="T54" fmla="*/ 27 w 701"/>
                    <a:gd name="T55" fmla="*/ 108 h 1386"/>
                    <a:gd name="T56" fmla="*/ 29 w 701"/>
                    <a:gd name="T57" fmla="*/ 105 h 1386"/>
                    <a:gd name="T58" fmla="*/ 30 w 701"/>
                    <a:gd name="T59" fmla="*/ 101 h 1386"/>
                    <a:gd name="T60" fmla="*/ 30 w 701"/>
                    <a:gd name="T61" fmla="*/ 95 h 1386"/>
                    <a:gd name="T62" fmla="*/ 31 w 701"/>
                    <a:gd name="T63" fmla="*/ 73 h 1386"/>
                    <a:gd name="T64" fmla="*/ 36 w 701"/>
                    <a:gd name="T65" fmla="*/ 60 h 1386"/>
                    <a:gd name="T66" fmla="*/ 40 w 701"/>
                    <a:gd name="T67" fmla="*/ 49 h 1386"/>
                    <a:gd name="T68" fmla="*/ 41 w 701"/>
                    <a:gd name="T69" fmla="*/ 44 h 1386"/>
                    <a:gd name="T70" fmla="*/ 43 w 701"/>
                    <a:gd name="T71" fmla="*/ 44 h 1386"/>
                    <a:gd name="T72" fmla="*/ 46 w 701"/>
                    <a:gd name="T73" fmla="*/ 43 h 1386"/>
                    <a:gd name="T74" fmla="*/ 48 w 701"/>
                    <a:gd name="T75" fmla="*/ 42 h 1386"/>
                    <a:gd name="T76" fmla="*/ 51 w 701"/>
                    <a:gd name="T77" fmla="*/ 41 h 1386"/>
                    <a:gd name="T78" fmla="*/ 53 w 701"/>
                    <a:gd name="T79" fmla="*/ 39 h 1386"/>
                    <a:gd name="T80" fmla="*/ 55 w 701"/>
                    <a:gd name="T81" fmla="*/ 35 h 1386"/>
                    <a:gd name="T82" fmla="*/ 56 w 701"/>
                    <a:gd name="T83" fmla="*/ 8 h 1386"/>
                    <a:gd name="T84" fmla="*/ 55 w 701"/>
                    <a:gd name="T85" fmla="*/ 5 h 1386"/>
                    <a:gd name="T86" fmla="*/ 51 w 701"/>
                    <a:gd name="T87" fmla="*/ 1 h 138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701"/>
                    <a:gd name="T133" fmla="*/ 0 h 1386"/>
                    <a:gd name="T134" fmla="*/ 701 w 701"/>
                    <a:gd name="T135" fmla="*/ 1386 h 138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701" h="1386">
                      <a:moveTo>
                        <a:pt x="604" y="0"/>
                      </a:moveTo>
                      <a:lnTo>
                        <a:pt x="599" y="0"/>
                      </a:lnTo>
                      <a:lnTo>
                        <a:pt x="590" y="1"/>
                      </a:lnTo>
                      <a:lnTo>
                        <a:pt x="577" y="8"/>
                      </a:lnTo>
                      <a:lnTo>
                        <a:pt x="567" y="19"/>
                      </a:lnTo>
                      <a:lnTo>
                        <a:pt x="565" y="19"/>
                      </a:lnTo>
                      <a:lnTo>
                        <a:pt x="562" y="19"/>
                      </a:lnTo>
                      <a:lnTo>
                        <a:pt x="556" y="19"/>
                      </a:lnTo>
                      <a:lnTo>
                        <a:pt x="548" y="19"/>
                      </a:lnTo>
                      <a:lnTo>
                        <a:pt x="538" y="22"/>
                      </a:lnTo>
                      <a:lnTo>
                        <a:pt x="528" y="25"/>
                      </a:lnTo>
                      <a:lnTo>
                        <a:pt x="517" y="32"/>
                      </a:lnTo>
                      <a:lnTo>
                        <a:pt x="507" y="40"/>
                      </a:lnTo>
                      <a:lnTo>
                        <a:pt x="491" y="56"/>
                      </a:lnTo>
                      <a:lnTo>
                        <a:pt x="483" y="64"/>
                      </a:lnTo>
                      <a:lnTo>
                        <a:pt x="480" y="67"/>
                      </a:lnTo>
                      <a:lnTo>
                        <a:pt x="478" y="67"/>
                      </a:lnTo>
                      <a:lnTo>
                        <a:pt x="473" y="67"/>
                      </a:lnTo>
                      <a:lnTo>
                        <a:pt x="467" y="67"/>
                      </a:lnTo>
                      <a:lnTo>
                        <a:pt x="457" y="67"/>
                      </a:lnTo>
                      <a:lnTo>
                        <a:pt x="446" y="71"/>
                      </a:lnTo>
                      <a:lnTo>
                        <a:pt x="435" y="74"/>
                      </a:lnTo>
                      <a:lnTo>
                        <a:pt x="423" y="80"/>
                      </a:lnTo>
                      <a:lnTo>
                        <a:pt x="410" y="88"/>
                      </a:lnTo>
                      <a:lnTo>
                        <a:pt x="399" y="98"/>
                      </a:lnTo>
                      <a:lnTo>
                        <a:pt x="388" y="108"/>
                      </a:lnTo>
                      <a:lnTo>
                        <a:pt x="378" y="116"/>
                      </a:lnTo>
                      <a:lnTo>
                        <a:pt x="368" y="122"/>
                      </a:lnTo>
                      <a:lnTo>
                        <a:pt x="360" y="129"/>
                      </a:lnTo>
                      <a:lnTo>
                        <a:pt x="355" y="134"/>
                      </a:lnTo>
                      <a:lnTo>
                        <a:pt x="352" y="135"/>
                      </a:lnTo>
                      <a:lnTo>
                        <a:pt x="351" y="137"/>
                      </a:lnTo>
                      <a:lnTo>
                        <a:pt x="349" y="139"/>
                      </a:lnTo>
                      <a:lnTo>
                        <a:pt x="344" y="143"/>
                      </a:lnTo>
                      <a:lnTo>
                        <a:pt x="339" y="156"/>
                      </a:lnTo>
                      <a:lnTo>
                        <a:pt x="334" y="176"/>
                      </a:lnTo>
                      <a:lnTo>
                        <a:pt x="328" y="201"/>
                      </a:lnTo>
                      <a:lnTo>
                        <a:pt x="317" y="231"/>
                      </a:lnTo>
                      <a:lnTo>
                        <a:pt x="304" y="260"/>
                      </a:lnTo>
                      <a:lnTo>
                        <a:pt x="297" y="289"/>
                      </a:lnTo>
                      <a:lnTo>
                        <a:pt x="291" y="332"/>
                      </a:lnTo>
                      <a:lnTo>
                        <a:pt x="284" y="394"/>
                      </a:lnTo>
                      <a:lnTo>
                        <a:pt x="278" y="453"/>
                      </a:lnTo>
                      <a:lnTo>
                        <a:pt x="275" y="489"/>
                      </a:lnTo>
                      <a:lnTo>
                        <a:pt x="270" y="508"/>
                      </a:lnTo>
                      <a:lnTo>
                        <a:pt x="259" y="545"/>
                      </a:lnTo>
                      <a:lnTo>
                        <a:pt x="242" y="595"/>
                      </a:lnTo>
                      <a:lnTo>
                        <a:pt x="223" y="652"/>
                      </a:lnTo>
                      <a:lnTo>
                        <a:pt x="204" y="713"/>
                      </a:lnTo>
                      <a:lnTo>
                        <a:pt x="184" y="770"/>
                      </a:lnTo>
                      <a:lnTo>
                        <a:pt x="168" y="818"/>
                      </a:lnTo>
                      <a:lnTo>
                        <a:pt x="157" y="854"/>
                      </a:lnTo>
                      <a:lnTo>
                        <a:pt x="144" y="886"/>
                      </a:lnTo>
                      <a:lnTo>
                        <a:pt x="125" y="931"/>
                      </a:lnTo>
                      <a:lnTo>
                        <a:pt x="102" y="984"/>
                      </a:lnTo>
                      <a:lnTo>
                        <a:pt x="76" y="1043"/>
                      </a:lnTo>
                      <a:lnTo>
                        <a:pt x="52" y="1101"/>
                      </a:lnTo>
                      <a:lnTo>
                        <a:pt x="31" y="1157"/>
                      </a:lnTo>
                      <a:lnTo>
                        <a:pt x="13" y="1207"/>
                      </a:lnTo>
                      <a:lnTo>
                        <a:pt x="5" y="1248"/>
                      </a:lnTo>
                      <a:lnTo>
                        <a:pt x="0" y="1306"/>
                      </a:lnTo>
                      <a:lnTo>
                        <a:pt x="2" y="1344"/>
                      </a:lnTo>
                      <a:lnTo>
                        <a:pt x="3" y="1365"/>
                      </a:lnTo>
                      <a:lnTo>
                        <a:pt x="5" y="1372"/>
                      </a:lnTo>
                      <a:lnTo>
                        <a:pt x="8" y="1372"/>
                      </a:lnTo>
                      <a:lnTo>
                        <a:pt x="16" y="1374"/>
                      </a:lnTo>
                      <a:lnTo>
                        <a:pt x="29" y="1374"/>
                      </a:lnTo>
                      <a:lnTo>
                        <a:pt x="45" y="1375"/>
                      </a:lnTo>
                      <a:lnTo>
                        <a:pt x="65" y="1377"/>
                      </a:lnTo>
                      <a:lnTo>
                        <a:pt x="87" y="1380"/>
                      </a:lnTo>
                      <a:lnTo>
                        <a:pt x="112" y="1382"/>
                      </a:lnTo>
                      <a:lnTo>
                        <a:pt x="137" y="1383"/>
                      </a:lnTo>
                      <a:lnTo>
                        <a:pt x="162" y="1385"/>
                      </a:lnTo>
                      <a:lnTo>
                        <a:pt x="188" y="1385"/>
                      </a:lnTo>
                      <a:lnTo>
                        <a:pt x="212" y="1386"/>
                      </a:lnTo>
                      <a:lnTo>
                        <a:pt x="236" y="1386"/>
                      </a:lnTo>
                      <a:lnTo>
                        <a:pt x="255" y="1386"/>
                      </a:lnTo>
                      <a:lnTo>
                        <a:pt x="273" y="1386"/>
                      </a:lnTo>
                      <a:lnTo>
                        <a:pt x="288" y="1385"/>
                      </a:lnTo>
                      <a:lnTo>
                        <a:pt x="297" y="1382"/>
                      </a:lnTo>
                      <a:lnTo>
                        <a:pt x="312" y="1374"/>
                      </a:lnTo>
                      <a:lnTo>
                        <a:pt x="325" y="1362"/>
                      </a:lnTo>
                      <a:lnTo>
                        <a:pt x="338" y="1349"/>
                      </a:lnTo>
                      <a:lnTo>
                        <a:pt x="349" y="1335"/>
                      </a:lnTo>
                      <a:lnTo>
                        <a:pt x="359" y="1320"/>
                      </a:lnTo>
                      <a:lnTo>
                        <a:pt x="367" y="1306"/>
                      </a:lnTo>
                      <a:lnTo>
                        <a:pt x="372" y="1291"/>
                      </a:lnTo>
                      <a:lnTo>
                        <a:pt x="373" y="1280"/>
                      </a:lnTo>
                      <a:lnTo>
                        <a:pt x="373" y="1254"/>
                      </a:lnTo>
                      <a:lnTo>
                        <a:pt x="373" y="1223"/>
                      </a:lnTo>
                      <a:lnTo>
                        <a:pt x="373" y="1199"/>
                      </a:lnTo>
                      <a:lnTo>
                        <a:pt x="373" y="1188"/>
                      </a:lnTo>
                      <a:lnTo>
                        <a:pt x="375" y="1141"/>
                      </a:lnTo>
                      <a:lnTo>
                        <a:pt x="380" y="1033"/>
                      </a:lnTo>
                      <a:lnTo>
                        <a:pt x="393" y="909"/>
                      </a:lnTo>
                      <a:lnTo>
                        <a:pt x="415" y="817"/>
                      </a:lnTo>
                      <a:lnTo>
                        <a:pt x="431" y="781"/>
                      </a:lnTo>
                      <a:lnTo>
                        <a:pt x="447" y="741"/>
                      </a:lnTo>
                      <a:lnTo>
                        <a:pt x="465" y="697"/>
                      </a:lnTo>
                      <a:lnTo>
                        <a:pt x="481" y="654"/>
                      </a:lnTo>
                      <a:lnTo>
                        <a:pt x="496" y="615"/>
                      </a:lnTo>
                      <a:lnTo>
                        <a:pt x="507" y="582"/>
                      </a:lnTo>
                      <a:lnTo>
                        <a:pt x="515" y="561"/>
                      </a:lnTo>
                      <a:lnTo>
                        <a:pt x="518" y="553"/>
                      </a:lnTo>
                      <a:lnTo>
                        <a:pt x="520" y="553"/>
                      </a:lnTo>
                      <a:lnTo>
                        <a:pt x="527" y="550"/>
                      </a:lnTo>
                      <a:lnTo>
                        <a:pt x="535" y="547"/>
                      </a:lnTo>
                      <a:lnTo>
                        <a:pt x="546" y="544"/>
                      </a:lnTo>
                      <a:lnTo>
                        <a:pt x="557" y="539"/>
                      </a:lnTo>
                      <a:lnTo>
                        <a:pt x="570" y="536"/>
                      </a:lnTo>
                      <a:lnTo>
                        <a:pt x="581" y="531"/>
                      </a:lnTo>
                      <a:lnTo>
                        <a:pt x="593" y="526"/>
                      </a:lnTo>
                      <a:lnTo>
                        <a:pt x="602" y="523"/>
                      </a:lnTo>
                      <a:lnTo>
                        <a:pt x="614" y="518"/>
                      </a:lnTo>
                      <a:lnTo>
                        <a:pt x="623" y="515"/>
                      </a:lnTo>
                      <a:lnTo>
                        <a:pt x="633" y="510"/>
                      </a:lnTo>
                      <a:lnTo>
                        <a:pt x="641" y="505"/>
                      </a:lnTo>
                      <a:lnTo>
                        <a:pt x="649" y="499"/>
                      </a:lnTo>
                      <a:lnTo>
                        <a:pt x="657" y="492"/>
                      </a:lnTo>
                      <a:lnTo>
                        <a:pt x="664" y="482"/>
                      </a:lnTo>
                      <a:lnTo>
                        <a:pt x="677" y="458"/>
                      </a:lnTo>
                      <a:lnTo>
                        <a:pt x="688" y="432"/>
                      </a:lnTo>
                      <a:lnTo>
                        <a:pt x="698" y="411"/>
                      </a:lnTo>
                      <a:lnTo>
                        <a:pt x="701" y="402"/>
                      </a:lnTo>
                      <a:lnTo>
                        <a:pt x="696" y="95"/>
                      </a:lnTo>
                      <a:lnTo>
                        <a:pt x="694" y="90"/>
                      </a:lnTo>
                      <a:lnTo>
                        <a:pt x="691" y="79"/>
                      </a:lnTo>
                      <a:lnTo>
                        <a:pt x="683" y="63"/>
                      </a:lnTo>
                      <a:lnTo>
                        <a:pt x="673" y="45"/>
                      </a:lnTo>
                      <a:lnTo>
                        <a:pt x="661" y="25"/>
                      </a:lnTo>
                      <a:lnTo>
                        <a:pt x="644" y="11"/>
                      </a:lnTo>
                      <a:lnTo>
                        <a:pt x="627" y="1"/>
                      </a:lnTo>
                      <a:lnTo>
                        <a:pt x="604" y="0"/>
                      </a:lnTo>
                      <a:close/>
                    </a:path>
                  </a:pathLst>
                </a:custGeom>
                <a:solidFill>
                  <a:srgbClr val="F2B2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3" name="Freeform 1465"/>
                <p:cNvSpPr>
                  <a:spLocks/>
                </p:cNvSpPr>
                <p:nvPr/>
              </p:nvSpPr>
              <p:spPr bwMode="auto">
                <a:xfrm flipH="1">
                  <a:off x="914" y="1396"/>
                  <a:ext cx="114" cy="141"/>
                </a:xfrm>
                <a:custGeom>
                  <a:avLst/>
                  <a:gdLst>
                    <a:gd name="T0" fmla="*/ 3 w 265"/>
                    <a:gd name="T1" fmla="*/ 12 h 324"/>
                    <a:gd name="T2" fmla="*/ 0 w 265"/>
                    <a:gd name="T3" fmla="*/ 16 h 324"/>
                    <a:gd name="T4" fmla="*/ 0 w 265"/>
                    <a:gd name="T5" fmla="*/ 17 h 324"/>
                    <a:gd name="T6" fmla="*/ 0 w 265"/>
                    <a:gd name="T7" fmla="*/ 17 h 324"/>
                    <a:gd name="T8" fmla="*/ 0 w 265"/>
                    <a:gd name="T9" fmla="*/ 19 h 324"/>
                    <a:gd name="T10" fmla="*/ 1 w 265"/>
                    <a:gd name="T11" fmla="*/ 20 h 324"/>
                    <a:gd name="T12" fmla="*/ 1 w 265"/>
                    <a:gd name="T13" fmla="*/ 21 h 324"/>
                    <a:gd name="T14" fmla="*/ 2 w 265"/>
                    <a:gd name="T15" fmla="*/ 22 h 324"/>
                    <a:gd name="T16" fmla="*/ 3 w 265"/>
                    <a:gd name="T17" fmla="*/ 23 h 324"/>
                    <a:gd name="T18" fmla="*/ 4 w 265"/>
                    <a:gd name="T19" fmla="*/ 24 h 324"/>
                    <a:gd name="T20" fmla="*/ 5 w 265"/>
                    <a:gd name="T21" fmla="*/ 25 h 324"/>
                    <a:gd name="T22" fmla="*/ 6 w 265"/>
                    <a:gd name="T23" fmla="*/ 26 h 324"/>
                    <a:gd name="T24" fmla="*/ 6 w 265"/>
                    <a:gd name="T25" fmla="*/ 26 h 324"/>
                    <a:gd name="T26" fmla="*/ 8 w 265"/>
                    <a:gd name="T27" fmla="*/ 27 h 324"/>
                    <a:gd name="T28" fmla="*/ 9 w 265"/>
                    <a:gd name="T29" fmla="*/ 27 h 324"/>
                    <a:gd name="T30" fmla="*/ 9 w 265"/>
                    <a:gd name="T31" fmla="*/ 27 h 324"/>
                    <a:gd name="T32" fmla="*/ 10 w 265"/>
                    <a:gd name="T33" fmla="*/ 27 h 324"/>
                    <a:gd name="T34" fmla="*/ 11 w 265"/>
                    <a:gd name="T35" fmla="*/ 26 h 324"/>
                    <a:gd name="T36" fmla="*/ 12 w 265"/>
                    <a:gd name="T37" fmla="*/ 26 h 324"/>
                    <a:gd name="T38" fmla="*/ 12 w 265"/>
                    <a:gd name="T39" fmla="*/ 26 h 324"/>
                    <a:gd name="T40" fmla="*/ 12 w 265"/>
                    <a:gd name="T41" fmla="*/ 26 h 324"/>
                    <a:gd name="T42" fmla="*/ 12 w 265"/>
                    <a:gd name="T43" fmla="*/ 25 h 324"/>
                    <a:gd name="T44" fmla="*/ 21 w 265"/>
                    <a:gd name="T45" fmla="*/ 16 h 324"/>
                    <a:gd name="T46" fmla="*/ 18 w 265"/>
                    <a:gd name="T47" fmla="*/ 0 h 324"/>
                    <a:gd name="T48" fmla="*/ 15 w 265"/>
                    <a:gd name="T49" fmla="*/ 3 h 324"/>
                    <a:gd name="T50" fmla="*/ 13 w 265"/>
                    <a:gd name="T51" fmla="*/ 3 h 324"/>
                    <a:gd name="T52" fmla="*/ 14 w 265"/>
                    <a:gd name="T53" fmla="*/ 9 h 324"/>
                    <a:gd name="T54" fmla="*/ 14 w 265"/>
                    <a:gd name="T55" fmla="*/ 9 h 324"/>
                    <a:gd name="T56" fmla="*/ 15 w 265"/>
                    <a:gd name="T57" fmla="*/ 10 h 324"/>
                    <a:gd name="T58" fmla="*/ 14 w 265"/>
                    <a:gd name="T59" fmla="*/ 10 h 324"/>
                    <a:gd name="T60" fmla="*/ 13 w 265"/>
                    <a:gd name="T61" fmla="*/ 11 h 324"/>
                    <a:gd name="T62" fmla="*/ 13 w 265"/>
                    <a:gd name="T63" fmla="*/ 11 h 324"/>
                    <a:gd name="T64" fmla="*/ 12 w 265"/>
                    <a:gd name="T65" fmla="*/ 11 h 324"/>
                    <a:gd name="T66" fmla="*/ 11 w 265"/>
                    <a:gd name="T67" fmla="*/ 11 h 324"/>
                    <a:gd name="T68" fmla="*/ 11 w 265"/>
                    <a:gd name="T69" fmla="*/ 10 h 324"/>
                    <a:gd name="T70" fmla="*/ 10 w 265"/>
                    <a:gd name="T71" fmla="*/ 10 h 324"/>
                    <a:gd name="T72" fmla="*/ 10 w 265"/>
                    <a:gd name="T73" fmla="*/ 10 h 324"/>
                    <a:gd name="T74" fmla="*/ 9 w 265"/>
                    <a:gd name="T75" fmla="*/ 10 h 324"/>
                    <a:gd name="T76" fmla="*/ 9 w 265"/>
                    <a:gd name="T77" fmla="*/ 10 h 324"/>
                    <a:gd name="T78" fmla="*/ 9 w 265"/>
                    <a:gd name="T79" fmla="*/ 10 h 324"/>
                    <a:gd name="T80" fmla="*/ 9 w 265"/>
                    <a:gd name="T81" fmla="*/ 11 h 324"/>
                    <a:gd name="T82" fmla="*/ 9 w 265"/>
                    <a:gd name="T83" fmla="*/ 13 h 324"/>
                    <a:gd name="T84" fmla="*/ 8 w 265"/>
                    <a:gd name="T85" fmla="*/ 13 h 324"/>
                    <a:gd name="T86" fmla="*/ 7 w 265"/>
                    <a:gd name="T87" fmla="*/ 13 h 324"/>
                    <a:gd name="T88" fmla="*/ 7 w 265"/>
                    <a:gd name="T89" fmla="*/ 14 h 324"/>
                    <a:gd name="T90" fmla="*/ 6 w 265"/>
                    <a:gd name="T91" fmla="*/ 14 h 324"/>
                    <a:gd name="T92" fmla="*/ 6 w 265"/>
                    <a:gd name="T93" fmla="*/ 14 h 324"/>
                    <a:gd name="T94" fmla="*/ 5 w 265"/>
                    <a:gd name="T95" fmla="*/ 14 h 324"/>
                    <a:gd name="T96" fmla="*/ 4 w 265"/>
                    <a:gd name="T97" fmla="*/ 13 h 324"/>
                    <a:gd name="T98" fmla="*/ 4 w 265"/>
                    <a:gd name="T99" fmla="*/ 13 h 324"/>
                    <a:gd name="T100" fmla="*/ 3 w 265"/>
                    <a:gd name="T101" fmla="*/ 12 h 324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65"/>
                    <a:gd name="T154" fmla="*/ 0 h 324"/>
                    <a:gd name="T155" fmla="*/ 265 w 265"/>
                    <a:gd name="T156" fmla="*/ 324 h 324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65" h="324">
                      <a:moveTo>
                        <a:pt x="43" y="147"/>
                      </a:moveTo>
                      <a:lnTo>
                        <a:pt x="0" y="195"/>
                      </a:lnTo>
                      <a:lnTo>
                        <a:pt x="0" y="200"/>
                      </a:lnTo>
                      <a:lnTo>
                        <a:pt x="0" y="213"/>
                      </a:lnTo>
                      <a:lnTo>
                        <a:pt x="3" y="229"/>
                      </a:lnTo>
                      <a:lnTo>
                        <a:pt x="11" y="244"/>
                      </a:lnTo>
                      <a:lnTo>
                        <a:pt x="18" y="252"/>
                      </a:lnTo>
                      <a:lnTo>
                        <a:pt x="27" y="263"/>
                      </a:lnTo>
                      <a:lnTo>
                        <a:pt x="37" y="274"/>
                      </a:lnTo>
                      <a:lnTo>
                        <a:pt x="48" y="289"/>
                      </a:lnTo>
                      <a:lnTo>
                        <a:pt x="60" y="300"/>
                      </a:lnTo>
                      <a:lnTo>
                        <a:pt x="73" y="311"/>
                      </a:lnTo>
                      <a:lnTo>
                        <a:pt x="84" y="320"/>
                      </a:lnTo>
                      <a:lnTo>
                        <a:pt x="97" y="324"/>
                      </a:lnTo>
                      <a:lnTo>
                        <a:pt x="108" y="324"/>
                      </a:lnTo>
                      <a:lnTo>
                        <a:pt x="119" y="324"/>
                      </a:lnTo>
                      <a:lnTo>
                        <a:pt x="129" y="321"/>
                      </a:lnTo>
                      <a:lnTo>
                        <a:pt x="137" y="318"/>
                      </a:lnTo>
                      <a:lnTo>
                        <a:pt x="144" y="315"/>
                      </a:lnTo>
                      <a:lnTo>
                        <a:pt x="148" y="311"/>
                      </a:lnTo>
                      <a:lnTo>
                        <a:pt x="150" y="310"/>
                      </a:lnTo>
                      <a:lnTo>
                        <a:pt x="152" y="308"/>
                      </a:lnTo>
                      <a:lnTo>
                        <a:pt x="265" y="195"/>
                      </a:lnTo>
                      <a:lnTo>
                        <a:pt x="221" y="0"/>
                      </a:lnTo>
                      <a:lnTo>
                        <a:pt x="184" y="34"/>
                      </a:lnTo>
                      <a:lnTo>
                        <a:pt x="168" y="34"/>
                      </a:lnTo>
                      <a:lnTo>
                        <a:pt x="178" y="108"/>
                      </a:lnTo>
                      <a:lnTo>
                        <a:pt x="179" y="111"/>
                      </a:lnTo>
                      <a:lnTo>
                        <a:pt x="181" y="116"/>
                      </a:lnTo>
                      <a:lnTo>
                        <a:pt x="178" y="124"/>
                      </a:lnTo>
                      <a:lnTo>
                        <a:pt x="168" y="131"/>
                      </a:lnTo>
                      <a:lnTo>
                        <a:pt x="160" y="132"/>
                      </a:lnTo>
                      <a:lnTo>
                        <a:pt x="150" y="132"/>
                      </a:lnTo>
                      <a:lnTo>
                        <a:pt x="142" y="131"/>
                      </a:lnTo>
                      <a:lnTo>
                        <a:pt x="134" y="129"/>
                      </a:lnTo>
                      <a:lnTo>
                        <a:pt x="127" y="127"/>
                      </a:lnTo>
                      <a:lnTo>
                        <a:pt x="123" y="126"/>
                      </a:lnTo>
                      <a:lnTo>
                        <a:pt x="119" y="124"/>
                      </a:lnTo>
                      <a:lnTo>
                        <a:pt x="118" y="124"/>
                      </a:lnTo>
                      <a:lnTo>
                        <a:pt x="118" y="129"/>
                      </a:lnTo>
                      <a:lnTo>
                        <a:pt x="118" y="139"/>
                      </a:lnTo>
                      <a:lnTo>
                        <a:pt x="113" y="152"/>
                      </a:lnTo>
                      <a:lnTo>
                        <a:pt x="102" y="163"/>
                      </a:lnTo>
                      <a:lnTo>
                        <a:pt x="94" y="166"/>
                      </a:lnTo>
                      <a:lnTo>
                        <a:pt x="85" y="169"/>
                      </a:lnTo>
                      <a:lnTo>
                        <a:pt x="79" y="171"/>
                      </a:lnTo>
                      <a:lnTo>
                        <a:pt x="71" y="171"/>
                      </a:lnTo>
                      <a:lnTo>
                        <a:pt x="63" y="169"/>
                      </a:lnTo>
                      <a:lnTo>
                        <a:pt x="56" y="165"/>
                      </a:lnTo>
                      <a:lnTo>
                        <a:pt x="50" y="156"/>
                      </a:lnTo>
                      <a:lnTo>
                        <a:pt x="43" y="147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4" name="Freeform 1466"/>
                <p:cNvSpPr>
                  <a:spLocks/>
                </p:cNvSpPr>
                <p:nvPr/>
              </p:nvSpPr>
              <p:spPr bwMode="auto">
                <a:xfrm flipH="1">
                  <a:off x="576" y="1409"/>
                  <a:ext cx="174" cy="304"/>
                </a:xfrm>
                <a:custGeom>
                  <a:avLst/>
                  <a:gdLst>
                    <a:gd name="T0" fmla="*/ 0 w 400"/>
                    <a:gd name="T1" fmla="*/ 38 h 704"/>
                    <a:gd name="T2" fmla="*/ 0 w 400"/>
                    <a:gd name="T3" fmla="*/ 38 h 704"/>
                    <a:gd name="T4" fmla="*/ 0 w 400"/>
                    <a:gd name="T5" fmla="*/ 40 h 704"/>
                    <a:gd name="T6" fmla="*/ 0 w 400"/>
                    <a:gd name="T7" fmla="*/ 43 h 704"/>
                    <a:gd name="T8" fmla="*/ 1 w 400"/>
                    <a:gd name="T9" fmla="*/ 46 h 704"/>
                    <a:gd name="T10" fmla="*/ 1 w 400"/>
                    <a:gd name="T11" fmla="*/ 47 h 704"/>
                    <a:gd name="T12" fmla="*/ 2 w 400"/>
                    <a:gd name="T13" fmla="*/ 49 h 704"/>
                    <a:gd name="T14" fmla="*/ 3 w 400"/>
                    <a:gd name="T15" fmla="*/ 50 h 704"/>
                    <a:gd name="T16" fmla="*/ 3 w 400"/>
                    <a:gd name="T17" fmla="*/ 51 h 704"/>
                    <a:gd name="T18" fmla="*/ 4 w 400"/>
                    <a:gd name="T19" fmla="*/ 53 h 704"/>
                    <a:gd name="T20" fmla="*/ 4 w 400"/>
                    <a:gd name="T21" fmla="*/ 54 h 704"/>
                    <a:gd name="T22" fmla="*/ 5 w 400"/>
                    <a:gd name="T23" fmla="*/ 54 h 704"/>
                    <a:gd name="T24" fmla="*/ 5 w 400"/>
                    <a:gd name="T25" fmla="*/ 54 h 704"/>
                    <a:gd name="T26" fmla="*/ 7 w 400"/>
                    <a:gd name="T27" fmla="*/ 57 h 704"/>
                    <a:gd name="T28" fmla="*/ 7 w 400"/>
                    <a:gd name="T29" fmla="*/ 57 h 704"/>
                    <a:gd name="T30" fmla="*/ 7 w 400"/>
                    <a:gd name="T31" fmla="*/ 56 h 704"/>
                    <a:gd name="T32" fmla="*/ 9 w 400"/>
                    <a:gd name="T33" fmla="*/ 54 h 704"/>
                    <a:gd name="T34" fmla="*/ 9 w 400"/>
                    <a:gd name="T35" fmla="*/ 52 h 704"/>
                    <a:gd name="T36" fmla="*/ 9 w 400"/>
                    <a:gd name="T37" fmla="*/ 49 h 704"/>
                    <a:gd name="T38" fmla="*/ 10 w 400"/>
                    <a:gd name="T39" fmla="*/ 47 h 704"/>
                    <a:gd name="T40" fmla="*/ 11 w 400"/>
                    <a:gd name="T41" fmla="*/ 45 h 704"/>
                    <a:gd name="T42" fmla="*/ 11 w 400"/>
                    <a:gd name="T43" fmla="*/ 45 h 704"/>
                    <a:gd name="T44" fmla="*/ 21 w 400"/>
                    <a:gd name="T45" fmla="*/ 36 h 704"/>
                    <a:gd name="T46" fmla="*/ 21 w 400"/>
                    <a:gd name="T47" fmla="*/ 36 h 704"/>
                    <a:gd name="T48" fmla="*/ 22 w 400"/>
                    <a:gd name="T49" fmla="*/ 35 h 704"/>
                    <a:gd name="T50" fmla="*/ 23 w 400"/>
                    <a:gd name="T51" fmla="*/ 34 h 704"/>
                    <a:gd name="T52" fmla="*/ 23 w 400"/>
                    <a:gd name="T53" fmla="*/ 33 h 704"/>
                    <a:gd name="T54" fmla="*/ 24 w 400"/>
                    <a:gd name="T55" fmla="*/ 32 h 704"/>
                    <a:gd name="T56" fmla="*/ 25 w 400"/>
                    <a:gd name="T57" fmla="*/ 30 h 704"/>
                    <a:gd name="T58" fmla="*/ 26 w 400"/>
                    <a:gd name="T59" fmla="*/ 29 h 704"/>
                    <a:gd name="T60" fmla="*/ 27 w 400"/>
                    <a:gd name="T61" fmla="*/ 27 h 704"/>
                    <a:gd name="T62" fmla="*/ 27 w 400"/>
                    <a:gd name="T63" fmla="*/ 26 h 704"/>
                    <a:gd name="T64" fmla="*/ 28 w 400"/>
                    <a:gd name="T65" fmla="*/ 25 h 704"/>
                    <a:gd name="T66" fmla="*/ 30 w 400"/>
                    <a:gd name="T67" fmla="*/ 23 h 704"/>
                    <a:gd name="T68" fmla="*/ 30 w 400"/>
                    <a:gd name="T69" fmla="*/ 22 h 704"/>
                    <a:gd name="T70" fmla="*/ 31 w 400"/>
                    <a:gd name="T71" fmla="*/ 20 h 704"/>
                    <a:gd name="T72" fmla="*/ 32 w 400"/>
                    <a:gd name="T73" fmla="*/ 19 h 704"/>
                    <a:gd name="T74" fmla="*/ 33 w 400"/>
                    <a:gd name="T75" fmla="*/ 19 h 704"/>
                    <a:gd name="T76" fmla="*/ 33 w 400"/>
                    <a:gd name="T77" fmla="*/ 18 h 704"/>
                    <a:gd name="T78" fmla="*/ 28 w 400"/>
                    <a:gd name="T79" fmla="*/ 0 h 704"/>
                    <a:gd name="T80" fmla="*/ 27 w 400"/>
                    <a:gd name="T81" fmla="*/ 0 h 704"/>
                    <a:gd name="T82" fmla="*/ 27 w 400"/>
                    <a:gd name="T83" fmla="*/ 1 h 704"/>
                    <a:gd name="T84" fmla="*/ 25 w 400"/>
                    <a:gd name="T85" fmla="*/ 3 h 704"/>
                    <a:gd name="T86" fmla="*/ 23 w 400"/>
                    <a:gd name="T87" fmla="*/ 5 h 704"/>
                    <a:gd name="T88" fmla="*/ 21 w 400"/>
                    <a:gd name="T89" fmla="*/ 8 h 704"/>
                    <a:gd name="T90" fmla="*/ 19 w 400"/>
                    <a:gd name="T91" fmla="*/ 11 h 704"/>
                    <a:gd name="T92" fmla="*/ 17 w 400"/>
                    <a:gd name="T93" fmla="*/ 14 h 704"/>
                    <a:gd name="T94" fmla="*/ 14 w 400"/>
                    <a:gd name="T95" fmla="*/ 17 h 704"/>
                    <a:gd name="T96" fmla="*/ 12 w 400"/>
                    <a:gd name="T97" fmla="*/ 20 h 704"/>
                    <a:gd name="T98" fmla="*/ 9 w 400"/>
                    <a:gd name="T99" fmla="*/ 24 h 704"/>
                    <a:gd name="T100" fmla="*/ 7 w 400"/>
                    <a:gd name="T101" fmla="*/ 27 h 704"/>
                    <a:gd name="T102" fmla="*/ 4 w 400"/>
                    <a:gd name="T103" fmla="*/ 30 h 704"/>
                    <a:gd name="T104" fmla="*/ 3 w 400"/>
                    <a:gd name="T105" fmla="*/ 32 h 704"/>
                    <a:gd name="T106" fmla="*/ 1 w 400"/>
                    <a:gd name="T107" fmla="*/ 35 h 704"/>
                    <a:gd name="T108" fmla="*/ 0 w 400"/>
                    <a:gd name="T109" fmla="*/ 37 h 704"/>
                    <a:gd name="T110" fmla="*/ 0 w 400"/>
                    <a:gd name="T111" fmla="*/ 38 h 70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400"/>
                    <a:gd name="T169" fmla="*/ 0 h 704"/>
                    <a:gd name="T170" fmla="*/ 400 w 400"/>
                    <a:gd name="T171" fmla="*/ 704 h 70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400" h="704">
                      <a:moveTo>
                        <a:pt x="0" y="470"/>
                      </a:moveTo>
                      <a:lnTo>
                        <a:pt x="0" y="478"/>
                      </a:lnTo>
                      <a:lnTo>
                        <a:pt x="1" y="500"/>
                      </a:lnTo>
                      <a:lnTo>
                        <a:pt x="5" y="531"/>
                      </a:lnTo>
                      <a:lnTo>
                        <a:pt x="9" y="567"/>
                      </a:lnTo>
                      <a:lnTo>
                        <a:pt x="14" y="584"/>
                      </a:lnTo>
                      <a:lnTo>
                        <a:pt x="21" y="604"/>
                      </a:lnTo>
                      <a:lnTo>
                        <a:pt x="29" y="622"/>
                      </a:lnTo>
                      <a:lnTo>
                        <a:pt x="38" y="639"/>
                      </a:lnTo>
                      <a:lnTo>
                        <a:pt x="47" y="654"/>
                      </a:lnTo>
                      <a:lnTo>
                        <a:pt x="53" y="665"/>
                      </a:lnTo>
                      <a:lnTo>
                        <a:pt x="58" y="672"/>
                      </a:lnTo>
                      <a:lnTo>
                        <a:pt x="59" y="675"/>
                      </a:lnTo>
                      <a:lnTo>
                        <a:pt x="79" y="704"/>
                      </a:lnTo>
                      <a:lnTo>
                        <a:pt x="84" y="702"/>
                      </a:lnTo>
                      <a:lnTo>
                        <a:pt x="93" y="693"/>
                      </a:lnTo>
                      <a:lnTo>
                        <a:pt x="103" y="675"/>
                      </a:lnTo>
                      <a:lnTo>
                        <a:pt x="108" y="644"/>
                      </a:lnTo>
                      <a:lnTo>
                        <a:pt x="113" y="610"/>
                      </a:lnTo>
                      <a:lnTo>
                        <a:pt x="122" y="581"/>
                      </a:lnTo>
                      <a:lnTo>
                        <a:pt x="132" y="562"/>
                      </a:lnTo>
                      <a:lnTo>
                        <a:pt x="137" y="555"/>
                      </a:lnTo>
                      <a:lnTo>
                        <a:pt x="256" y="449"/>
                      </a:lnTo>
                      <a:lnTo>
                        <a:pt x="258" y="446"/>
                      </a:lnTo>
                      <a:lnTo>
                        <a:pt x="265" y="436"/>
                      </a:lnTo>
                      <a:lnTo>
                        <a:pt x="273" y="423"/>
                      </a:lnTo>
                      <a:lnTo>
                        <a:pt x="284" y="407"/>
                      </a:lnTo>
                      <a:lnTo>
                        <a:pt x="294" y="389"/>
                      </a:lnTo>
                      <a:lnTo>
                        <a:pt x="305" y="370"/>
                      </a:lnTo>
                      <a:lnTo>
                        <a:pt x="316" y="354"/>
                      </a:lnTo>
                      <a:lnTo>
                        <a:pt x="324" y="341"/>
                      </a:lnTo>
                      <a:lnTo>
                        <a:pt x="334" y="328"/>
                      </a:lnTo>
                      <a:lnTo>
                        <a:pt x="345" y="310"/>
                      </a:lnTo>
                      <a:lnTo>
                        <a:pt x="358" y="292"/>
                      </a:lnTo>
                      <a:lnTo>
                        <a:pt x="369" y="273"/>
                      </a:lnTo>
                      <a:lnTo>
                        <a:pt x="382" y="255"/>
                      </a:lnTo>
                      <a:lnTo>
                        <a:pt x="390" y="241"/>
                      </a:lnTo>
                      <a:lnTo>
                        <a:pt x="399" y="231"/>
                      </a:lnTo>
                      <a:lnTo>
                        <a:pt x="400" y="228"/>
                      </a:lnTo>
                      <a:lnTo>
                        <a:pt x="336" y="0"/>
                      </a:lnTo>
                      <a:lnTo>
                        <a:pt x="332" y="5"/>
                      </a:lnTo>
                      <a:lnTo>
                        <a:pt x="321" y="18"/>
                      </a:lnTo>
                      <a:lnTo>
                        <a:pt x="305" y="39"/>
                      </a:lnTo>
                      <a:lnTo>
                        <a:pt x="284" y="65"/>
                      </a:lnTo>
                      <a:lnTo>
                        <a:pt x="260" y="97"/>
                      </a:lnTo>
                      <a:lnTo>
                        <a:pt x="232" y="132"/>
                      </a:lnTo>
                      <a:lnTo>
                        <a:pt x="202" y="171"/>
                      </a:lnTo>
                      <a:lnTo>
                        <a:pt x="171" y="213"/>
                      </a:lnTo>
                      <a:lnTo>
                        <a:pt x="140" y="253"/>
                      </a:lnTo>
                      <a:lnTo>
                        <a:pt x="110" y="295"/>
                      </a:lnTo>
                      <a:lnTo>
                        <a:pt x="82" y="334"/>
                      </a:lnTo>
                      <a:lnTo>
                        <a:pt x="56" y="371"/>
                      </a:lnTo>
                      <a:lnTo>
                        <a:pt x="34" y="404"/>
                      </a:lnTo>
                      <a:lnTo>
                        <a:pt x="17" y="433"/>
                      </a:lnTo>
                      <a:lnTo>
                        <a:pt x="5" y="455"/>
                      </a:lnTo>
                      <a:lnTo>
                        <a:pt x="0" y="470"/>
                      </a:lnTo>
                      <a:close/>
                    </a:path>
                  </a:pathLst>
                </a:custGeom>
                <a:solidFill>
                  <a:srgbClr val="EFB7A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5" name="Freeform 1467"/>
                <p:cNvSpPr>
                  <a:spLocks/>
                </p:cNvSpPr>
                <p:nvPr/>
              </p:nvSpPr>
              <p:spPr bwMode="auto">
                <a:xfrm flipH="1">
                  <a:off x="508" y="1069"/>
                  <a:ext cx="477" cy="438"/>
                </a:xfrm>
                <a:custGeom>
                  <a:avLst/>
                  <a:gdLst>
                    <a:gd name="T0" fmla="*/ 6 w 1108"/>
                    <a:gd name="T1" fmla="*/ 35 h 1016"/>
                    <a:gd name="T2" fmla="*/ 5 w 1108"/>
                    <a:gd name="T3" fmla="*/ 34 h 1016"/>
                    <a:gd name="T4" fmla="*/ 3 w 1108"/>
                    <a:gd name="T5" fmla="*/ 33 h 1016"/>
                    <a:gd name="T6" fmla="*/ 2 w 1108"/>
                    <a:gd name="T7" fmla="*/ 32 h 1016"/>
                    <a:gd name="T8" fmla="*/ 1 w 1108"/>
                    <a:gd name="T9" fmla="*/ 27 h 1016"/>
                    <a:gd name="T10" fmla="*/ 0 w 1108"/>
                    <a:gd name="T11" fmla="*/ 24 h 1016"/>
                    <a:gd name="T12" fmla="*/ 0 w 1108"/>
                    <a:gd name="T13" fmla="*/ 23 h 1016"/>
                    <a:gd name="T14" fmla="*/ 2 w 1108"/>
                    <a:gd name="T15" fmla="*/ 22 h 1016"/>
                    <a:gd name="T16" fmla="*/ 5 w 1108"/>
                    <a:gd name="T17" fmla="*/ 20 h 1016"/>
                    <a:gd name="T18" fmla="*/ 8 w 1108"/>
                    <a:gd name="T19" fmla="*/ 18 h 1016"/>
                    <a:gd name="T20" fmla="*/ 11 w 1108"/>
                    <a:gd name="T21" fmla="*/ 16 h 1016"/>
                    <a:gd name="T22" fmla="*/ 14 w 1108"/>
                    <a:gd name="T23" fmla="*/ 13 h 1016"/>
                    <a:gd name="T24" fmla="*/ 19 w 1108"/>
                    <a:gd name="T25" fmla="*/ 9 h 1016"/>
                    <a:gd name="T26" fmla="*/ 26 w 1108"/>
                    <a:gd name="T27" fmla="*/ 6 h 1016"/>
                    <a:gd name="T28" fmla="*/ 34 w 1108"/>
                    <a:gd name="T29" fmla="*/ 3 h 1016"/>
                    <a:gd name="T30" fmla="*/ 43 w 1108"/>
                    <a:gd name="T31" fmla="*/ 1 h 1016"/>
                    <a:gd name="T32" fmla="*/ 53 w 1108"/>
                    <a:gd name="T33" fmla="*/ 0 h 1016"/>
                    <a:gd name="T34" fmla="*/ 65 w 1108"/>
                    <a:gd name="T35" fmla="*/ 1 h 1016"/>
                    <a:gd name="T36" fmla="*/ 71 w 1108"/>
                    <a:gd name="T37" fmla="*/ 3 h 1016"/>
                    <a:gd name="T38" fmla="*/ 77 w 1108"/>
                    <a:gd name="T39" fmla="*/ 7 h 1016"/>
                    <a:gd name="T40" fmla="*/ 84 w 1108"/>
                    <a:gd name="T41" fmla="*/ 14 h 1016"/>
                    <a:gd name="T42" fmla="*/ 88 w 1108"/>
                    <a:gd name="T43" fmla="*/ 25 h 1016"/>
                    <a:gd name="T44" fmla="*/ 88 w 1108"/>
                    <a:gd name="T45" fmla="*/ 44 h 1016"/>
                    <a:gd name="T46" fmla="*/ 86 w 1108"/>
                    <a:gd name="T47" fmla="*/ 58 h 1016"/>
                    <a:gd name="T48" fmla="*/ 85 w 1108"/>
                    <a:gd name="T49" fmla="*/ 63 h 1016"/>
                    <a:gd name="T50" fmla="*/ 85 w 1108"/>
                    <a:gd name="T51" fmla="*/ 67 h 1016"/>
                    <a:gd name="T52" fmla="*/ 85 w 1108"/>
                    <a:gd name="T53" fmla="*/ 71 h 1016"/>
                    <a:gd name="T54" fmla="*/ 83 w 1108"/>
                    <a:gd name="T55" fmla="*/ 73 h 1016"/>
                    <a:gd name="T56" fmla="*/ 82 w 1108"/>
                    <a:gd name="T57" fmla="*/ 74 h 1016"/>
                    <a:gd name="T58" fmla="*/ 81 w 1108"/>
                    <a:gd name="T59" fmla="*/ 76 h 1016"/>
                    <a:gd name="T60" fmla="*/ 78 w 1108"/>
                    <a:gd name="T61" fmla="*/ 79 h 1016"/>
                    <a:gd name="T62" fmla="*/ 76 w 1108"/>
                    <a:gd name="T63" fmla="*/ 81 h 1016"/>
                    <a:gd name="T64" fmla="*/ 75 w 1108"/>
                    <a:gd name="T65" fmla="*/ 81 h 1016"/>
                    <a:gd name="T66" fmla="*/ 74 w 1108"/>
                    <a:gd name="T67" fmla="*/ 77 h 1016"/>
                    <a:gd name="T68" fmla="*/ 74 w 1108"/>
                    <a:gd name="T69" fmla="*/ 76 h 1016"/>
                    <a:gd name="T70" fmla="*/ 73 w 1108"/>
                    <a:gd name="T71" fmla="*/ 72 h 1016"/>
                    <a:gd name="T72" fmla="*/ 71 w 1108"/>
                    <a:gd name="T73" fmla="*/ 72 h 1016"/>
                    <a:gd name="T74" fmla="*/ 68 w 1108"/>
                    <a:gd name="T75" fmla="*/ 72 h 1016"/>
                    <a:gd name="T76" fmla="*/ 65 w 1108"/>
                    <a:gd name="T77" fmla="*/ 73 h 1016"/>
                    <a:gd name="T78" fmla="*/ 62 w 1108"/>
                    <a:gd name="T79" fmla="*/ 74 h 1016"/>
                    <a:gd name="T80" fmla="*/ 60 w 1108"/>
                    <a:gd name="T81" fmla="*/ 74 h 1016"/>
                    <a:gd name="T82" fmla="*/ 59 w 1108"/>
                    <a:gd name="T83" fmla="*/ 75 h 1016"/>
                    <a:gd name="T84" fmla="*/ 57 w 1108"/>
                    <a:gd name="T85" fmla="*/ 75 h 1016"/>
                    <a:gd name="T86" fmla="*/ 54 w 1108"/>
                    <a:gd name="T87" fmla="*/ 74 h 1016"/>
                    <a:gd name="T88" fmla="*/ 50 w 1108"/>
                    <a:gd name="T89" fmla="*/ 70 h 1016"/>
                    <a:gd name="T90" fmla="*/ 46 w 1108"/>
                    <a:gd name="T91" fmla="*/ 63 h 1016"/>
                    <a:gd name="T92" fmla="*/ 43 w 1108"/>
                    <a:gd name="T93" fmla="*/ 55 h 1016"/>
                    <a:gd name="T94" fmla="*/ 40 w 1108"/>
                    <a:gd name="T95" fmla="*/ 50 h 1016"/>
                    <a:gd name="T96" fmla="*/ 37 w 1108"/>
                    <a:gd name="T97" fmla="*/ 48 h 1016"/>
                    <a:gd name="T98" fmla="*/ 34 w 1108"/>
                    <a:gd name="T99" fmla="*/ 46 h 1016"/>
                    <a:gd name="T100" fmla="*/ 29 w 1108"/>
                    <a:gd name="T101" fmla="*/ 44 h 1016"/>
                    <a:gd name="T102" fmla="*/ 23 w 1108"/>
                    <a:gd name="T103" fmla="*/ 42 h 1016"/>
                    <a:gd name="T104" fmla="*/ 18 w 1108"/>
                    <a:gd name="T105" fmla="*/ 40 h 1016"/>
                    <a:gd name="T106" fmla="*/ 12 w 1108"/>
                    <a:gd name="T107" fmla="*/ 38 h 1016"/>
                    <a:gd name="T108" fmla="*/ 8 w 1108"/>
                    <a:gd name="T109" fmla="*/ 36 h 1016"/>
                    <a:gd name="T110" fmla="*/ 6 w 1108"/>
                    <a:gd name="T111" fmla="*/ 35 h 101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108"/>
                    <a:gd name="T169" fmla="*/ 0 h 1016"/>
                    <a:gd name="T170" fmla="*/ 1108 w 1108"/>
                    <a:gd name="T171" fmla="*/ 1016 h 101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108" h="1016">
                      <a:moveTo>
                        <a:pt x="73" y="441"/>
                      </a:moveTo>
                      <a:lnTo>
                        <a:pt x="73" y="441"/>
                      </a:lnTo>
                      <a:lnTo>
                        <a:pt x="70" y="438"/>
                      </a:lnTo>
                      <a:lnTo>
                        <a:pt x="63" y="431"/>
                      </a:lnTo>
                      <a:lnTo>
                        <a:pt x="50" y="418"/>
                      </a:lnTo>
                      <a:lnTo>
                        <a:pt x="38" y="409"/>
                      </a:lnTo>
                      <a:lnTo>
                        <a:pt x="31" y="405"/>
                      </a:lnTo>
                      <a:lnTo>
                        <a:pt x="28" y="397"/>
                      </a:lnTo>
                      <a:lnTo>
                        <a:pt x="20" y="370"/>
                      </a:lnTo>
                      <a:lnTo>
                        <a:pt x="10" y="333"/>
                      </a:lnTo>
                      <a:lnTo>
                        <a:pt x="4" y="308"/>
                      </a:lnTo>
                      <a:lnTo>
                        <a:pt x="0" y="294"/>
                      </a:lnTo>
                      <a:lnTo>
                        <a:pt x="0" y="289"/>
                      </a:lnTo>
                      <a:lnTo>
                        <a:pt x="4" y="287"/>
                      </a:lnTo>
                      <a:lnTo>
                        <a:pt x="12" y="281"/>
                      </a:lnTo>
                      <a:lnTo>
                        <a:pt x="23" y="273"/>
                      </a:lnTo>
                      <a:lnTo>
                        <a:pt x="39" y="262"/>
                      </a:lnTo>
                      <a:lnTo>
                        <a:pt x="57" y="249"/>
                      </a:lnTo>
                      <a:lnTo>
                        <a:pt x="78" y="234"/>
                      </a:lnTo>
                      <a:lnTo>
                        <a:pt x="99" y="218"/>
                      </a:lnTo>
                      <a:lnTo>
                        <a:pt x="120" y="204"/>
                      </a:lnTo>
                      <a:lnTo>
                        <a:pt x="134" y="194"/>
                      </a:lnTo>
                      <a:lnTo>
                        <a:pt x="152" y="179"/>
                      </a:lnTo>
                      <a:lnTo>
                        <a:pt x="178" y="162"/>
                      </a:lnTo>
                      <a:lnTo>
                        <a:pt x="207" y="142"/>
                      </a:lnTo>
                      <a:lnTo>
                        <a:pt x="243" y="121"/>
                      </a:lnTo>
                      <a:lnTo>
                        <a:pt x="281" y="99"/>
                      </a:lnTo>
                      <a:lnTo>
                        <a:pt x="325" y="76"/>
                      </a:lnTo>
                      <a:lnTo>
                        <a:pt x="373" y="55"/>
                      </a:lnTo>
                      <a:lnTo>
                        <a:pt x="425" y="37"/>
                      </a:lnTo>
                      <a:lnTo>
                        <a:pt x="482" y="21"/>
                      </a:lnTo>
                      <a:lnTo>
                        <a:pt x="541" y="10"/>
                      </a:lnTo>
                      <a:lnTo>
                        <a:pt x="604" y="2"/>
                      </a:lnTo>
                      <a:lnTo>
                        <a:pt x="670" y="0"/>
                      </a:lnTo>
                      <a:lnTo>
                        <a:pt x="738" y="5"/>
                      </a:lnTo>
                      <a:lnTo>
                        <a:pt x="811" y="16"/>
                      </a:lnTo>
                      <a:lnTo>
                        <a:pt x="885" y="37"/>
                      </a:lnTo>
                      <a:lnTo>
                        <a:pt x="895" y="42"/>
                      </a:lnTo>
                      <a:lnTo>
                        <a:pt x="922" y="57"/>
                      </a:lnTo>
                      <a:lnTo>
                        <a:pt x="961" y="84"/>
                      </a:lnTo>
                      <a:lnTo>
                        <a:pt x="1003" y="121"/>
                      </a:lnTo>
                      <a:lnTo>
                        <a:pt x="1045" y="173"/>
                      </a:lnTo>
                      <a:lnTo>
                        <a:pt x="1081" y="237"/>
                      </a:lnTo>
                      <a:lnTo>
                        <a:pt x="1103" y="317"/>
                      </a:lnTo>
                      <a:lnTo>
                        <a:pt x="1108" y="410"/>
                      </a:lnTo>
                      <a:lnTo>
                        <a:pt x="1098" y="544"/>
                      </a:lnTo>
                      <a:lnTo>
                        <a:pt x="1090" y="646"/>
                      </a:lnTo>
                      <a:lnTo>
                        <a:pt x="1081" y="719"/>
                      </a:lnTo>
                      <a:lnTo>
                        <a:pt x="1069" y="762"/>
                      </a:lnTo>
                      <a:lnTo>
                        <a:pt x="1064" y="791"/>
                      </a:lnTo>
                      <a:lnTo>
                        <a:pt x="1066" y="819"/>
                      </a:lnTo>
                      <a:lnTo>
                        <a:pt x="1069" y="841"/>
                      </a:lnTo>
                      <a:lnTo>
                        <a:pt x="1069" y="862"/>
                      </a:lnTo>
                      <a:lnTo>
                        <a:pt x="1063" y="882"/>
                      </a:lnTo>
                      <a:lnTo>
                        <a:pt x="1051" y="899"/>
                      </a:lnTo>
                      <a:lnTo>
                        <a:pt x="1040" y="914"/>
                      </a:lnTo>
                      <a:lnTo>
                        <a:pt x="1035" y="919"/>
                      </a:lnTo>
                      <a:lnTo>
                        <a:pt x="1032" y="922"/>
                      </a:lnTo>
                      <a:lnTo>
                        <a:pt x="1024" y="933"/>
                      </a:lnTo>
                      <a:lnTo>
                        <a:pt x="1011" y="948"/>
                      </a:lnTo>
                      <a:lnTo>
                        <a:pt x="997" y="966"/>
                      </a:lnTo>
                      <a:lnTo>
                        <a:pt x="980" y="983"/>
                      </a:lnTo>
                      <a:lnTo>
                        <a:pt x="966" y="998"/>
                      </a:lnTo>
                      <a:lnTo>
                        <a:pt x="955" y="1011"/>
                      </a:lnTo>
                      <a:lnTo>
                        <a:pt x="948" y="1016"/>
                      </a:lnTo>
                      <a:lnTo>
                        <a:pt x="938" y="1008"/>
                      </a:lnTo>
                      <a:lnTo>
                        <a:pt x="930" y="987"/>
                      </a:lnTo>
                      <a:lnTo>
                        <a:pt x="924" y="966"/>
                      </a:lnTo>
                      <a:lnTo>
                        <a:pt x="921" y="956"/>
                      </a:lnTo>
                      <a:lnTo>
                        <a:pt x="922" y="946"/>
                      </a:lnTo>
                      <a:lnTo>
                        <a:pt x="921" y="922"/>
                      </a:lnTo>
                      <a:lnTo>
                        <a:pt x="914" y="899"/>
                      </a:lnTo>
                      <a:lnTo>
                        <a:pt x="896" y="890"/>
                      </a:lnTo>
                      <a:lnTo>
                        <a:pt x="882" y="891"/>
                      </a:lnTo>
                      <a:lnTo>
                        <a:pt x="864" y="895"/>
                      </a:lnTo>
                      <a:lnTo>
                        <a:pt x="846" y="901"/>
                      </a:lnTo>
                      <a:lnTo>
                        <a:pt x="827" y="906"/>
                      </a:lnTo>
                      <a:lnTo>
                        <a:pt x="809" y="912"/>
                      </a:lnTo>
                      <a:lnTo>
                        <a:pt x="792" y="919"/>
                      </a:lnTo>
                      <a:lnTo>
                        <a:pt x="777" y="922"/>
                      </a:lnTo>
                      <a:lnTo>
                        <a:pt x="766" y="924"/>
                      </a:lnTo>
                      <a:lnTo>
                        <a:pt x="756" y="925"/>
                      </a:lnTo>
                      <a:lnTo>
                        <a:pt x="746" y="932"/>
                      </a:lnTo>
                      <a:lnTo>
                        <a:pt x="737" y="936"/>
                      </a:lnTo>
                      <a:lnTo>
                        <a:pt x="725" y="941"/>
                      </a:lnTo>
                      <a:lnTo>
                        <a:pt x="711" y="943"/>
                      </a:lnTo>
                      <a:lnTo>
                        <a:pt x="695" y="940"/>
                      </a:lnTo>
                      <a:lnTo>
                        <a:pt x="674" y="928"/>
                      </a:lnTo>
                      <a:lnTo>
                        <a:pt x="648" y="907"/>
                      </a:lnTo>
                      <a:lnTo>
                        <a:pt x="622" y="875"/>
                      </a:lnTo>
                      <a:lnTo>
                        <a:pt x="599" y="833"/>
                      </a:lnTo>
                      <a:lnTo>
                        <a:pt x="578" y="785"/>
                      </a:lnTo>
                      <a:lnTo>
                        <a:pt x="561" y="736"/>
                      </a:lnTo>
                      <a:lnTo>
                        <a:pt x="543" y="691"/>
                      </a:lnTo>
                      <a:lnTo>
                        <a:pt x="524" y="651"/>
                      </a:lnTo>
                      <a:lnTo>
                        <a:pt x="504" y="620"/>
                      </a:lnTo>
                      <a:lnTo>
                        <a:pt x="483" y="602"/>
                      </a:lnTo>
                      <a:lnTo>
                        <a:pt x="469" y="596"/>
                      </a:lnTo>
                      <a:lnTo>
                        <a:pt x="448" y="588"/>
                      </a:lnTo>
                      <a:lnTo>
                        <a:pt x="423" y="578"/>
                      </a:lnTo>
                      <a:lnTo>
                        <a:pt x="394" y="567"/>
                      </a:lnTo>
                      <a:lnTo>
                        <a:pt x="362" y="554"/>
                      </a:lnTo>
                      <a:lnTo>
                        <a:pt x="327" y="541"/>
                      </a:lnTo>
                      <a:lnTo>
                        <a:pt x="291" y="526"/>
                      </a:lnTo>
                      <a:lnTo>
                        <a:pt x="255" y="512"/>
                      </a:lnTo>
                      <a:lnTo>
                        <a:pt x="220" y="499"/>
                      </a:lnTo>
                      <a:lnTo>
                        <a:pt x="188" y="486"/>
                      </a:lnTo>
                      <a:lnTo>
                        <a:pt x="155" y="473"/>
                      </a:lnTo>
                      <a:lnTo>
                        <a:pt x="128" y="463"/>
                      </a:lnTo>
                      <a:lnTo>
                        <a:pt x="105" y="454"/>
                      </a:lnTo>
                      <a:lnTo>
                        <a:pt x="88" y="447"/>
                      </a:lnTo>
                      <a:lnTo>
                        <a:pt x="76" y="442"/>
                      </a:lnTo>
                      <a:lnTo>
                        <a:pt x="73" y="441"/>
                      </a:lnTo>
                      <a:close/>
                    </a:path>
                  </a:pathLst>
                </a:custGeom>
                <a:solidFill>
                  <a:srgbClr val="380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6" name="Freeform 1468"/>
                <p:cNvSpPr>
                  <a:spLocks/>
                </p:cNvSpPr>
                <p:nvPr/>
              </p:nvSpPr>
              <p:spPr bwMode="auto">
                <a:xfrm flipH="1">
                  <a:off x="588" y="1244"/>
                  <a:ext cx="389" cy="406"/>
                </a:xfrm>
                <a:custGeom>
                  <a:avLst/>
                  <a:gdLst>
                    <a:gd name="T0" fmla="*/ 5 w 900"/>
                    <a:gd name="T1" fmla="*/ 2 h 943"/>
                    <a:gd name="T2" fmla="*/ 3 w 900"/>
                    <a:gd name="T3" fmla="*/ 9 h 943"/>
                    <a:gd name="T4" fmla="*/ 1 w 900"/>
                    <a:gd name="T5" fmla="*/ 17 h 943"/>
                    <a:gd name="T6" fmla="*/ 1 w 900"/>
                    <a:gd name="T7" fmla="*/ 20 h 943"/>
                    <a:gd name="T8" fmla="*/ 4 w 900"/>
                    <a:gd name="T9" fmla="*/ 24 h 943"/>
                    <a:gd name="T10" fmla="*/ 6 w 900"/>
                    <a:gd name="T11" fmla="*/ 28 h 943"/>
                    <a:gd name="T12" fmla="*/ 4 w 900"/>
                    <a:gd name="T13" fmla="*/ 39 h 943"/>
                    <a:gd name="T14" fmla="*/ 3 w 900"/>
                    <a:gd name="T15" fmla="*/ 42 h 943"/>
                    <a:gd name="T16" fmla="*/ 2 w 900"/>
                    <a:gd name="T17" fmla="*/ 48 h 943"/>
                    <a:gd name="T18" fmla="*/ 4 w 900"/>
                    <a:gd name="T19" fmla="*/ 51 h 943"/>
                    <a:gd name="T20" fmla="*/ 7 w 900"/>
                    <a:gd name="T21" fmla="*/ 53 h 943"/>
                    <a:gd name="T22" fmla="*/ 7 w 900"/>
                    <a:gd name="T23" fmla="*/ 57 h 943"/>
                    <a:gd name="T24" fmla="*/ 10 w 900"/>
                    <a:gd name="T25" fmla="*/ 59 h 943"/>
                    <a:gd name="T26" fmla="*/ 9 w 900"/>
                    <a:gd name="T27" fmla="*/ 62 h 943"/>
                    <a:gd name="T28" fmla="*/ 12 w 900"/>
                    <a:gd name="T29" fmla="*/ 64 h 943"/>
                    <a:gd name="T30" fmla="*/ 13 w 900"/>
                    <a:gd name="T31" fmla="*/ 65 h 943"/>
                    <a:gd name="T32" fmla="*/ 13 w 900"/>
                    <a:gd name="T33" fmla="*/ 71 h 943"/>
                    <a:gd name="T34" fmla="*/ 14 w 900"/>
                    <a:gd name="T35" fmla="*/ 72 h 943"/>
                    <a:gd name="T36" fmla="*/ 16 w 900"/>
                    <a:gd name="T37" fmla="*/ 74 h 943"/>
                    <a:gd name="T38" fmla="*/ 21 w 900"/>
                    <a:gd name="T39" fmla="*/ 75 h 943"/>
                    <a:gd name="T40" fmla="*/ 26 w 900"/>
                    <a:gd name="T41" fmla="*/ 75 h 943"/>
                    <a:gd name="T42" fmla="*/ 29 w 900"/>
                    <a:gd name="T43" fmla="*/ 74 h 943"/>
                    <a:gd name="T44" fmla="*/ 45 w 900"/>
                    <a:gd name="T45" fmla="*/ 69 h 943"/>
                    <a:gd name="T46" fmla="*/ 51 w 900"/>
                    <a:gd name="T47" fmla="*/ 65 h 943"/>
                    <a:gd name="T48" fmla="*/ 58 w 900"/>
                    <a:gd name="T49" fmla="*/ 60 h 943"/>
                    <a:gd name="T50" fmla="*/ 60 w 900"/>
                    <a:gd name="T51" fmla="*/ 51 h 943"/>
                    <a:gd name="T52" fmla="*/ 61 w 900"/>
                    <a:gd name="T53" fmla="*/ 45 h 943"/>
                    <a:gd name="T54" fmla="*/ 65 w 900"/>
                    <a:gd name="T55" fmla="*/ 45 h 943"/>
                    <a:gd name="T56" fmla="*/ 70 w 900"/>
                    <a:gd name="T57" fmla="*/ 41 h 943"/>
                    <a:gd name="T58" fmla="*/ 73 w 900"/>
                    <a:gd name="T59" fmla="*/ 32 h 943"/>
                    <a:gd name="T60" fmla="*/ 72 w 900"/>
                    <a:gd name="T61" fmla="*/ 24 h 943"/>
                    <a:gd name="T62" fmla="*/ 69 w 900"/>
                    <a:gd name="T63" fmla="*/ 20 h 943"/>
                    <a:gd name="T64" fmla="*/ 64 w 900"/>
                    <a:gd name="T65" fmla="*/ 21 h 943"/>
                    <a:gd name="T66" fmla="*/ 61 w 900"/>
                    <a:gd name="T67" fmla="*/ 22 h 943"/>
                    <a:gd name="T68" fmla="*/ 58 w 900"/>
                    <a:gd name="T69" fmla="*/ 26 h 943"/>
                    <a:gd name="T70" fmla="*/ 58 w 900"/>
                    <a:gd name="T71" fmla="*/ 29 h 943"/>
                    <a:gd name="T72" fmla="*/ 50 w 900"/>
                    <a:gd name="T73" fmla="*/ 32 h 943"/>
                    <a:gd name="T74" fmla="*/ 48 w 900"/>
                    <a:gd name="T75" fmla="*/ 30 h 943"/>
                    <a:gd name="T76" fmla="*/ 45 w 900"/>
                    <a:gd name="T77" fmla="*/ 24 h 943"/>
                    <a:gd name="T78" fmla="*/ 44 w 900"/>
                    <a:gd name="T79" fmla="*/ 16 h 943"/>
                    <a:gd name="T80" fmla="*/ 43 w 900"/>
                    <a:gd name="T81" fmla="*/ 12 h 943"/>
                    <a:gd name="T82" fmla="*/ 41 w 900"/>
                    <a:gd name="T83" fmla="*/ 9 h 943"/>
                    <a:gd name="T84" fmla="*/ 38 w 900"/>
                    <a:gd name="T85" fmla="*/ 7 h 943"/>
                    <a:gd name="T86" fmla="*/ 35 w 900"/>
                    <a:gd name="T87" fmla="*/ 6 h 943"/>
                    <a:gd name="T88" fmla="*/ 30 w 900"/>
                    <a:gd name="T89" fmla="*/ 7 h 943"/>
                    <a:gd name="T90" fmla="*/ 26 w 900"/>
                    <a:gd name="T91" fmla="*/ 8 h 943"/>
                    <a:gd name="T92" fmla="*/ 22 w 900"/>
                    <a:gd name="T93" fmla="*/ 6 h 943"/>
                    <a:gd name="T94" fmla="*/ 16 w 900"/>
                    <a:gd name="T95" fmla="*/ 3 h 943"/>
                    <a:gd name="T96" fmla="*/ 11 w 900"/>
                    <a:gd name="T97" fmla="*/ 0 h 943"/>
                    <a:gd name="T98" fmla="*/ 7 w 900"/>
                    <a:gd name="T99" fmla="*/ 0 h 94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900"/>
                    <a:gd name="T151" fmla="*/ 0 h 943"/>
                    <a:gd name="T152" fmla="*/ 900 w 900"/>
                    <a:gd name="T153" fmla="*/ 943 h 94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900" h="943">
                      <a:moveTo>
                        <a:pt x="76" y="2"/>
                      </a:moveTo>
                      <a:lnTo>
                        <a:pt x="71" y="8"/>
                      </a:lnTo>
                      <a:lnTo>
                        <a:pt x="60" y="23"/>
                      </a:lnTo>
                      <a:lnTo>
                        <a:pt x="47" y="47"/>
                      </a:lnTo>
                      <a:lnTo>
                        <a:pt x="42" y="76"/>
                      </a:lnTo>
                      <a:lnTo>
                        <a:pt x="38" y="117"/>
                      </a:lnTo>
                      <a:lnTo>
                        <a:pt x="26" y="162"/>
                      </a:lnTo>
                      <a:lnTo>
                        <a:pt x="15" y="201"/>
                      </a:lnTo>
                      <a:lnTo>
                        <a:pt x="10" y="217"/>
                      </a:lnTo>
                      <a:lnTo>
                        <a:pt x="0" y="242"/>
                      </a:lnTo>
                      <a:lnTo>
                        <a:pt x="4" y="246"/>
                      </a:lnTo>
                      <a:lnTo>
                        <a:pt x="12" y="254"/>
                      </a:lnTo>
                      <a:lnTo>
                        <a:pt x="25" y="265"/>
                      </a:lnTo>
                      <a:lnTo>
                        <a:pt x="39" y="280"/>
                      </a:lnTo>
                      <a:lnTo>
                        <a:pt x="52" y="296"/>
                      </a:lnTo>
                      <a:lnTo>
                        <a:pt x="65" y="312"/>
                      </a:lnTo>
                      <a:lnTo>
                        <a:pt x="73" y="328"/>
                      </a:lnTo>
                      <a:lnTo>
                        <a:pt x="76" y="343"/>
                      </a:lnTo>
                      <a:lnTo>
                        <a:pt x="73" y="381"/>
                      </a:lnTo>
                      <a:lnTo>
                        <a:pt x="63" y="436"/>
                      </a:lnTo>
                      <a:lnTo>
                        <a:pt x="55" y="486"/>
                      </a:lnTo>
                      <a:lnTo>
                        <a:pt x="50" y="507"/>
                      </a:lnTo>
                      <a:lnTo>
                        <a:pt x="47" y="514"/>
                      </a:lnTo>
                      <a:lnTo>
                        <a:pt x="41" y="528"/>
                      </a:lnTo>
                      <a:lnTo>
                        <a:pt x="33" y="551"/>
                      </a:lnTo>
                      <a:lnTo>
                        <a:pt x="26" y="575"/>
                      </a:lnTo>
                      <a:lnTo>
                        <a:pt x="26" y="599"/>
                      </a:lnTo>
                      <a:lnTo>
                        <a:pt x="36" y="620"/>
                      </a:lnTo>
                      <a:lnTo>
                        <a:pt x="46" y="635"/>
                      </a:lnTo>
                      <a:lnTo>
                        <a:pt x="50" y="641"/>
                      </a:lnTo>
                      <a:lnTo>
                        <a:pt x="84" y="641"/>
                      </a:lnTo>
                      <a:lnTo>
                        <a:pt x="86" y="648"/>
                      </a:lnTo>
                      <a:lnTo>
                        <a:pt x="89" y="662"/>
                      </a:lnTo>
                      <a:lnTo>
                        <a:pt x="91" y="683"/>
                      </a:lnTo>
                      <a:lnTo>
                        <a:pt x="88" y="703"/>
                      </a:lnTo>
                      <a:lnTo>
                        <a:pt x="89" y="719"/>
                      </a:lnTo>
                      <a:lnTo>
                        <a:pt x="99" y="730"/>
                      </a:lnTo>
                      <a:lnTo>
                        <a:pt x="110" y="738"/>
                      </a:lnTo>
                      <a:lnTo>
                        <a:pt x="117" y="740"/>
                      </a:lnTo>
                      <a:lnTo>
                        <a:pt x="115" y="745"/>
                      </a:lnTo>
                      <a:lnTo>
                        <a:pt x="112" y="759"/>
                      </a:lnTo>
                      <a:lnTo>
                        <a:pt x="113" y="775"/>
                      </a:lnTo>
                      <a:lnTo>
                        <a:pt x="126" y="790"/>
                      </a:lnTo>
                      <a:lnTo>
                        <a:pt x="141" y="799"/>
                      </a:lnTo>
                      <a:lnTo>
                        <a:pt x="147" y="806"/>
                      </a:lnTo>
                      <a:lnTo>
                        <a:pt x="151" y="808"/>
                      </a:lnTo>
                      <a:lnTo>
                        <a:pt x="154" y="816"/>
                      </a:lnTo>
                      <a:lnTo>
                        <a:pt x="159" y="835"/>
                      </a:lnTo>
                      <a:lnTo>
                        <a:pt x="163" y="859"/>
                      </a:lnTo>
                      <a:lnTo>
                        <a:pt x="167" y="882"/>
                      </a:lnTo>
                      <a:lnTo>
                        <a:pt x="167" y="890"/>
                      </a:lnTo>
                      <a:lnTo>
                        <a:pt x="168" y="900"/>
                      </a:lnTo>
                      <a:lnTo>
                        <a:pt x="172" y="906"/>
                      </a:lnTo>
                      <a:lnTo>
                        <a:pt x="178" y="914"/>
                      </a:lnTo>
                      <a:lnTo>
                        <a:pt x="186" y="921"/>
                      </a:lnTo>
                      <a:lnTo>
                        <a:pt x="197" y="927"/>
                      </a:lnTo>
                      <a:lnTo>
                        <a:pt x="214" y="933"/>
                      </a:lnTo>
                      <a:lnTo>
                        <a:pt x="233" y="938"/>
                      </a:lnTo>
                      <a:lnTo>
                        <a:pt x="255" y="943"/>
                      </a:lnTo>
                      <a:lnTo>
                        <a:pt x="276" y="943"/>
                      </a:lnTo>
                      <a:lnTo>
                        <a:pt x="299" y="943"/>
                      </a:lnTo>
                      <a:lnTo>
                        <a:pt x="318" y="940"/>
                      </a:lnTo>
                      <a:lnTo>
                        <a:pt x="335" y="937"/>
                      </a:lnTo>
                      <a:lnTo>
                        <a:pt x="348" y="933"/>
                      </a:lnTo>
                      <a:lnTo>
                        <a:pt x="356" y="932"/>
                      </a:lnTo>
                      <a:lnTo>
                        <a:pt x="359" y="930"/>
                      </a:lnTo>
                      <a:lnTo>
                        <a:pt x="549" y="866"/>
                      </a:lnTo>
                      <a:lnTo>
                        <a:pt x="557" y="862"/>
                      </a:lnTo>
                      <a:lnTo>
                        <a:pt x="577" y="851"/>
                      </a:lnTo>
                      <a:lnTo>
                        <a:pt x="604" y="837"/>
                      </a:lnTo>
                      <a:lnTo>
                        <a:pt x="638" y="819"/>
                      </a:lnTo>
                      <a:lnTo>
                        <a:pt x="670" y="798"/>
                      </a:lnTo>
                      <a:lnTo>
                        <a:pt x="699" y="777"/>
                      </a:lnTo>
                      <a:lnTo>
                        <a:pt x="722" y="757"/>
                      </a:lnTo>
                      <a:lnTo>
                        <a:pt x="732" y="740"/>
                      </a:lnTo>
                      <a:lnTo>
                        <a:pt x="738" y="696"/>
                      </a:lnTo>
                      <a:lnTo>
                        <a:pt x="743" y="638"/>
                      </a:lnTo>
                      <a:lnTo>
                        <a:pt x="746" y="586"/>
                      </a:lnTo>
                      <a:lnTo>
                        <a:pt x="748" y="565"/>
                      </a:lnTo>
                      <a:lnTo>
                        <a:pt x="753" y="565"/>
                      </a:lnTo>
                      <a:lnTo>
                        <a:pt x="762" y="565"/>
                      </a:lnTo>
                      <a:lnTo>
                        <a:pt x="779" y="564"/>
                      </a:lnTo>
                      <a:lnTo>
                        <a:pt x="800" y="559"/>
                      </a:lnTo>
                      <a:lnTo>
                        <a:pt x="821" y="549"/>
                      </a:lnTo>
                      <a:lnTo>
                        <a:pt x="843" y="535"/>
                      </a:lnTo>
                      <a:lnTo>
                        <a:pt x="864" y="514"/>
                      </a:lnTo>
                      <a:lnTo>
                        <a:pt x="882" y="483"/>
                      </a:lnTo>
                      <a:lnTo>
                        <a:pt x="893" y="446"/>
                      </a:lnTo>
                      <a:lnTo>
                        <a:pt x="900" y="407"/>
                      </a:lnTo>
                      <a:lnTo>
                        <a:pt x="900" y="368"/>
                      </a:lnTo>
                      <a:lnTo>
                        <a:pt x="896" y="333"/>
                      </a:lnTo>
                      <a:lnTo>
                        <a:pt x="888" y="301"/>
                      </a:lnTo>
                      <a:lnTo>
                        <a:pt x="877" y="273"/>
                      </a:lnTo>
                      <a:lnTo>
                        <a:pt x="863" y="257"/>
                      </a:lnTo>
                      <a:lnTo>
                        <a:pt x="848" y="251"/>
                      </a:lnTo>
                      <a:lnTo>
                        <a:pt x="832" y="251"/>
                      </a:lnTo>
                      <a:lnTo>
                        <a:pt x="813" y="254"/>
                      </a:lnTo>
                      <a:lnTo>
                        <a:pt x="795" y="257"/>
                      </a:lnTo>
                      <a:lnTo>
                        <a:pt x="777" y="263"/>
                      </a:lnTo>
                      <a:lnTo>
                        <a:pt x="761" y="270"/>
                      </a:lnTo>
                      <a:lnTo>
                        <a:pt x="748" y="278"/>
                      </a:lnTo>
                      <a:lnTo>
                        <a:pt x="737" y="289"/>
                      </a:lnTo>
                      <a:lnTo>
                        <a:pt x="732" y="301"/>
                      </a:lnTo>
                      <a:lnTo>
                        <a:pt x="725" y="323"/>
                      </a:lnTo>
                      <a:lnTo>
                        <a:pt x="720" y="341"/>
                      </a:lnTo>
                      <a:lnTo>
                        <a:pt x="716" y="354"/>
                      </a:lnTo>
                      <a:lnTo>
                        <a:pt x="714" y="359"/>
                      </a:lnTo>
                      <a:lnTo>
                        <a:pt x="674" y="401"/>
                      </a:lnTo>
                      <a:lnTo>
                        <a:pt x="649" y="425"/>
                      </a:lnTo>
                      <a:lnTo>
                        <a:pt x="616" y="401"/>
                      </a:lnTo>
                      <a:lnTo>
                        <a:pt x="614" y="397"/>
                      </a:lnTo>
                      <a:lnTo>
                        <a:pt x="607" y="388"/>
                      </a:lnTo>
                      <a:lnTo>
                        <a:pt x="598" y="372"/>
                      </a:lnTo>
                      <a:lnTo>
                        <a:pt x="586" y="351"/>
                      </a:lnTo>
                      <a:lnTo>
                        <a:pt x="575" y="325"/>
                      </a:lnTo>
                      <a:lnTo>
                        <a:pt x="564" y="296"/>
                      </a:lnTo>
                      <a:lnTo>
                        <a:pt x="554" y="265"/>
                      </a:lnTo>
                      <a:lnTo>
                        <a:pt x="546" y="231"/>
                      </a:lnTo>
                      <a:lnTo>
                        <a:pt x="541" y="201"/>
                      </a:lnTo>
                      <a:lnTo>
                        <a:pt x="536" y="176"/>
                      </a:lnTo>
                      <a:lnTo>
                        <a:pt x="532" y="159"/>
                      </a:lnTo>
                      <a:lnTo>
                        <a:pt x="527" y="146"/>
                      </a:lnTo>
                      <a:lnTo>
                        <a:pt x="520" y="134"/>
                      </a:lnTo>
                      <a:lnTo>
                        <a:pt x="512" y="125"/>
                      </a:lnTo>
                      <a:lnTo>
                        <a:pt x="501" y="115"/>
                      </a:lnTo>
                      <a:lnTo>
                        <a:pt x="488" y="104"/>
                      </a:lnTo>
                      <a:lnTo>
                        <a:pt x="475" y="92"/>
                      </a:lnTo>
                      <a:lnTo>
                        <a:pt x="464" y="86"/>
                      </a:lnTo>
                      <a:lnTo>
                        <a:pt x="454" y="81"/>
                      </a:lnTo>
                      <a:lnTo>
                        <a:pt x="446" y="79"/>
                      </a:lnTo>
                      <a:lnTo>
                        <a:pt x="435" y="79"/>
                      </a:lnTo>
                      <a:lnTo>
                        <a:pt x="422" y="83"/>
                      </a:lnTo>
                      <a:lnTo>
                        <a:pt x="402" y="88"/>
                      </a:lnTo>
                      <a:lnTo>
                        <a:pt x="378" y="92"/>
                      </a:lnTo>
                      <a:lnTo>
                        <a:pt x="354" y="97"/>
                      </a:lnTo>
                      <a:lnTo>
                        <a:pt x="333" y="99"/>
                      </a:lnTo>
                      <a:lnTo>
                        <a:pt x="317" y="99"/>
                      </a:lnTo>
                      <a:lnTo>
                        <a:pt x="302" y="94"/>
                      </a:lnTo>
                      <a:lnTo>
                        <a:pt x="288" y="88"/>
                      </a:lnTo>
                      <a:lnTo>
                        <a:pt x="270" y="78"/>
                      </a:lnTo>
                      <a:lnTo>
                        <a:pt x="251" y="67"/>
                      </a:lnTo>
                      <a:lnTo>
                        <a:pt x="225" y="52"/>
                      </a:lnTo>
                      <a:lnTo>
                        <a:pt x="199" y="37"/>
                      </a:lnTo>
                      <a:lnTo>
                        <a:pt x="176" y="25"/>
                      </a:lnTo>
                      <a:lnTo>
                        <a:pt x="155" y="15"/>
                      </a:lnTo>
                      <a:lnTo>
                        <a:pt x="138" y="7"/>
                      </a:lnTo>
                      <a:lnTo>
                        <a:pt x="121" y="2"/>
                      </a:lnTo>
                      <a:lnTo>
                        <a:pt x="105" y="0"/>
                      </a:lnTo>
                      <a:lnTo>
                        <a:pt x="91" y="0"/>
                      </a:lnTo>
                      <a:lnTo>
                        <a:pt x="76" y="2"/>
                      </a:lnTo>
                      <a:close/>
                    </a:path>
                  </a:pathLst>
                </a:custGeom>
                <a:solidFill>
                  <a:srgbClr val="FFC6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7" name="Freeform 1469"/>
                <p:cNvSpPr>
                  <a:spLocks/>
                </p:cNvSpPr>
                <p:nvPr/>
              </p:nvSpPr>
              <p:spPr bwMode="auto">
                <a:xfrm flipH="1">
                  <a:off x="384" y="2188"/>
                  <a:ext cx="480" cy="189"/>
                </a:xfrm>
                <a:custGeom>
                  <a:avLst/>
                  <a:gdLst>
                    <a:gd name="T0" fmla="*/ 89 w 1112"/>
                    <a:gd name="T1" fmla="*/ 22 h 438"/>
                    <a:gd name="T2" fmla="*/ 0 w 1112"/>
                    <a:gd name="T3" fmla="*/ 0 h 438"/>
                    <a:gd name="T4" fmla="*/ 0 w 1112"/>
                    <a:gd name="T5" fmla="*/ 35 h 438"/>
                    <a:gd name="T6" fmla="*/ 89 w 1112"/>
                    <a:gd name="T7" fmla="*/ 35 h 438"/>
                    <a:gd name="T8" fmla="*/ 89 w 1112"/>
                    <a:gd name="T9" fmla="*/ 22 h 4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2"/>
                    <a:gd name="T16" fmla="*/ 0 h 438"/>
                    <a:gd name="T17" fmla="*/ 1112 w 1112"/>
                    <a:gd name="T18" fmla="*/ 438 h 4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2" h="438">
                      <a:moveTo>
                        <a:pt x="1112" y="280"/>
                      </a:moveTo>
                      <a:lnTo>
                        <a:pt x="0" y="0"/>
                      </a:lnTo>
                      <a:lnTo>
                        <a:pt x="0" y="438"/>
                      </a:lnTo>
                      <a:lnTo>
                        <a:pt x="1112" y="438"/>
                      </a:lnTo>
                      <a:lnTo>
                        <a:pt x="1112" y="280"/>
                      </a:lnTo>
                      <a:close/>
                    </a:path>
                  </a:pathLst>
                </a:custGeom>
                <a:solidFill>
                  <a:srgbClr val="D6C6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8" name="Freeform 1470"/>
                <p:cNvSpPr>
                  <a:spLocks/>
                </p:cNvSpPr>
                <p:nvPr/>
              </p:nvSpPr>
              <p:spPr bwMode="auto">
                <a:xfrm flipH="1">
                  <a:off x="561" y="1696"/>
                  <a:ext cx="181" cy="567"/>
                </a:xfrm>
                <a:custGeom>
                  <a:avLst/>
                  <a:gdLst>
                    <a:gd name="T0" fmla="*/ 1 w 420"/>
                    <a:gd name="T1" fmla="*/ 0 h 1312"/>
                    <a:gd name="T2" fmla="*/ 1 w 420"/>
                    <a:gd name="T3" fmla="*/ 0 h 1312"/>
                    <a:gd name="T4" fmla="*/ 2 w 420"/>
                    <a:gd name="T5" fmla="*/ 0 h 1312"/>
                    <a:gd name="T6" fmla="*/ 3 w 420"/>
                    <a:gd name="T7" fmla="*/ 0 h 1312"/>
                    <a:gd name="T8" fmla="*/ 4 w 420"/>
                    <a:gd name="T9" fmla="*/ 0 h 1312"/>
                    <a:gd name="T10" fmla="*/ 5 w 420"/>
                    <a:gd name="T11" fmla="*/ 0 h 1312"/>
                    <a:gd name="T12" fmla="*/ 6 w 420"/>
                    <a:gd name="T13" fmla="*/ 0 h 1312"/>
                    <a:gd name="T14" fmla="*/ 8 w 420"/>
                    <a:gd name="T15" fmla="*/ 0 h 1312"/>
                    <a:gd name="T16" fmla="*/ 9 w 420"/>
                    <a:gd name="T17" fmla="*/ 0 h 1312"/>
                    <a:gd name="T18" fmla="*/ 9 w 420"/>
                    <a:gd name="T19" fmla="*/ 0 h 1312"/>
                    <a:gd name="T20" fmla="*/ 9 w 420"/>
                    <a:gd name="T21" fmla="*/ 0 h 1312"/>
                    <a:gd name="T22" fmla="*/ 10 w 420"/>
                    <a:gd name="T23" fmla="*/ 1 h 1312"/>
                    <a:gd name="T24" fmla="*/ 11 w 420"/>
                    <a:gd name="T25" fmla="*/ 3 h 1312"/>
                    <a:gd name="T26" fmla="*/ 10 w 420"/>
                    <a:gd name="T27" fmla="*/ 4 h 1312"/>
                    <a:gd name="T28" fmla="*/ 9 w 420"/>
                    <a:gd name="T29" fmla="*/ 7 h 1312"/>
                    <a:gd name="T30" fmla="*/ 9 w 420"/>
                    <a:gd name="T31" fmla="*/ 10 h 1312"/>
                    <a:gd name="T32" fmla="*/ 8 w 420"/>
                    <a:gd name="T33" fmla="*/ 11 h 1312"/>
                    <a:gd name="T34" fmla="*/ 8 w 420"/>
                    <a:gd name="T35" fmla="*/ 11 h 1312"/>
                    <a:gd name="T36" fmla="*/ 9 w 420"/>
                    <a:gd name="T37" fmla="*/ 13 h 1312"/>
                    <a:gd name="T38" fmla="*/ 9 w 420"/>
                    <a:gd name="T39" fmla="*/ 16 h 1312"/>
                    <a:gd name="T40" fmla="*/ 10 w 420"/>
                    <a:gd name="T41" fmla="*/ 19 h 1312"/>
                    <a:gd name="T42" fmla="*/ 11 w 420"/>
                    <a:gd name="T43" fmla="*/ 23 h 1312"/>
                    <a:gd name="T44" fmla="*/ 12 w 420"/>
                    <a:gd name="T45" fmla="*/ 27 h 1312"/>
                    <a:gd name="T46" fmla="*/ 13 w 420"/>
                    <a:gd name="T47" fmla="*/ 31 h 1312"/>
                    <a:gd name="T48" fmla="*/ 15 w 420"/>
                    <a:gd name="T49" fmla="*/ 35 h 1312"/>
                    <a:gd name="T50" fmla="*/ 17 w 420"/>
                    <a:gd name="T51" fmla="*/ 38 h 1312"/>
                    <a:gd name="T52" fmla="*/ 19 w 420"/>
                    <a:gd name="T53" fmla="*/ 42 h 1312"/>
                    <a:gd name="T54" fmla="*/ 21 w 420"/>
                    <a:gd name="T55" fmla="*/ 47 h 1312"/>
                    <a:gd name="T56" fmla="*/ 23 w 420"/>
                    <a:gd name="T57" fmla="*/ 51 h 1312"/>
                    <a:gd name="T58" fmla="*/ 25 w 420"/>
                    <a:gd name="T59" fmla="*/ 56 h 1312"/>
                    <a:gd name="T60" fmla="*/ 27 w 420"/>
                    <a:gd name="T61" fmla="*/ 61 h 1312"/>
                    <a:gd name="T62" fmla="*/ 28 w 420"/>
                    <a:gd name="T63" fmla="*/ 67 h 1312"/>
                    <a:gd name="T64" fmla="*/ 30 w 420"/>
                    <a:gd name="T65" fmla="*/ 72 h 1312"/>
                    <a:gd name="T66" fmla="*/ 32 w 420"/>
                    <a:gd name="T67" fmla="*/ 83 h 1312"/>
                    <a:gd name="T68" fmla="*/ 33 w 420"/>
                    <a:gd name="T69" fmla="*/ 91 h 1312"/>
                    <a:gd name="T70" fmla="*/ 34 w 420"/>
                    <a:gd name="T71" fmla="*/ 96 h 1312"/>
                    <a:gd name="T72" fmla="*/ 34 w 420"/>
                    <a:gd name="T73" fmla="*/ 97 h 1312"/>
                    <a:gd name="T74" fmla="*/ 33 w 420"/>
                    <a:gd name="T75" fmla="*/ 106 h 1312"/>
                    <a:gd name="T76" fmla="*/ 18 w 420"/>
                    <a:gd name="T77" fmla="*/ 102 h 1312"/>
                    <a:gd name="T78" fmla="*/ 18 w 420"/>
                    <a:gd name="T79" fmla="*/ 99 h 1312"/>
                    <a:gd name="T80" fmla="*/ 18 w 420"/>
                    <a:gd name="T81" fmla="*/ 89 h 1312"/>
                    <a:gd name="T82" fmla="*/ 18 w 420"/>
                    <a:gd name="T83" fmla="*/ 79 h 1312"/>
                    <a:gd name="T84" fmla="*/ 17 w 420"/>
                    <a:gd name="T85" fmla="*/ 70 h 1312"/>
                    <a:gd name="T86" fmla="*/ 16 w 420"/>
                    <a:gd name="T87" fmla="*/ 67 h 1312"/>
                    <a:gd name="T88" fmla="*/ 15 w 420"/>
                    <a:gd name="T89" fmla="*/ 64 h 1312"/>
                    <a:gd name="T90" fmla="*/ 14 w 420"/>
                    <a:gd name="T91" fmla="*/ 58 h 1312"/>
                    <a:gd name="T92" fmla="*/ 12 w 420"/>
                    <a:gd name="T93" fmla="*/ 52 h 1312"/>
                    <a:gd name="T94" fmla="*/ 11 w 420"/>
                    <a:gd name="T95" fmla="*/ 46 h 1312"/>
                    <a:gd name="T96" fmla="*/ 9 w 420"/>
                    <a:gd name="T97" fmla="*/ 41 h 1312"/>
                    <a:gd name="T98" fmla="*/ 8 w 420"/>
                    <a:gd name="T99" fmla="*/ 36 h 1312"/>
                    <a:gd name="T100" fmla="*/ 6 w 420"/>
                    <a:gd name="T101" fmla="*/ 32 h 1312"/>
                    <a:gd name="T102" fmla="*/ 5 w 420"/>
                    <a:gd name="T103" fmla="*/ 25 h 1312"/>
                    <a:gd name="T104" fmla="*/ 4 w 420"/>
                    <a:gd name="T105" fmla="*/ 18 h 1312"/>
                    <a:gd name="T106" fmla="*/ 4 w 420"/>
                    <a:gd name="T107" fmla="*/ 13 h 1312"/>
                    <a:gd name="T108" fmla="*/ 4 w 420"/>
                    <a:gd name="T109" fmla="*/ 11 h 1312"/>
                    <a:gd name="T110" fmla="*/ 0 w 420"/>
                    <a:gd name="T111" fmla="*/ 4 h 1312"/>
                    <a:gd name="T112" fmla="*/ 0 w 420"/>
                    <a:gd name="T113" fmla="*/ 4 h 1312"/>
                    <a:gd name="T114" fmla="*/ 0 w 420"/>
                    <a:gd name="T115" fmla="*/ 3 h 1312"/>
                    <a:gd name="T116" fmla="*/ 0 w 420"/>
                    <a:gd name="T117" fmla="*/ 3 h 1312"/>
                    <a:gd name="T118" fmla="*/ 1 w 420"/>
                    <a:gd name="T119" fmla="*/ 0 h 131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420"/>
                    <a:gd name="T181" fmla="*/ 0 h 1312"/>
                    <a:gd name="T182" fmla="*/ 420 w 420"/>
                    <a:gd name="T183" fmla="*/ 1312 h 131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420" h="1312">
                      <a:moveTo>
                        <a:pt x="10" y="8"/>
                      </a:moveTo>
                      <a:lnTo>
                        <a:pt x="13" y="8"/>
                      </a:lnTo>
                      <a:lnTo>
                        <a:pt x="20" y="6"/>
                      </a:lnTo>
                      <a:lnTo>
                        <a:pt x="31" y="5"/>
                      </a:lnTo>
                      <a:lnTo>
                        <a:pt x="46" y="3"/>
                      </a:lnTo>
                      <a:lnTo>
                        <a:pt x="62" y="3"/>
                      </a:lnTo>
                      <a:lnTo>
                        <a:pt x="78" y="1"/>
                      </a:lnTo>
                      <a:lnTo>
                        <a:pt x="94" y="0"/>
                      </a:lnTo>
                      <a:lnTo>
                        <a:pt x="110" y="0"/>
                      </a:lnTo>
                      <a:lnTo>
                        <a:pt x="114" y="1"/>
                      </a:lnTo>
                      <a:lnTo>
                        <a:pt x="120" y="5"/>
                      </a:lnTo>
                      <a:lnTo>
                        <a:pt x="128" y="14"/>
                      </a:lnTo>
                      <a:lnTo>
                        <a:pt x="135" y="30"/>
                      </a:lnTo>
                      <a:lnTo>
                        <a:pt x="131" y="51"/>
                      </a:lnTo>
                      <a:lnTo>
                        <a:pt x="118" y="87"/>
                      </a:lnTo>
                      <a:lnTo>
                        <a:pt x="107" y="119"/>
                      </a:lnTo>
                      <a:lnTo>
                        <a:pt x="101" y="134"/>
                      </a:lnTo>
                      <a:lnTo>
                        <a:pt x="102" y="142"/>
                      </a:lnTo>
                      <a:lnTo>
                        <a:pt x="107" y="164"/>
                      </a:lnTo>
                      <a:lnTo>
                        <a:pt x="114" y="198"/>
                      </a:lnTo>
                      <a:lnTo>
                        <a:pt x="125" y="239"/>
                      </a:lnTo>
                      <a:lnTo>
                        <a:pt x="136" y="287"/>
                      </a:lnTo>
                      <a:lnTo>
                        <a:pt x="152" y="337"/>
                      </a:lnTo>
                      <a:lnTo>
                        <a:pt x="168" y="386"/>
                      </a:lnTo>
                      <a:lnTo>
                        <a:pt x="188" y="432"/>
                      </a:lnTo>
                      <a:lnTo>
                        <a:pt x="210" y="478"/>
                      </a:lnTo>
                      <a:lnTo>
                        <a:pt x="235" y="524"/>
                      </a:lnTo>
                      <a:lnTo>
                        <a:pt x="260" y="576"/>
                      </a:lnTo>
                      <a:lnTo>
                        <a:pt x="286" y="631"/>
                      </a:lnTo>
                      <a:lnTo>
                        <a:pt x="312" y="691"/>
                      </a:lnTo>
                      <a:lnTo>
                        <a:pt x="336" y="754"/>
                      </a:lnTo>
                      <a:lnTo>
                        <a:pt x="357" y="823"/>
                      </a:lnTo>
                      <a:lnTo>
                        <a:pt x="373" y="896"/>
                      </a:lnTo>
                      <a:lnTo>
                        <a:pt x="398" y="1028"/>
                      </a:lnTo>
                      <a:lnTo>
                        <a:pt x="412" y="1125"/>
                      </a:lnTo>
                      <a:lnTo>
                        <a:pt x="419" y="1185"/>
                      </a:lnTo>
                      <a:lnTo>
                        <a:pt x="420" y="1204"/>
                      </a:lnTo>
                      <a:lnTo>
                        <a:pt x="412" y="1312"/>
                      </a:lnTo>
                      <a:lnTo>
                        <a:pt x="227" y="1265"/>
                      </a:lnTo>
                      <a:lnTo>
                        <a:pt x="228" y="1219"/>
                      </a:lnTo>
                      <a:lnTo>
                        <a:pt x="228" y="1107"/>
                      </a:lnTo>
                      <a:lnTo>
                        <a:pt x="223" y="976"/>
                      </a:lnTo>
                      <a:lnTo>
                        <a:pt x="210" y="870"/>
                      </a:lnTo>
                      <a:lnTo>
                        <a:pt x="202" y="836"/>
                      </a:lnTo>
                      <a:lnTo>
                        <a:pt x="188" y="784"/>
                      </a:lnTo>
                      <a:lnTo>
                        <a:pt x="172" y="720"/>
                      </a:lnTo>
                      <a:lnTo>
                        <a:pt x="152" y="647"/>
                      </a:lnTo>
                      <a:lnTo>
                        <a:pt x="133" y="574"/>
                      </a:lnTo>
                      <a:lnTo>
                        <a:pt x="114" y="505"/>
                      </a:lnTo>
                      <a:lnTo>
                        <a:pt x="96" y="447"/>
                      </a:lnTo>
                      <a:lnTo>
                        <a:pt x="81" y="403"/>
                      </a:lnTo>
                      <a:lnTo>
                        <a:pt x="57" y="310"/>
                      </a:lnTo>
                      <a:lnTo>
                        <a:pt x="49" y="223"/>
                      </a:lnTo>
                      <a:lnTo>
                        <a:pt x="47" y="158"/>
                      </a:lnTo>
                      <a:lnTo>
                        <a:pt x="49" y="134"/>
                      </a:lnTo>
                      <a:lnTo>
                        <a:pt x="2" y="47"/>
                      </a:lnTo>
                      <a:lnTo>
                        <a:pt x="0" y="42"/>
                      </a:lnTo>
                      <a:lnTo>
                        <a:pt x="2" y="30"/>
                      </a:lnTo>
                      <a:lnTo>
                        <a:pt x="10" y="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19" name="Freeform 1471"/>
                <p:cNvSpPr>
                  <a:spLocks/>
                </p:cNvSpPr>
                <p:nvPr/>
              </p:nvSpPr>
              <p:spPr bwMode="auto">
                <a:xfrm flipH="1">
                  <a:off x="894" y="1509"/>
                  <a:ext cx="61" cy="16"/>
                </a:xfrm>
                <a:custGeom>
                  <a:avLst/>
                  <a:gdLst>
                    <a:gd name="T0" fmla="*/ 0 w 143"/>
                    <a:gd name="T1" fmla="*/ 2 h 38"/>
                    <a:gd name="T2" fmla="*/ 0 w 143"/>
                    <a:gd name="T3" fmla="*/ 2 h 38"/>
                    <a:gd name="T4" fmla="*/ 0 w 143"/>
                    <a:gd name="T5" fmla="*/ 2 h 38"/>
                    <a:gd name="T6" fmla="*/ 1 w 143"/>
                    <a:gd name="T7" fmla="*/ 1 h 38"/>
                    <a:gd name="T8" fmla="*/ 1 w 143"/>
                    <a:gd name="T9" fmla="*/ 1 h 38"/>
                    <a:gd name="T10" fmla="*/ 2 w 143"/>
                    <a:gd name="T11" fmla="*/ 1 h 38"/>
                    <a:gd name="T12" fmla="*/ 3 w 143"/>
                    <a:gd name="T13" fmla="*/ 1 h 38"/>
                    <a:gd name="T14" fmla="*/ 3 w 143"/>
                    <a:gd name="T15" fmla="*/ 0 h 38"/>
                    <a:gd name="T16" fmla="*/ 4 w 143"/>
                    <a:gd name="T17" fmla="*/ 0 h 38"/>
                    <a:gd name="T18" fmla="*/ 5 w 143"/>
                    <a:gd name="T19" fmla="*/ 0 h 38"/>
                    <a:gd name="T20" fmla="*/ 6 w 143"/>
                    <a:gd name="T21" fmla="*/ 0 h 38"/>
                    <a:gd name="T22" fmla="*/ 6 w 143"/>
                    <a:gd name="T23" fmla="*/ 0 h 38"/>
                    <a:gd name="T24" fmla="*/ 7 w 143"/>
                    <a:gd name="T25" fmla="*/ 0 h 38"/>
                    <a:gd name="T26" fmla="*/ 7 w 143"/>
                    <a:gd name="T27" fmla="*/ 0 h 38"/>
                    <a:gd name="T28" fmla="*/ 8 w 143"/>
                    <a:gd name="T29" fmla="*/ 0 h 38"/>
                    <a:gd name="T30" fmla="*/ 9 w 143"/>
                    <a:gd name="T31" fmla="*/ 0 h 38"/>
                    <a:gd name="T32" fmla="*/ 9 w 143"/>
                    <a:gd name="T33" fmla="*/ 0 h 38"/>
                    <a:gd name="T34" fmla="*/ 10 w 143"/>
                    <a:gd name="T35" fmla="*/ 0 h 38"/>
                    <a:gd name="T36" fmla="*/ 11 w 143"/>
                    <a:gd name="T37" fmla="*/ 0 h 38"/>
                    <a:gd name="T38" fmla="*/ 11 w 143"/>
                    <a:gd name="T39" fmla="*/ 1 h 38"/>
                    <a:gd name="T40" fmla="*/ 11 w 143"/>
                    <a:gd name="T41" fmla="*/ 1 h 38"/>
                    <a:gd name="T42" fmla="*/ 11 w 143"/>
                    <a:gd name="T43" fmla="*/ 1 h 38"/>
                    <a:gd name="T44" fmla="*/ 10 w 143"/>
                    <a:gd name="T45" fmla="*/ 2 h 38"/>
                    <a:gd name="T46" fmla="*/ 9 w 143"/>
                    <a:gd name="T47" fmla="*/ 3 h 38"/>
                    <a:gd name="T48" fmla="*/ 8 w 143"/>
                    <a:gd name="T49" fmla="*/ 3 h 38"/>
                    <a:gd name="T50" fmla="*/ 7 w 143"/>
                    <a:gd name="T51" fmla="*/ 3 h 38"/>
                    <a:gd name="T52" fmla="*/ 6 w 143"/>
                    <a:gd name="T53" fmla="*/ 3 h 38"/>
                    <a:gd name="T54" fmla="*/ 5 w 143"/>
                    <a:gd name="T55" fmla="*/ 3 h 38"/>
                    <a:gd name="T56" fmla="*/ 4 w 143"/>
                    <a:gd name="T57" fmla="*/ 2 h 38"/>
                    <a:gd name="T58" fmla="*/ 2 w 143"/>
                    <a:gd name="T59" fmla="*/ 2 h 38"/>
                    <a:gd name="T60" fmla="*/ 1 w 143"/>
                    <a:gd name="T61" fmla="*/ 2 h 38"/>
                    <a:gd name="T62" fmla="*/ 0 w 143"/>
                    <a:gd name="T63" fmla="*/ 2 h 38"/>
                    <a:gd name="T64" fmla="*/ 0 w 143"/>
                    <a:gd name="T65" fmla="*/ 2 h 3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43"/>
                    <a:gd name="T100" fmla="*/ 0 h 38"/>
                    <a:gd name="T101" fmla="*/ 143 w 143"/>
                    <a:gd name="T102" fmla="*/ 38 h 3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43" h="38">
                      <a:moveTo>
                        <a:pt x="0" y="25"/>
                      </a:moveTo>
                      <a:lnTo>
                        <a:pt x="2" y="25"/>
                      </a:lnTo>
                      <a:lnTo>
                        <a:pt x="4" y="21"/>
                      </a:lnTo>
                      <a:lnTo>
                        <a:pt x="9" y="18"/>
                      </a:lnTo>
                      <a:lnTo>
                        <a:pt x="15" y="15"/>
                      </a:lnTo>
                      <a:lnTo>
                        <a:pt x="23" y="12"/>
                      </a:lnTo>
                      <a:lnTo>
                        <a:pt x="31" y="9"/>
                      </a:lnTo>
                      <a:lnTo>
                        <a:pt x="41" y="5"/>
                      </a:lnTo>
                      <a:lnTo>
                        <a:pt x="50" y="4"/>
                      </a:lnTo>
                      <a:lnTo>
                        <a:pt x="60" y="4"/>
                      </a:lnTo>
                      <a:lnTo>
                        <a:pt x="70" y="4"/>
                      </a:lnTo>
                      <a:lnTo>
                        <a:pt x="78" y="2"/>
                      </a:lnTo>
                      <a:lnTo>
                        <a:pt x="88" y="2"/>
                      </a:lnTo>
                      <a:lnTo>
                        <a:pt x="96" y="2"/>
                      </a:lnTo>
                      <a:lnTo>
                        <a:pt x="104" y="2"/>
                      </a:lnTo>
                      <a:lnTo>
                        <a:pt x="113" y="2"/>
                      </a:lnTo>
                      <a:lnTo>
                        <a:pt x="122" y="0"/>
                      </a:lnTo>
                      <a:lnTo>
                        <a:pt x="134" y="2"/>
                      </a:lnTo>
                      <a:lnTo>
                        <a:pt x="141" y="5"/>
                      </a:lnTo>
                      <a:lnTo>
                        <a:pt x="143" y="9"/>
                      </a:lnTo>
                      <a:lnTo>
                        <a:pt x="143" y="10"/>
                      </a:lnTo>
                      <a:lnTo>
                        <a:pt x="138" y="15"/>
                      </a:lnTo>
                      <a:lnTo>
                        <a:pt x="126" y="23"/>
                      </a:lnTo>
                      <a:lnTo>
                        <a:pt x="113" y="33"/>
                      </a:lnTo>
                      <a:lnTo>
                        <a:pt x="101" y="38"/>
                      </a:lnTo>
                      <a:lnTo>
                        <a:pt x="92" y="36"/>
                      </a:lnTo>
                      <a:lnTo>
                        <a:pt x="80" y="34"/>
                      </a:lnTo>
                      <a:lnTo>
                        <a:pt x="62" y="33"/>
                      </a:lnTo>
                      <a:lnTo>
                        <a:pt x="46" y="31"/>
                      </a:lnTo>
                      <a:lnTo>
                        <a:pt x="28" y="28"/>
                      </a:lnTo>
                      <a:lnTo>
                        <a:pt x="13" y="26"/>
                      </a:lnTo>
                      <a:lnTo>
                        <a:pt x="4" y="2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EFB7A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20" name="Freeform 1472"/>
                <p:cNvSpPr>
                  <a:spLocks/>
                </p:cNvSpPr>
                <p:nvPr/>
              </p:nvSpPr>
              <p:spPr bwMode="auto">
                <a:xfrm flipH="1">
                  <a:off x="875" y="1549"/>
                  <a:ext cx="63" cy="17"/>
                </a:xfrm>
                <a:custGeom>
                  <a:avLst/>
                  <a:gdLst>
                    <a:gd name="T0" fmla="*/ 0 w 147"/>
                    <a:gd name="T1" fmla="*/ 0 h 41"/>
                    <a:gd name="T2" fmla="*/ 0 w 147"/>
                    <a:gd name="T3" fmla="*/ 0 h 41"/>
                    <a:gd name="T4" fmla="*/ 0 w 147"/>
                    <a:gd name="T5" fmla="*/ 0 h 41"/>
                    <a:gd name="T6" fmla="*/ 1 w 147"/>
                    <a:gd name="T7" fmla="*/ 0 h 41"/>
                    <a:gd name="T8" fmla="*/ 2 w 147"/>
                    <a:gd name="T9" fmla="*/ 0 h 41"/>
                    <a:gd name="T10" fmla="*/ 3 w 147"/>
                    <a:gd name="T11" fmla="*/ 0 h 41"/>
                    <a:gd name="T12" fmla="*/ 3 w 147"/>
                    <a:gd name="T13" fmla="*/ 0 h 41"/>
                    <a:gd name="T14" fmla="*/ 4 w 147"/>
                    <a:gd name="T15" fmla="*/ 0 h 41"/>
                    <a:gd name="T16" fmla="*/ 5 w 147"/>
                    <a:gd name="T17" fmla="*/ 0 h 41"/>
                    <a:gd name="T18" fmla="*/ 6 w 147"/>
                    <a:gd name="T19" fmla="*/ 0 h 41"/>
                    <a:gd name="T20" fmla="*/ 6 w 147"/>
                    <a:gd name="T21" fmla="*/ 0 h 41"/>
                    <a:gd name="T22" fmla="*/ 8 w 147"/>
                    <a:gd name="T23" fmla="*/ 1 h 41"/>
                    <a:gd name="T24" fmla="*/ 9 w 147"/>
                    <a:gd name="T25" fmla="*/ 1 h 41"/>
                    <a:gd name="T26" fmla="*/ 10 w 147"/>
                    <a:gd name="T27" fmla="*/ 1 h 41"/>
                    <a:gd name="T28" fmla="*/ 11 w 147"/>
                    <a:gd name="T29" fmla="*/ 1 h 41"/>
                    <a:gd name="T30" fmla="*/ 12 w 147"/>
                    <a:gd name="T31" fmla="*/ 2 h 41"/>
                    <a:gd name="T32" fmla="*/ 12 w 147"/>
                    <a:gd name="T33" fmla="*/ 2 h 41"/>
                    <a:gd name="T34" fmla="*/ 12 w 147"/>
                    <a:gd name="T35" fmla="*/ 2 h 41"/>
                    <a:gd name="T36" fmla="*/ 11 w 147"/>
                    <a:gd name="T37" fmla="*/ 2 h 41"/>
                    <a:gd name="T38" fmla="*/ 10 w 147"/>
                    <a:gd name="T39" fmla="*/ 2 h 41"/>
                    <a:gd name="T40" fmla="*/ 10 w 147"/>
                    <a:gd name="T41" fmla="*/ 2 h 41"/>
                    <a:gd name="T42" fmla="*/ 9 w 147"/>
                    <a:gd name="T43" fmla="*/ 2 h 41"/>
                    <a:gd name="T44" fmla="*/ 9 w 147"/>
                    <a:gd name="T45" fmla="*/ 2 h 41"/>
                    <a:gd name="T46" fmla="*/ 8 w 147"/>
                    <a:gd name="T47" fmla="*/ 3 h 41"/>
                    <a:gd name="T48" fmla="*/ 8 w 147"/>
                    <a:gd name="T49" fmla="*/ 3 h 41"/>
                    <a:gd name="T50" fmla="*/ 6 w 147"/>
                    <a:gd name="T51" fmla="*/ 3 h 41"/>
                    <a:gd name="T52" fmla="*/ 5 w 147"/>
                    <a:gd name="T53" fmla="*/ 3 h 41"/>
                    <a:gd name="T54" fmla="*/ 4 w 147"/>
                    <a:gd name="T55" fmla="*/ 2 h 41"/>
                    <a:gd name="T56" fmla="*/ 4 w 147"/>
                    <a:gd name="T57" fmla="*/ 2 h 41"/>
                    <a:gd name="T58" fmla="*/ 2 w 147"/>
                    <a:gd name="T59" fmla="*/ 2 h 41"/>
                    <a:gd name="T60" fmla="*/ 1 w 147"/>
                    <a:gd name="T61" fmla="*/ 2 h 41"/>
                    <a:gd name="T62" fmla="*/ 1 w 147"/>
                    <a:gd name="T63" fmla="*/ 2 h 41"/>
                    <a:gd name="T64" fmla="*/ 1 w 147"/>
                    <a:gd name="T65" fmla="*/ 2 h 41"/>
                    <a:gd name="T66" fmla="*/ 0 w 147"/>
                    <a:gd name="T67" fmla="*/ 1 h 41"/>
                    <a:gd name="T68" fmla="*/ 0 w 147"/>
                    <a:gd name="T69" fmla="*/ 0 h 41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7"/>
                    <a:gd name="T106" fmla="*/ 0 h 41"/>
                    <a:gd name="T107" fmla="*/ 147 w 147"/>
                    <a:gd name="T108" fmla="*/ 41 h 41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7" h="41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3" y="4"/>
                      </a:lnTo>
                      <a:lnTo>
                        <a:pt x="10" y="5"/>
                      </a:lnTo>
                      <a:lnTo>
                        <a:pt x="21" y="7"/>
                      </a:lnTo>
                      <a:lnTo>
                        <a:pt x="34" y="7"/>
                      </a:lnTo>
                      <a:lnTo>
                        <a:pt x="44" y="4"/>
                      </a:lnTo>
                      <a:lnTo>
                        <a:pt x="55" y="0"/>
                      </a:lnTo>
                      <a:lnTo>
                        <a:pt x="65" y="0"/>
                      </a:lnTo>
                      <a:lnTo>
                        <a:pt x="73" y="2"/>
                      </a:lnTo>
                      <a:lnTo>
                        <a:pt x="84" y="5"/>
                      </a:lnTo>
                      <a:lnTo>
                        <a:pt x="97" y="9"/>
                      </a:lnTo>
                      <a:lnTo>
                        <a:pt x="112" y="13"/>
                      </a:lnTo>
                      <a:lnTo>
                        <a:pt x="125" y="17"/>
                      </a:lnTo>
                      <a:lnTo>
                        <a:pt x="136" y="20"/>
                      </a:lnTo>
                      <a:lnTo>
                        <a:pt x="144" y="21"/>
                      </a:lnTo>
                      <a:lnTo>
                        <a:pt x="147" y="23"/>
                      </a:lnTo>
                      <a:lnTo>
                        <a:pt x="145" y="23"/>
                      </a:lnTo>
                      <a:lnTo>
                        <a:pt x="141" y="25"/>
                      </a:lnTo>
                      <a:lnTo>
                        <a:pt x="134" y="28"/>
                      </a:lnTo>
                      <a:lnTo>
                        <a:pt x="126" y="31"/>
                      </a:lnTo>
                      <a:lnTo>
                        <a:pt x="116" y="33"/>
                      </a:lnTo>
                      <a:lnTo>
                        <a:pt x="108" y="36"/>
                      </a:lnTo>
                      <a:lnTo>
                        <a:pt x="100" y="38"/>
                      </a:lnTo>
                      <a:lnTo>
                        <a:pt x="95" y="39"/>
                      </a:lnTo>
                      <a:lnTo>
                        <a:pt x="79" y="41"/>
                      </a:lnTo>
                      <a:lnTo>
                        <a:pt x="66" y="39"/>
                      </a:lnTo>
                      <a:lnTo>
                        <a:pt x="55" y="36"/>
                      </a:lnTo>
                      <a:lnTo>
                        <a:pt x="52" y="34"/>
                      </a:lnTo>
                      <a:lnTo>
                        <a:pt x="28" y="36"/>
                      </a:lnTo>
                      <a:lnTo>
                        <a:pt x="16" y="30"/>
                      </a:lnTo>
                      <a:lnTo>
                        <a:pt x="15" y="28"/>
                      </a:lnTo>
                      <a:lnTo>
                        <a:pt x="10" y="21"/>
                      </a:lnTo>
                      <a:lnTo>
                        <a:pt x="5" y="1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EFB7A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621" name="Freeform 1473"/>
                <p:cNvSpPr>
                  <a:spLocks/>
                </p:cNvSpPr>
                <p:nvPr/>
              </p:nvSpPr>
              <p:spPr bwMode="auto">
                <a:xfrm flipH="1">
                  <a:off x="800" y="1370"/>
                  <a:ext cx="126" cy="60"/>
                </a:xfrm>
                <a:custGeom>
                  <a:avLst/>
                  <a:gdLst>
                    <a:gd name="T0" fmla="*/ 1 w 292"/>
                    <a:gd name="T1" fmla="*/ 2 h 138"/>
                    <a:gd name="T2" fmla="*/ 3 w 292"/>
                    <a:gd name="T3" fmla="*/ 1 h 138"/>
                    <a:gd name="T4" fmla="*/ 6 w 292"/>
                    <a:gd name="T5" fmla="*/ 1 h 138"/>
                    <a:gd name="T6" fmla="*/ 9 w 292"/>
                    <a:gd name="T7" fmla="*/ 0 h 138"/>
                    <a:gd name="T8" fmla="*/ 11 w 292"/>
                    <a:gd name="T9" fmla="*/ 0 h 138"/>
                    <a:gd name="T10" fmla="*/ 12 w 292"/>
                    <a:gd name="T11" fmla="*/ 0 h 138"/>
                    <a:gd name="T12" fmla="*/ 13 w 292"/>
                    <a:gd name="T13" fmla="*/ 0 h 138"/>
                    <a:gd name="T14" fmla="*/ 15 w 292"/>
                    <a:gd name="T15" fmla="*/ 0 h 138"/>
                    <a:gd name="T16" fmla="*/ 16 w 292"/>
                    <a:gd name="T17" fmla="*/ 0 h 138"/>
                    <a:gd name="T18" fmla="*/ 18 w 292"/>
                    <a:gd name="T19" fmla="*/ 1 h 138"/>
                    <a:gd name="T20" fmla="*/ 20 w 292"/>
                    <a:gd name="T21" fmla="*/ 3 h 138"/>
                    <a:gd name="T22" fmla="*/ 23 w 292"/>
                    <a:gd name="T23" fmla="*/ 4 h 138"/>
                    <a:gd name="T24" fmla="*/ 23 w 292"/>
                    <a:gd name="T25" fmla="*/ 5 h 138"/>
                    <a:gd name="T26" fmla="*/ 23 w 292"/>
                    <a:gd name="T27" fmla="*/ 5 h 138"/>
                    <a:gd name="T28" fmla="*/ 22 w 292"/>
                    <a:gd name="T29" fmla="*/ 5 h 138"/>
                    <a:gd name="T30" fmla="*/ 19 w 292"/>
                    <a:gd name="T31" fmla="*/ 4 h 138"/>
                    <a:gd name="T32" fmla="*/ 18 w 292"/>
                    <a:gd name="T33" fmla="*/ 3 h 138"/>
                    <a:gd name="T34" fmla="*/ 16 w 292"/>
                    <a:gd name="T35" fmla="*/ 3 h 138"/>
                    <a:gd name="T36" fmla="*/ 15 w 292"/>
                    <a:gd name="T37" fmla="*/ 3 h 138"/>
                    <a:gd name="T38" fmla="*/ 13 w 292"/>
                    <a:gd name="T39" fmla="*/ 3 h 138"/>
                    <a:gd name="T40" fmla="*/ 12 w 292"/>
                    <a:gd name="T41" fmla="*/ 3 h 138"/>
                    <a:gd name="T42" fmla="*/ 10 w 292"/>
                    <a:gd name="T43" fmla="*/ 3 h 138"/>
                    <a:gd name="T44" fmla="*/ 7 w 292"/>
                    <a:gd name="T45" fmla="*/ 3 h 138"/>
                    <a:gd name="T46" fmla="*/ 6 w 292"/>
                    <a:gd name="T47" fmla="*/ 3 h 138"/>
                    <a:gd name="T48" fmla="*/ 6 w 292"/>
                    <a:gd name="T49" fmla="*/ 4 h 138"/>
                    <a:gd name="T50" fmla="*/ 7 w 292"/>
                    <a:gd name="T51" fmla="*/ 5 h 138"/>
                    <a:gd name="T52" fmla="*/ 9 w 292"/>
                    <a:gd name="T53" fmla="*/ 6 h 138"/>
                    <a:gd name="T54" fmla="*/ 11 w 292"/>
                    <a:gd name="T55" fmla="*/ 6 h 138"/>
                    <a:gd name="T56" fmla="*/ 14 w 292"/>
                    <a:gd name="T57" fmla="*/ 7 h 138"/>
                    <a:gd name="T58" fmla="*/ 17 w 292"/>
                    <a:gd name="T59" fmla="*/ 7 h 138"/>
                    <a:gd name="T60" fmla="*/ 20 w 292"/>
                    <a:gd name="T61" fmla="*/ 9 h 138"/>
                    <a:gd name="T62" fmla="*/ 19 w 292"/>
                    <a:gd name="T63" fmla="*/ 9 h 138"/>
                    <a:gd name="T64" fmla="*/ 17 w 292"/>
                    <a:gd name="T65" fmla="*/ 10 h 138"/>
                    <a:gd name="T66" fmla="*/ 13 w 292"/>
                    <a:gd name="T67" fmla="*/ 11 h 138"/>
                    <a:gd name="T68" fmla="*/ 9 w 292"/>
                    <a:gd name="T69" fmla="*/ 11 h 138"/>
                    <a:gd name="T70" fmla="*/ 8 w 292"/>
                    <a:gd name="T71" fmla="*/ 10 h 138"/>
                    <a:gd name="T72" fmla="*/ 7 w 292"/>
                    <a:gd name="T73" fmla="*/ 9 h 138"/>
                    <a:gd name="T74" fmla="*/ 5 w 292"/>
                    <a:gd name="T75" fmla="*/ 7 h 138"/>
                    <a:gd name="T76" fmla="*/ 4 w 292"/>
                    <a:gd name="T77" fmla="*/ 6 h 138"/>
                    <a:gd name="T78" fmla="*/ 3 w 292"/>
                    <a:gd name="T79" fmla="*/ 6 h 138"/>
                    <a:gd name="T80" fmla="*/ 1 w 292"/>
                    <a:gd name="T81" fmla="*/ 5 h 138"/>
                    <a:gd name="T82" fmla="*/ 0 w 292"/>
                    <a:gd name="T83" fmla="*/ 4 h 138"/>
                    <a:gd name="T84" fmla="*/ 0 w 292"/>
                    <a:gd name="T85" fmla="*/ 2 h 13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92"/>
                    <a:gd name="T130" fmla="*/ 0 h 138"/>
                    <a:gd name="T131" fmla="*/ 292 w 292"/>
                    <a:gd name="T132" fmla="*/ 138 h 13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92" h="138">
                      <a:moveTo>
                        <a:pt x="5" y="25"/>
                      </a:moveTo>
                      <a:lnTo>
                        <a:pt x="10" y="24"/>
                      </a:lnTo>
                      <a:lnTo>
                        <a:pt x="21" y="22"/>
                      </a:lnTo>
                      <a:lnTo>
                        <a:pt x="39" y="19"/>
                      </a:lnTo>
                      <a:lnTo>
                        <a:pt x="60" y="14"/>
                      </a:lnTo>
                      <a:lnTo>
                        <a:pt x="81" y="9"/>
                      </a:lnTo>
                      <a:lnTo>
                        <a:pt x="100" y="6"/>
                      </a:lnTo>
                      <a:lnTo>
                        <a:pt x="116" y="3"/>
                      </a:lnTo>
                      <a:lnTo>
                        <a:pt x="126" y="1"/>
                      </a:lnTo>
                      <a:lnTo>
                        <a:pt x="133" y="1"/>
                      </a:lnTo>
                      <a:lnTo>
                        <a:pt x="141" y="0"/>
                      </a:lnTo>
                      <a:lnTo>
                        <a:pt x="149" y="0"/>
                      </a:lnTo>
                      <a:lnTo>
                        <a:pt x="158" y="0"/>
                      </a:lnTo>
                      <a:lnTo>
                        <a:pt x="167" y="0"/>
                      </a:lnTo>
                      <a:lnTo>
                        <a:pt x="176" y="0"/>
                      </a:lnTo>
                      <a:lnTo>
                        <a:pt x="184" y="1"/>
                      </a:lnTo>
                      <a:lnTo>
                        <a:pt x="191" y="3"/>
                      </a:lnTo>
                      <a:lnTo>
                        <a:pt x="199" y="6"/>
                      </a:lnTo>
                      <a:lnTo>
                        <a:pt x="210" y="11"/>
                      </a:lnTo>
                      <a:lnTo>
                        <a:pt x="223" y="17"/>
                      </a:lnTo>
                      <a:lnTo>
                        <a:pt x="239" y="24"/>
                      </a:lnTo>
                      <a:lnTo>
                        <a:pt x="255" y="32"/>
                      </a:lnTo>
                      <a:lnTo>
                        <a:pt x="270" y="40"/>
                      </a:lnTo>
                      <a:lnTo>
                        <a:pt x="283" y="48"/>
                      </a:lnTo>
                      <a:lnTo>
                        <a:pt x="292" y="56"/>
                      </a:lnTo>
                      <a:lnTo>
                        <a:pt x="292" y="58"/>
                      </a:lnTo>
                      <a:lnTo>
                        <a:pt x="292" y="61"/>
                      </a:lnTo>
                      <a:lnTo>
                        <a:pt x="288" y="64"/>
                      </a:lnTo>
                      <a:lnTo>
                        <a:pt x="278" y="64"/>
                      </a:lnTo>
                      <a:lnTo>
                        <a:pt x="268" y="63"/>
                      </a:lnTo>
                      <a:lnTo>
                        <a:pt x="257" y="59"/>
                      </a:lnTo>
                      <a:lnTo>
                        <a:pt x="244" y="54"/>
                      </a:lnTo>
                      <a:lnTo>
                        <a:pt x="231" y="48"/>
                      </a:lnTo>
                      <a:lnTo>
                        <a:pt x="217" y="43"/>
                      </a:lnTo>
                      <a:lnTo>
                        <a:pt x="205" y="38"/>
                      </a:lnTo>
                      <a:lnTo>
                        <a:pt x="196" y="35"/>
                      </a:lnTo>
                      <a:lnTo>
                        <a:pt x="189" y="33"/>
                      </a:lnTo>
                      <a:lnTo>
                        <a:pt x="184" y="33"/>
                      </a:lnTo>
                      <a:lnTo>
                        <a:pt x="176" y="33"/>
                      </a:lnTo>
                      <a:lnTo>
                        <a:pt x="168" y="33"/>
                      </a:lnTo>
                      <a:lnTo>
                        <a:pt x="158" y="33"/>
                      </a:lnTo>
                      <a:lnTo>
                        <a:pt x="147" y="33"/>
                      </a:lnTo>
                      <a:lnTo>
                        <a:pt x="136" y="33"/>
                      </a:lnTo>
                      <a:lnTo>
                        <a:pt x="123" y="35"/>
                      </a:lnTo>
                      <a:lnTo>
                        <a:pt x="110" y="37"/>
                      </a:lnTo>
                      <a:lnTo>
                        <a:pt x="91" y="40"/>
                      </a:lnTo>
                      <a:lnTo>
                        <a:pt x="83" y="42"/>
                      </a:lnTo>
                      <a:lnTo>
                        <a:pt x="78" y="42"/>
                      </a:lnTo>
                      <a:lnTo>
                        <a:pt x="79" y="45"/>
                      </a:lnTo>
                      <a:lnTo>
                        <a:pt x="84" y="53"/>
                      </a:lnTo>
                      <a:lnTo>
                        <a:pt x="91" y="63"/>
                      </a:lnTo>
                      <a:lnTo>
                        <a:pt x="102" y="71"/>
                      </a:lnTo>
                      <a:lnTo>
                        <a:pt x="110" y="72"/>
                      </a:lnTo>
                      <a:lnTo>
                        <a:pt x="123" y="75"/>
                      </a:lnTo>
                      <a:lnTo>
                        <a:pt x="139" y="77"/>
                      </a:lnTo>
                      <a:lnTo>
                        <a:pt x="157" y="79"/>
                      </a:lnTo>
                      <a:lnTo>
                        <a:pt x="178" y="82"/>
                      </a:lnTo>
                      <a:lnTo>
                        <a:pt x="197" y="85"/>
                      </a:lnTo>
                      <a:lnTo>
                        <a:pt x="215" y="88"/>
                      </a:lnTo>
                      <a:lnTo>
                        <a:pt x="231" y="93"/>
                      </a:lnTo>
                      <a:lnTo>
                        <a:pt x="254" y="103"/>
                      </a:lnTo>
                      <a:lnTo>
                        <a:pt x="251" y="104"/>
                      </a:lnTo>
                      <a:lnTo>
                        <a:pt x="241" y="111"/>
                      </a:lnTo>
                      <a:lnTo>
                        <a:pt x="228" y="119"/>
                      </a:lnTo>
                      <a:lnTo>
                        <a:pt x="209" y="127"/>
                      </a:lnTo>
                      <a:lnTo>
                        <a:pt x="188" y="135"/>
                      </a:lnTo>
                      <a:lnTo>
                        <a:pt x="163" y="138"/>
                      </a:lnTo>
                      <a:lnTo>
                        <a:pt x="137" y="138"/>
                      </a:lnTo>
                      <a:lnTo>
                        <a:pt x="110" y="134"/>
                      </a:lnTo>
                      <a:lnTo>
                        <a:pt x="108" y="132"/>
                      </a:lnTo>
                      <a:lnTo>
                        <a:pt x="104" y="125"/>
                      </a:lnTo>
                      <a:lnTo>
                        <a:pt x="96" y="116"/>
                      </a:lnTo>
                      <a:lnTo>
                        <a:pt x="86" y="106"/>
                      </a:lnTo>
                      <a:lnTo>
                        <a:pt x="76" y="95"/>
                      </a:lnTo>
                      <a:lnTo>
                        <a:pt x="66" y="85"/>
                      </a:lnTo>
                      <a:lnTo>
                        <a:pt x="60" y="79"/>
                      </a:lnTo>
                      <a:lnTo>
                        <a:pt x="54" y="74"/>
                      </a:lnTo>
                      <a:lnTo>
                        <a:pt x="47" y="71"/>
                      </a:lnTo>
                      <a:lnTo>
                        <a:pt x="37" y="67"/>
                      </a:lnTo>
                      <a:lnTo>
                        <a:pt x="26" y="64"/>
                      </a:lnTo>
                      <a:lnTo>
                        <a:pt x="16" y="59"/>
                      </a:lnTo>
                      <a:lnTo>
                        <a:pt x="7" y="53"/>
                      </a:lnTo>
                      <a:lnTo>
                        <a:pt x="0" y="46"/>
                      </a:lnTo>
                      <a:lnTo>
                        <a:pt x="0" y="37"/>
                      </a:lnTo>
                      <a:lnTo>
                        <a:pt x="5" y="25"/>
                      </a:lnTo>
                      <a:close/>
                    </a:path>
                  </a:pathLst>
                </a:custGeom>
                <a:solidFill>
                  <a:srgbClr val="EFB7A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pic>
            <p:nvPicPr>
              <p:cNvPr id="24607" name="Picture 1474" descr="j0431595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flipH="1">
                <a:off x="1307" y="1511"/>
                <a:ext cx="994" cy="9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4605" name="Rectangle 769"/>
            <p:cNvSpPr>
              <a:spLocks noChangeArrowheads="1"/>
            </p:cNvSpPr>
            <p:nvPr/>
          </p:nvSpPr>
          <p:spPr bwMode="auto">
            <a:xfrm>
              <a:off x="2295" y="1955"/>
              <a:ext cx="115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zh-CN" sz="1600" b="1">
                  <a:solidFill>
                    <a:srgbClr val="000000"/>
                  </a:solidFill>
                  <a:latin typeface="+mj-lt"/>
                  <a:ea typeface="SimSun" pitchFamily="2" charset="-122"/>
                </a:rPr>
                <a:t>Firm Planned</a:t>
              </a:r>
              <a:endParaRPr lang="en-US" altLang="zh-CN" sz="1600" b="1">
                <a:latin typeface="+mj-lt"/>
                <a:ea typeface="SimSun" pitchFamily="2" charset="-122"/>
              </a:endParaRPr>
            </a:p>
          </p:txBody>
        </p:sp>
      </p:grpSp>
      <p:grpSp>
        <p:nvGrpSpPr>
          <p:cNvPr id="24588" name="Group 1493"/>
          <p:cNvGrpSpPr>
            <a:grpSpLocks/>
          </p:cNvGrpSpPr>
          <p:nvPr/>
        </p:nvGrpSpPr>
        <p:grpSpPr bwMode="auto">
          <a:xfrm>
            <a:off x="542925" y="4306888"/>
            <a:ext cx="3597275" cy="922337"/>
            <a:chOff x="444" y="2713"/>
            <a:chExt cx="2266" cy="581"/>
          </a:xfrm>
          <a:effectLst/>
        </p:grpSpPr>
        <p:sp>
          <p:nvSpPr>
            <p:cNvPr id="24593" name="Rectangle 741"/>
            <p:cNvSpPr>
              <a:spLocks noChangeArrowheads="1"/>
            </p:cNvSpPr>
            <p:nvPr/>
          </p:nvSpPr>
          <p:spPr bwMode="auto">
            <a:xfrm>
              <a:off x="444" y="2961"/>
              <a:ext cx="2266" cy="333"/>
            </a:xfrm>
            <a:prstGeom prst="rect">
              <a:avLst/>
            </a:prstGeom>
            <a:solidFill>
              <a:srgbClr val="FFFFFF"/>
            </a:solidFill>
            <a:ln w="158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4594" name="Rectangle 742"/>
            <p:cNvSpPr>
              <a:spLocks noChangeArrowheads="1"/>
            </p:cNvSpPr>
            <p:nvPr/>
          </p:nvSpPr>
          <p:spPr bwMode="auto">
            <a:xfrm>
              <a:off x="494" y="3032"/>
              <a:ext cx="422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1000" b="1" u="sng">
                  <a:solidFill>
                    <a:schemeClr val="hlink"/>
                  </a:solidFill>
                  <a:latin typeface="+mj-lt"/>
                  <a:ea typeface="SimSun" pitchFamily="2" charset="-122"/>
                </a:rPr>
                <a:t>Item 2000</a:t>
              </a:r>
              <a:endParaRPr lang="en-US" altLang="zh-CN" sz="1000" b="1">
                <a:solidFill>
                  <a:schemeClr val="hlink"/>
                </a:solidFill>
                <a:latin typeface="+mj-lt"/>
                <a:ea typeface="SimSun" pitchFamily="2" charset="-122"/>
              </a:endParaRPr>
            </a:p>
          </p:txBody>
        </p:sp>
        <p:sp>
          <p:nvSpPr>
            <p:cNvPr id="24595" name="Rectangle 743"/>
            <p:cNvSpPr>
              <a:spLocks noChangeArrowheads="1"/>
            </p:cNvSpPr>
            <p:nvPr/>
          </p:nvSpPr>
          <p:spPr bwMode="auto">
            <a:xfrm>
              <a:off x="1095" y="3032"/>
              <a:ext cx="458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1000" b="1" u="sng">
                  <a:solidFill>
                    <a:schemeClr val="hlink"/>
                  </a:solidFill>
                  <a:latin typeface="+mj-lt"/>
                  <a:ea typeface="SimSun" pitchFamily="2" charset="-122"/>
                </a:rPr>
                <a:t>Description</a:t>
              </a:r>
              <a:endParaRPr lang="en-US" altLang="zh-CN" sz="1000" b="1">
                <a:solidFill>
                  <a:schemeClr val="hlink"/>
                </a:solidFill>
                <a:latin typeface="+mj-lt"/>
                <a:ea typeface="SimSun" pitchFamily="2" charset="-122"/>
              </a:endParaRPr>
            </a:p>
          </p:txBody>
        </p:sp>
        <p:sp>
          <p:nvSpPr>
            <p:cNvPr id="24596" name="Rectangle 744"/>
            <p:cNvSpPr>
              <a:spLocks noChangeArrowheads="1"/>
            </p:cNvSpPr>
            <p:nvPr/>
          </p:nvSpPr>
          <p:spPr bwMode="auto">
            <a:xfrm>
              <a:off x="1843" y="3032"/>
              <a:ext cx="141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1000" b="1" u="sng">
                  <a:solidFill>
                    <a:schemeClr val="hlink"/>
                  </a:solidFill>
                  <a:latin typeface="+mj-lt"/>
                  <a:ea typeface="SimSun" pitchFamily="2" charset="-122"/>
                </a:rPr>
                <a:t>Qty</a:t>
              </a:r>
              <a:endParaRPr lang="en-US" altLang="zh-CN" sz="1000" b="1">
                <a:solidFill>
                  <a:schemeClr val="hlink"/>
                </a:solidFill>
                <a:latin typeface="+mj-lt"/>
                <a:ea typeface="SimSun" pitchFamily="2" charset="-122"/>
              </a:endParaRPr>
            </a:p>
          </p:txBody>
        </p:sp>
        <p:sp>
          <p:nvSpPr>
            <p:cNvPr id="24597" name="Rectangle 745"/>
            <p:cNvSpPr>
              <a:spLocks noChangeArrowheads="1"/>
            </p:cNvSpPr>
            <p:nvPr/>
          </p:nvSpPr>
          <p:spPr bwMode="auto">
            <a:xfrm>
              <a:off x="2260" y="3032"/>
              <a:ext cx="190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1000" b="1" u="sng">
                  <a:solidFill>
                    <a:schemeClr val="hlink"/>
                  </a:solidFill>
                  <a:latin typeface="+mj-lt"/>
                  <a:ea typeface="SimSun" pitchFamily="2" charset="-122"/>
                </a:rPr>
                <a:t>Date</a:t>
              </a:r>
              <a:endParaRPr lang="en-US" altLang="zh-CN" sz="1000" b="1">
                <a:solidFill>
                  <a:schemeClr val="hlink"/>
                </a:solidFill>
                <a:latin typeface="+mj-lt"/>
                <a:ea typeface="SimSun" pitchFamily="2" charset="-122"/>
              </a:endParaRPr>
            </a:p>
          </p:txBody>
        </p:sp>
        <p:sp>
          <p:nvSpPr>
            <p:cNvPr id="24598" name="Rectangle 746"/>
            <p:cNvSpPr>
              <a:spLocks noChangeArrowheads="1"/>
            </p:cNvSpPr>
            <p:nvPr/>
          </p:nvSpPr>
          <p:spPr bwMode="auto">
            <a:xfrm>
              <a:off x="502" y="3163"/>
              <a:ext cx="257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zh-CN" sz="1000" b="1">
                  <a:latin typeface="+mj-lt"/>
                  <a:ea typeface="SimSun" pitchFamily="2" charset="-122"/>
                </a:rPr>
                <a:t>52001</a:t>
              </a:r>
            </a:p>
          </p:txBody>
        </p:sp>
        <p:sp>
          <p:nvSpPr>
            <p:cNvPr id="24599" name="Rectangle 747"/>
            <p:cNvSpPr>
              <a:spLocks noChangeArrowheads="1"/>
            </p:cNvSpPr>
            <p:nvPr/>
          </p:nvSpPr>
          <p:spPr bwMode="auto">
            <a:xfrm>
              <a:off x="892" y="3163"/>
              <a:ext cx="856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1000" b="1">
                  <a:latin typeface="+mj-lt"/>
                  <a:ea typeface="SimSun" pitchFamily="2" charset="-122"/>
                </a:rPr>
                <a:t>Valve Body Assembly</a:t>
              </a:r>
            </a:p>
          </p:txBody>
        </p:sp>
        <p:sp>
          <p:nvSpPr>
            <p:cNvPr id="24600" name="Rectangle 748"/>
            <p:cNvSpPr>
              <a:spLocks noChangeArrowheads="1"/>
            </p:cNvSpPr>
            <p:nvPr/>
          </p:nvSpPr>
          <p:spPr bwMode="auto">
            <a:xfrm>
              <a:off x="1824" y="3163"/>
              <a:ext cx="154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1000" b="1">
                  <a:latin typeface="+mj-lt"/>
                  <a:ea typeface="SimSun" pitchFamily="2" charset="-122"/>
                </a:rPr>
                <a:t>500</a:t>
              </a:r>
            </a:p>
          </p:txBody>
        </p:sp>
        <p:sp>
          <p:nvSpPr>
            <p:cNvPr id="24601" name="Rectangle 749"/>
            <p:cNvSpPr>
              <a:spLocks noChangeArrowheads="1"/>
            </p:cNvSpPr>
            <p:nvPr/>
          </p:nvSpPr>
          <p:spPr bwMode="auto">
            <a:xfrm>
              <a:off x="2213" y="3163"/>
              <a:ext cx="402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1000" b="1">
                  <a:latin typeface="+mj-lt"/>
                  <a:ea typeface="SimSun" pitchFamily="2" charset="-122"/>
                </a:rPr>
                <a:t>12/01/00</a:t>
              </a:r>
            </a:p>
          </p:txBody>
        </p:sp>
        <p:sp>
          <p:nvSpPr>
            <p:cNvPr id="24602" name="Rectangle 750"/>
            <p:cNvSpPr>
              <a:spLocks noChangeArrowheads="1"/>
            </p:cNvSpPr>
            <p:nvPr/>
          </p:nvSpPr>
          <p:spPr bwMode="auto">
            <a:xfrm>
              <a:off x="444" y="2713"/>
              <a:ext cx="2266" cy="248"/>
            </a:xfrm>
            <a:prstGeom prst="rect">
              <a:avLst/>
            </a:prstGeom>
            <a:solidFill>
              <a:srgbClr val="FFFFFF"/>
            </a:solidFill>
            <a:ln w="158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4603" name="Rectangle 751"/>
            <p:cNvSpPr>
              <a:spLocks noChangeArrowheads="1"/>
            </p:cNvSpPr>
            <p:nvPr/>
          </p:nvSpPr>
          <p:spPr bwMode="auto">
            <a:xfrm>
              <a:off x="1253" y="2798"/>
              <a:ext cx="83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1200" b="1" dirty="0">
                  <a:solidFill>
                    <a:schemeClr val="hlink"/>
                  </a:solidFill>
                  <a:latin typeface="+mj-lt"/>
                  <a:ea typeface="SimSun" pitchFamily="2" charset="-122"/>
                </a:rPr>
                <a:t>Work Order 9999</a:t>
              </a:r>
            </a:p>
          </p:txBody>
        </p:sp>
      </p:grpSp>
      <p:sp>
        <p:nvSpPr>
          <p:cNvPr id="24589" name="Rectangle 755"/>
          <p:cNvSpPr>
            <a:spLocks noChangeArrowheads="1"/>
          </p:cNvSpPr>
          <p:nvPr/>
        </p:nvSpPr>
        <p:spPr bwMode="auto">
          <a:xfrm>
            <a:off x="2316163" y="2605088"/>
            <a:ext cx="1828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eaLnBrk="0" hangingPunct="0"/>
            <a:r>
              <a:rPr lang="en-US" altLang="zh-CN" sz="1600" b="1" dirty="0">
                <a:solidFill>
                  <a:srgbClr val="000000"/>
                </a:solidFill>
                <a:latin typeface="+mj-lt"/>
                <a:ea typeface="SimSun" pitchFamily="2" charset="-122"/>
              </a:rPr>
              <a:t>Work Order</a:t>
            </a:r>
            <a:br>
              <a:rPr lang="en-US" altLang="zh-CN" sz="1600" b="1" dirty="0">
                <a:solidFill>
                  <a:srgbClr val="000000"/>
                </a:solidFill>
                <a:latin typeface="+mj-lt"/>
                <a:ea typeface="SimSun" pitchFamily="2" charset="-122"/>
              </a:rPr>
            </a:br>
            <a:r>
              <a:rPr lang="en-US" altLang="zh-CN" sz="1600" b="1" dirty="0">
                <a:solidFill>
                  <a:srgbClr val="000000"/>
                </a:solidFill>
                <a:latin typeface="+mj-lt"/>
                <a:ea typeface="SimSun" pitchFamily="2" charset="-122"/>
              </a:rPr>
              <a:t>Maintenance</a:t>
            </a:r>
            <a:endParaRPr lang="en-US" altLang="zh-CN" sz="1600" b="1" dirty="0">
              <a:latin typeface="+mj-lt"/>
              <a:ea typeface="SimSun" pitchFamily="2" charset="-122"/>
            </a:endParaRPr>
          </a:p>
        </p:txBody>
      </p:sp>
      <p:sp>
        <p:nvSpPr>
          <p:cNvPr id="24590" name="Rectangle 785"/>
          <p:cNvSpPr>
            <a:spLocks noChangeArrowheads="1"/>
          </p:cNvSpPr>
          <p:nvPr/>
        </p:nvSpPr>
        <p:spPr bwMode="auto">
          <a:xfrm>
            <a:off x="7146925" y="4448175"/>
            <a:ext cx="1828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latin typeface="+mj-lt"/>
                <a:ea typeface="SimSun" pitchFamily="2" charset="-122"/>
              </a:rPr>
              <a:t>Work Order</a:t>
            </a:r>
            <a:br>
              <a:rPr lang="en-US" altLang="zh-CN" sz="1600" b="1">
                <a:solidFill>
                  <a:srgbClr val="000000"/>
                </a:solidFill>
                <a:latin typeface="+mj-lt"/>
                <a:ea typeface="SimSun" pitchFamily="2" charset="-122"/>
              </a:rPr>
            </a:br>
            <a:r>
              <a:rPr lang="en-US" altLang="zh-CN" sz="1600" b="1">
                <a:solidFill>
                  <a:srgbClr val="000000"/>
                </a:solidFill>
                <a:latin typeface="+mj-lt"/>
                <a:ea typeface="SimSun" pitchFamily="2" charset="-122"/>
              </a:rPr>
              <a:t>Maintenance</a:t>
            </a:r>
            <a:endParaRPr lang="en-US" altLang="zh-CN" sz="1600" b="1">
              <a:latin typeface="+mj-lt"/>
              <a:ea typeface="SimSun" pitchFamily="2" charset="-122"/>
            </a:endParaRPr>
          </a:p>
        </p:txBody>
      </p:sp>
      <p:sp>
        <p:nvSpPr>
          <p:cNvPr id="699859" name="Text Box 1491"/>
          <p:cNvSpPr txBox="1">
            <a:spLocks noChangeArrowheads="1"/>
          </p:cNvSpPr>
          <p:nvPr/>
        </p:nvSpPr>
        <p:spPr bwMode="auto">
          <a:xfrm>
            <a:off x="2173288" y="3221038"/>
            <a:ext cx="2103437" cy="3238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1400" b="1" dirty="0">
                <a:latin typeface="+mj-lt"/>
                <a:ea typeface="宋体" pitchFamily="2" charset="-122"/>
              </a:rPr>
              <a:t>Work Order Status: P</a:t>
            </a:r>
          </a:p>
        </p:txBody>
      </p:sp>
      <p:sp>
        <p:nvSpPr>
          <p:cNvPr id="699860" name="Text Box 1492"/>
          <p:cNvSpPr txBox="1">
            <a:spLocks noChangeArrowheads="1"/>
          </p:cNvSpPr>
          <p:nvPr/>
        </p:nvSpPr>
        <p:spPr bwMode="auto">
          <a:xfrm>
            <a:off x="7004050" y="5026025"/>
            <a:ext cx="2089033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1400" b="1" dirty="0">
                <a:ea typeface="宋体" pitchFamily="2" charset="-122"/>
              </a:rPr>
              <a:t>Work Order Status: F</a:t>
            </a:r>
          </a:p>
        </p:txBody>
      </p:sp>
      <p:grpSp>
        <p:nvGrpSpPr>
          <p:cNvPr id="681" name="Group 63"/>
          <p:cNvGrpSpPr>
            <a:grpSpLocks/>
          </p:cNvGrpSpPr>
          <p:nvPr/>
        </p:nvGrpSpPr>
        <p:grpSpPr bwMode="auto">
          <a:xfrm>
            <a:off x="285750" y="2018134"/>
            <a:ext cx="1481137" cy="1481137"/>
            <a:chOff x="663" y="1353"/>
            <a:chExt cx="2286" cy="2286"/>
          </a:xfrm>
          <a:effectLst/>
        </p:grpSpPr>
        <p:grpSp>
          <p:nvGrpSpPr>
            <p:cNvPr id="1283" name="Group 64"/>
            <p:cNvGrpSpPr>
              <a:grpSpLocks/>
            </p:cNvGrpSpPr>
            <p:nvPr/>
          </p:nvGrpSpPr>
          <p:grpSpPr bwMode="auto">
            <a:xfrm>
              <a:off x="663" y="1353"/>
              <a:ext cx="2286" cy="2286"/>
              <a:chOff x="1731" y="1299"/>
              <a:chExt cx="2286" cy="2286"/>
            </a:xfrm>
          </p:grpSpPr>
          <p:sp>
            <p:nvSpPr>
              <p:cNvPr id="1285" name="Freeform 65"/>
              <p:cNvSpPr>
                <a:spLocks/>
              </p:cNvSpPr>
              <p:nvPr/>
            </p:nvSpPr>
            <p:spPr bwMode="auto">
              <a:xfrm>
                <a:off x="2320" y="3359"/>
                <a:ext cx="1103" cy="13"/>
              </a:xfrm>
              <a:custGeom>
                <a:avLst/>
                <a:gdLst>
                  <a:gd name="T0" fmla="*/ 34 w 1103"/>
                  <a:gd name="T1" fmla="*/ 13 h 13"/>
                  <a:gd name="T2" fmla="*/ 272 w 1103"/>
                  <a:gd name="T3" fmla="*/ 13 h 13"/>
                  <a:gd name="T4" fmla="*/ 272 w 1103"/>
                  <a:gd name="T5" fmla="*/ 13 h 13"/>
                  <a:gd name="T6" fmla="*/ 832 w 1103"/>
                  <a:gd name="T7" fmla="*/ 13 h 13"/>
                  <a:gd name="T8" fmla="*/ 832 w 1103"/>
                  <a:gd name="T9" fmla="*/ 13 h 13"/>
                  <a:gd name="T10" fmla="*/ 1103 w 1103"/>
                  <a:gd name="T11" fmla="*/ 13 h 13"/>
                  <a:gd name="T12" fmla="*/ 1103 w 1103"/>
                  <a:gd name="T13" fmla="*/ 13 h 13"/>
                  <a:gd name="T14" fmla="*/ 1099 w 1103"/>
                  <a:gd name="T15" fmla="*/ 4 h 13"/>
                  <a:gd name="T16" fmla="*/ 1095 w 1103"/>
                  <a:gd name="T17" fmla="*/ 0 h 13"/>
                  <a:gd name="T18" fmla="*/ 828 w 1103"/>
                  <a:gd name="T19" fmla="*/ 0 h 13"/>
                  <a:gd name="T20" fmla="*/ 828 w 1103"/>
                  <a:gd name="T21" fmla="*/ 0 h 13"/>
                  <a:gd name="T22" fmla="*/ 276 w 1103"/>
                  <a:gd name="T23" fmla="*/ 0 h 13"/>
                  <a:gd name="T24" fmla="*/ 276 w 1103"/>
                  <a:gd name="T25" fmla="*/ 0 h 13"/>
                  <a:gd name="T26" fmla="*/ 42 w 1103"/>
                  <a:gd name="T27" fmla="*/ 0 h 13"/>
                  <a:gd name="T28" fmla="*/ 9 w 1103"/>
                  <a:gd name="T29" fmla="*/ 0 h 13"/>
                  <a:gd name="T30" fmla="*/ 9 w 1103"/>
                  <a:gd name="T31" fmla="*/ 0 h 13"/>
                  <a:gd name="T32" fmla="*/ 5 w 1103"/>
                  <a:gd name="T33" fmla="*/ 4 h 13"/>
                  <a:gd name="T34" fmla="*/ 0 w 1103"/>
                  <a:gd name="T35" fmla="*/ 13 h 13"/>
                  <a:gd name="T36" fmla="*/ 0 w 1103"/>
                  <a:gd name="T37" fmla="*/ 13 h 13"/>
                  <a:gd name="T38" fmla="*/ 0 w 1103"/>
                  <a:gd name="T39" fmla="*/ 13 h 13"/>
                  <a:gd name="T40" fmla="*/ 34 w 1103"/>
                  <a:gd name="T41" fmla="*/ 13 h 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03"/>
                  <a:gd name="T64" fmla="*/ 0 h 13"/>
                  <a:gd name="T65" fmla="*/ 1103 w 1103"/>
                  <a:gd name="T66" fmla="*/ 13 h 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03" h="13">
                    <a:moveTo>
                      <a:pt x="34" y="13"/>
                    </a:moveTo>
                    <a:lnTo>
                      <a:pt x="272" y="13"/>
                    </a:lnTo>
                    <a:lnTo>
                      <a:pt x="832" y="13"/>
                    </a:lnTo>
                    <a:lnTo>
                      <a:pt x="1103" y="13"/>
                    </a:lnTo>
                    <a:lnTo>
                      <a:pt x="1099" y="4"/>
                    </a:lnTo>
                    <a:lnTo>
                      <a:pt x="1095" y="0"/>
                    </a:lnTo>
                    <a:lnTo>
                      <a:pt x="828" y="0"/>
                    </a:lnTo>
                    <a:lnTo>
                      <a:pt x="276" y="0"/>
                    </a:lnTo>
                    <a:lnTo>
                      <a:pt x="42" y="0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0" y="13"/>
                    </a:lnTo>
                    <a:lnTo>
                      <a:pt x="34" y="1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6" name="Freeform 66"/>
              <p:cNvSpPr>
                <a:spLocks noEditPoints="1"/>
              </p:cNvSpPr>
              <p:nvPr/>
            </p:nvSpPr>
            <p:spPr bwMode="auto">
              <a:xfrm>
                <a:off x="3148" y="3359"/>
                <a:ext cx="313" cy="121"/>
              </a:xfrm>
              <a:custGeom>
                <a:avLst/>
                <a:gdLst>
                  <a:gd name="T0" fmla="*/ 225 w 313"/>
                  <a:gd name="T1" fmla="*/ 0 h 121"/>
                  <a:gd name="T2" fmla="*/ 225 w 313"/>
                  <a:gd name="T3" fmla="*/ 0 h 121"/>
                  <a:gd name="T4" fmla="*/ 0 w 313"/>
                  <a:gd name="T5" fmla="*/ 0 h 121"/>
                  <a:gd name="T6" fmla="*/ 225 w 313"/>
                  <a:gd name="T7" fmla="*/ 0 h 121"/>
                  <a:gd name="T8" fmla="*/ 280 w 313"/>
                  <a:gd name="T9" fmla="*/ 17 h 121"/>
                  <a:gd name="T10" fmla="*/ 280 w 313"/>
                  <a:gd name="T11" fmla="*/ 17 h 121"/>
                  <a:gd name="T12" fmla="*/ 275 w 313"/>
                  <a:gd name="T13" fmla="*/ 4 h 121"/>
                  <a:gd name="T14" fmla="*/ 267 w 313"/>
                  <a:gd name="T15" fmla="*/ 4 h 121"/>
                  <a:gd name="T16" fmla="*/ 242 w 313"/>
                  <a:gd name="T17" fmla="*/ 13 h 121"/>
                  <a:gd name="T18" fmla="*/ 242 w 313"/>
                  <a:gd name="T19" fmla="*/ 13 h 121"/>
                  <a:gd name="T20" fmla="*/ 246 w 313"/>
                  <a:gd name="T21" fmla="*/ 17 h 121"/>
                  <a:gd name="T22" fmla="*/ 246 w 313"/>
                  <a:gd name="T23" fmla="*/ 17 h 121"/>
                  <a:gd name="T24" fmla="*/ 280 w 313"/>
                  <a:gd name="T25" fmla="*/ 117 h 121"/>
                  <a:gd name="T26" fmla="*/ 280 w 313"/>
                  <a:gd name="T27" fmla="*/ 117 h 121"/>
                  <a:gd name="T28" fmla="*/ 275 w 313"/>
                  <a:gd name="T29" fmla="*/ 121 h 121"/>
                  <a:gd name="T30" fmla="*/ 275 w 313"/>
                  <a:gd name="T31" fmla="*/ 121 h 121"/>
                  <a:gd name="T32" fmla="*/ 267 w 313"/>
                  <a:gd name="T33" fmla="*/ 121 h 121"/>
                  <a:gd name="T34" fmla="*/ 300 w 313"/>
                  <a:gd name="T35" fmla="*/ 121 h 121"/>
                  <a:gd name="T36" fmla="*/ 300 w 313"/>
                  <a:gd name="T37" fmla="*/ 121 h 121"/>
                  <a:gd name="T38" fmla="*/ 309 w 313"/>
                  <a:gd name="T39" fmla="*/ 121 h 121"/>
                  <a:gd name="T40" fmla="*/ 309 w 313"/>
                  <a:gd name="T41" fmla="*/ 121 h 121"/>
                  <a:gd name="T42" fmla="*/ 313 w 313"/>
                  <a:gd name="T43" fmla="*/ 117 h 121"/>
                  <a:gd name="T44" fmla="*/ 313 w 313"/>
                  <a:gd name="T45" fmla="*/ 117 h 121"/>
                  <a:gd name="T46" fmla="*/ 280 w 313"/>
                  <a:gd name="T47" fmla="*/ 17 h 121"/>
                  <a:gd name="T48" fmla="*/ 280 w 313"/>
                  <a:gd name="T49" fmla="*/ 17 h 12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13"/>
                  <a:gd name="T76" fmla="*/ 0 h 121"/>
                  <a:gd name="T77" fmla="*/ 313 w 313"/>
                  <a:gd name="T78" fmla="*/ 121 h 12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13" h="121">
                    <a:moveTo>
                      <a:pt x="22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225" y="0"/>
                    </a:lnTo>
                    <a:close/>
                    <a:moveTo>
                      <a:pt x="280" y="17"/>
                    </a:moveTo>
                    <a:lnTo>
                      <a:pt x="280" y="17"/>
                    </a:lnTo>
                    <a:lnTo>
                      <a:pt x="275" y="4"/>
                    </a:lnTo>
                    <a:lnTo>
                      <a:pt x="267" y="4"/>
                    </a:lnTo>
                    <a:lnTo>
                      <a:pt x="242" y="13"/>
                    </a:lnTo>
                    <a:lnTo>
                      <a:pt x="246" y="17"/>
                    </a:lnTo>
                    <a:lnTo>
                      <a:pt x="280" y="117"/>
                    </a:lnTo>
                    <a:lnTo>
                      <a:pt x="275" y="121"/>
                    </a:lnTo>
                    <a:lnTo>
                      <a:pt x="267" y="121"/>
                    </a:lnTo>
                    <a:lnTo>
                      <a:pt x="300" y="121"/>
                    </a:lnTo>
                    <a:lnTo>
                      <a:pt x="309" y="121"/>
                    </a:lnTo>
                    <a:lnTo>
                      <a:pt x="313" y="117"/>
                    </a:lnTo>
                    <a:lnTo>
                      <a:pt x="280" y="17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7" name="Freeform 67"/>
              <p:cNvSpPr>
                <a:spLocks/>
              </p:cNvSpPr>
              <p:nvPr/>
            </p:nvSpPr>
            <p:spPr bwMode="auto">
              <a:xfrm>
                <a:off x="1731" y="1299"/>
                <a:ext cx="2286" cy="2286"/>
              </a:xfrm>
              <a:custGeom>
                <a:avLst/>
                <a:gdLst>
                  <a:gd name="T0" fmla="*/ 113 w 2286"/>
                  <a:gd name="T1" fmla="*/ 0 h 2286"/>
                  <a:gd name="T2" fmla="*/ 67 w 2286"/>
                  <a:gd name="T3" fmla="*/ 13 h 2286"/>
                  <a:gd name="T4" fmla="*/ 30 w 2286"/>
                  <a:gd name="T5" fmla="*/ 34 h 2286"/>
                  <a:gd name="T6" fmla="*/ 9 w 2286"/>
                  <a:gd name="T7" fmla="*/ 71 h 2286"/>
                  <a:gd name="T8" fmla="*/ 0 w 2286"/>
                  <a:gd name="T9" fmla="*/ 117 h 2286"/>
                  <a:gd name="T10" fmla="*/ 0 w 2286"/>
                  <a:gd name="T11" fmla="*/ 1571 h 2286"/>
                  <a:gd name="T12" fmla="*/ 9 w 2286"/>
                  <a:gd name="T13" fmla="*/ 1617 h 2286"/>
                  <a:gd name="T14" fmla="*/ 30 w 2286"/>
                  <a:gd name="T15" fmla="*/ 1655 h 2286"/>
                  <a:gd name="T16" fmla="*/ 67 w 2286"/>
                  <a:gd name="T17" fmla="*/ 1676 h 2286"/>
                  <a:gd name="T18" fmla="*/ 113 w 2286"/>
                  <a:gd name="T19" fmla="*/ 1684 h 2286"/>
                  <a:gd name="T20" fmla="*/ 857 w 2286"/>
                  <a:gd name="T21" fmla="*/ 1684 h 2286"/>
                  <a:gd name="T22" fmla="*/ 832 w 2286"/>
                  <a:gd name="T23" fmla="*/ 1960 h 2286"/>
                  <a:gd name="T24" fmla="*/ 594 w 2286"/>
                  <a:gd name="T25" fmla="*/ 1956 h 2286"/>
                  <a:gd name="T26" fmla="*/ 589 w 2286"/>
                  <a:gd name="T27" fmla="*/ 1960 h 2286"/>
                  <a:gd name="T28" fmla="*/ 552 w 2286"/>
                  <a:gd name="T29" fmla="*/ 1968 h 2286"/>
                  <a:gd name="T30" fmla="*/ 523 w 2286"/>
                  <a:gd name="T31" fmla="*/ 1985 h 2286"/>
                  <a:gd name="T32" fmla="*/ 502 w 2286"/>
                  <a:gd name="T33" fmla="*/ 2014 h 2286"/>
                  <a:gd name="T34" fmla="*/ 485 w 2286"/>
                  <a:gd name="T35" fmla="*/ 2048 h 2286"/>
                  <a:gd name="T36" fmla="*/ 481 w 2286"/>
                  <a:gd name="T37" fmla="*/ 2060 h 2286"/>
                  <a:gd name="T38" fmla="*/ 456 w 2286"/>
                  <a:gd name="T39" fmla="*/ 2148 h 2286"/>
                  <a:gd name="T40" fmla="*/ 452 w 2286"/>
                  <a:gd name="T41" fmla="*/ 2156 h 2286"/>
                  <a:gd name="T42" fmla="*/ 447 w 2286"/>
                  <a:gd name="T43" fmla="*/ 2177 h 2286"/>
                  <a:gd name="T44" fmla="*/ 456 w 2286"/>
                  <a:gd name="T45" fmla="*/ 2215 h 2286"/>
                  <a:gd name="T46" fmla="*/ 472 w 2286"/>
                  <a:gd name="T47" fmla="*/ 2248 h 2286"/>
                  <a:gd name="T48" fmla="*/ 493 w 2286"/>
                  <a:gd name="T49" fmla="*/ 2265 h 2286"/>
                  <a:gd name="T50" fmla="*/ 539 w 2286"/>
                  <a:gd name="T51" fmla="*/ 2286 h 2286"/>
                  <a:gd name="T52" fmla="*/ 1717 w 2286"/>
                  <a:gd name="T53" fmla="*/ 2286 h 2286"/>
                  <a:gd name="T54" fmla="*/ 1743 w 2286"/>
                  <a:gd name="T55" fmla="*/ 2286 h 2286"/>
                  <a:gd name="T56" fmla="*/ 1784 w 2286"/>
                  <a:gd name="T57" fmla="*/ 2265 h 2286"/>
                  <a:gd name="T58" fmla="*/ 1805 w 2286"/>
                  <a:gd name="T59" fmla="*/ 2252 h 2286"/>
                  <a:gd name="T60" fmla="*/ 1826 w 2286"/>
                  <a:gd name="T61" fmla="*/ 2210 h 2286"/>
                  <a:gd name="T62" fmla="*/ 1830 w 2286"/>
                  <a:gd name="T63" fmla="*/ 2164 h 2286"/>
                  <a:gd name="T64" fmla="*/ 1826 w 2286"/>
                  <a:gd name="T65" fmla="*/ 2148 h 2286"/>
                  <a:gd name="T66" fmla="*/ 1793 w 2286"/>
                  <a:gd name="T67" fmla="*/ 2043 h 2286"/>
                  <a:gd name="T68" fmla="*/ 1797 w 2286"/>
                  <a:gd name="T69" fmla="*/ 2048 h 2286"/>
                  <a:gd name="T70" fmla="*/ 1776 w 2286"/>
                  <a:gd name="T71" fmla="*/ 2002 h 2286"/>
                  <a:gd name="T72" fmla="*/ 1747 w 2286"/>
                  <a:gd name="T73" fmla="*/ 1976 h 2286"/>
                  <a:gd name="T74" fmla="*/ 1692 w 2286"/>
                  <a:gd name="T75" fmla="*/ 1960 h 2286"/>
                  <a:gd name="T76" fmla="*/ 1692 w 2286"/>
                  <a:gd name="T77" fmla="*/ 1960 h 2286"/>
                  <a:gd name="T78" fmla="*/ 1450 w 2286"/>
                  <a:gd name="T79" fmla="*/ 1960 h 2286"/>
                  <a:gd name="T80" fmla="*/ 1425 w 2286"/>
                  <a:gd name="T81" fmla="*/ 1684 h 2286"/>
                  <a:gd name="T82" fmla="*/ 2169 w 2286"/>
                  <a:gd name="T83" fmla="*/ 1684 h 2286"/>
                  <a:gd name="T84" fmla="*/ 2215 w 2286"/>
                  <a:gd name="T85" fmla="*/ 1676 h 2286"/>
                  <a:gd name="T86" fmla="*/ 2252 w 2286"/>
                  <a:gd name="T87" fmla="*/ 1655 h 2286"/>
                  <a:gd name="T88" fmla="*/ 2273 w 2286"/>
                  <a:gd name="T89" fmla="*/ 1617 h 2286"/>
                  <a:gd name="T90" fmla="*/ 2286 w 2286"/>
                  <a:gd name="T91" fmla="*/ 1571 h 2286"/>
                  <a:gd name="T92" fmla="*/ 2286 w 2286"/>
                  <a:gd name="T93" fmla="*/ 117 h 2286"/>
                  <a:gd name="T94" fmla="*/ 2273 w 2286"/>
                  <a:gd name="T95" fmla="*/ 71 h 2286"/>
                  <a:gd name="T96" fmla="*/ 2252 w 2286"/>
                  <a:gd name="T97" fmla="*/ 34 h 2286"/>
                  <a:gd name="T98" fmla="*/ 2215 w 2286"/>
                  <a:gd name="T99" fmla="*/ 13 h 2286"/>
                  <a:gd name="T100" fmla="*/ 2169 w 2286"/>
                  <a:gd name="T101" fmla="*/ 0 h 228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86"/>
                  <a:gd name="T154" fmla="*/ 0 h 2286"/>
                  <a:gd name="T155" fmla="*/ 2286 w 2286"/>
                  <a:gd name="T156" fmla="*/ 2286 h 228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86" h="2286">
                    <a:moveTo>
                      <a:pt x="113" y="0"/>
                    </a:moveTo>
                    <a:lnTo>
                      <a:pt x="113" y="0"/>
                    </a:lnTo>
                    <a:lnTo>
                      <a:pt x="88" y="5"/>
                    </a:lnTo>
                    <a:lnTo>
                      <a:pt x="67" y="13"/>
                    </a:lnTo>
                    <a:lnTo>
                      <a:pt x="50" y="21"/>
                    </a:lnTo>
                    <a:lnTo>
                      <a:pt x="30" y="34"/>
                    </a:lnTo>
                    <a:lnTo>
                      <a:pt x="17" y="55"/>
                    </a:lnTo>
                    <a:lnTo>
                      <a:pt x="9" y="71"/>
                    </a:lnTo>
                    <a:lnTo>
                      <a:pt x="0" y="92"/>
                    </a:lnTo>
                    <a:lnTo>
                      <a:pt x="0" y="117"/>
                    </a:lnTo>
                    <a:lnTo>
                      <a:pt x="0" y="1571"/>
                    </a:lnTo>
                    <a:lnTo>
                      <a:pt x="0" y="1596"/>
                    </a:lnTo>
                    <a:lnTo>
                      <a:pt x="9" y="1617"/>
                    </a:lnTo>
                    <a:lnTo>
                      <a:pt x="17" y="1634"/>
                    </a:lnTo>
                    <a:lnTo>
                      <a:pt x="30" y="1655"/>
                    </a:lnTo>
                    <a:lnTo>
                      <a:pt x="50" y="1667"/>
                    </a:lnTo>
                    <a:lnTo>
                      <a:pt x="67" y="1676"/>
                    </a:lnTo>
                    <a:lnTo>
                      <a:pt x="88" y="1684"/>
                    </a:lnTo>
                    <a:lnTo>
                      <a:pt x="113" y="1684"/>
                    </a:lnTo>
                    <a:lnTo>
                      <a:pt x="857" y="1684"/>
                    </a:lnTo>
                    <a:lnTo>
                      <a:pt x="832" y="1960"/>
                    </a:lnTo>
                    <a:lnTo>
                      <a:pt x="594" y="1956"/>
                    </a:lnTo>
                    <a:lnTo>
                      <a:pt x="589" y="1960"/>
                    </a:lnTo>
                    <a:lnTo>
                      <a:pt x="569" y="1960"/>
                    </a:lnTo>
                    <a:lnTo>
                      <a:pt x="552" y="1968"/>
                    </a:lnTo>
                    <a:lnTo>
                      <a:pt x="539" y="1976"/>
                    </a:lnTo>
                    <a:lnTo>
                      <a:pt x="523" y="1985"/>
                    </a:lnTo>
                    <a:lnTo>
                      <a:pt x="510" y="1997"/>
                    </a:lnTo>
                    <a:lnTo>
                      <a:pt x="502" y="2014"/>
                    </a:lnTo>
                    <a:lnTo>
                      <a:pt x="493" y="2027"/>
                    </a:lnTo>
                    <a:lnTo>
                      <a:pt x="485" y="2048"/>
                    </a:lnTo>
                    <a:lnTo>
                      <a:pt x="481" y="2060"/>
                    </a:lnTo>
                    <a:lnTo>
                      <a:pt x="456" y="2148"/>
                    </a:lnTo>
                    <a:lnTo>
                      <a:pt x="452" y="2156"/>
                    </a:lnTo>
                    <a:lnTo>
                      <a:pt x="447" y="2177"/>
                    </a:lnTo>
                    <a:lnTo>
                      <a:pt x="452" y="2198"/>
                    </a:lnTo>
                    <a:lnTo>
                      <a:pt x="456" y="2215"/>
                    </a:lnTo>
                    <a:lnTo>
                      <a:pt x="464" y="2231"/>
                    </a:lnTo>
                    <a:lnTo>
                      <a:pt x="472" y="2248"/>
                    </a:lnTo>
                    <a:lnTo>
                      <a:pt x="493" y="2265"/>
                    </a:lnTo>
                    <a:lnTo>
                      <a:pt x="514" y="2277"/>
                    </a:lnTo>
                    <a:lnTo>
                      <a:pt x="539" y="2286"/>
                    </a:lnTo>
                    <a:lnTo>
                      <a:pt x="564" y="2286"/>
                    </a:lnTo>
                    <a:lnTo>
                      <a:pt x="1717" y="2286"/>
                    </a:lnTo>
                    <a:lnTo>
                      <a:pt x="1743" y="2286"/>
                    </a:lnTo>
                    <a:lnTo>
                      <a:pt x="1763" y="2277"/>
                    </a:lnTo>
                    <a:lnTo>
                      <a:pt x="1784" y="2265"/>
                    </a:lnTo>
                    <a:lnTo>
                      <a:pt x="1805" y="2252"/>
                    </a:lnTo>
                    <a:lnTo>
                      <a:pt x="1818" y="2231"/>
                    </a:lnTo>
                    <a:lnTo>
                      <a:pt x="1826" y="2210"/>
                    </a:lnTo>
                    <a:lnTo>
                      <a:pt x="1830" y="2190"/>
                    </a:lnTo>
                    <a:lnTo>
                      <a:pt x="1830" y="2164"/>
                    </a:lnTo>
                    <a:lnTo>
                      <a:pt x="1826" y="2148"/>
                    </a:lnTo>
                    <a:lnTo>
                      <a:pt x="1793" y="2043"/>
                    </a:lnTo>
                    <a:lnTo>
                      <a:pt x="1797" y="2048"/>
                    </a:lnTo>
                    <a:lnTo>
                      <a:pt x="1784" y="2022"/>
                    </a:lnTo>
                    <a:lnTo>
                      <a:pt x="1776" y="2002"/>
                    </a:lnTo>
                    <a:lnTo>
                      <a:pt x="1763" y="1989"/>
                    </a:lnTo>
                    <a:lnTo>
                      <a:pt x="1747" y="1976"/>
                    </a:lnTo>
                    <a:lnTo>
                      <a:pt x="1717" y="1964"/>
                    </a:lnTo>
                    <a:lnTo>
                      <a:pt x="1692" y="1960"/>
                    </a:lnTo>
                    <a:lnTo>
                      <a:pt x="1450" y="1960"/>
                    </a:lnTo>
                    <a:lnTo>
                      <a:pt x="1425" y="1684"/>
                    </a:lnTo>
                    <a:lnTo>
                      <a:pt x="2169" y="1684"/>
                    </a:lnTo>
                    <a:lnTo>
                      <a:pt x="2194" y="1684"/>
                    </a:lnTo>
                    <a:lnTo>
                      <a:pt x="2215" y="1676"/>
                    </a:lnTo>
                    <a:lnTo>
                      <a:pt x="2231" y="1667"/>
                    </a:lnTo>
                    <a:lnTo>
                      <a:pt x="2252" y="1655"/>
                    </a:lnTo>
                    <a:lnTo>
                      <a:pt x="2265" y="1634"/>
                    </a:lnTo>
                    <a:lnTo>
                      <a:pt x="2273" y="1617"/>
                    </a:lnTo>
                    <a:lnTo>
                      <a:pt x="2281" y="1596"/>
                    </a:lnTo>
                    <a:lnTo>
                      <a:pt x="2286" y="1571"/>
                    </a:lnTo>
                    <a:lnTo>
                      <a:pt x="2286" y="117"/>
                    </a:lnTo>
                    <a:lnTo>
                      <a:pt x="2281" y="92"/>
                    </a:lnTo>
                    <a:lnTo>
                      <a:pt x="2273" y="71"/>
                    </a:lnTo>
                    <a:lnTo>
                      <a:pt x="2265" y="55"/>
                    </a:lnTo>
                    <a:lnTo>
                      <a:pt x="2252" y="34"/>
                    </a:lnTo>
                    <a:lnTo>
                      <a:pt x="2231" y="21"/>
                    </a:lnTo>
                    <a:lnTo>
                      <a:pt x="2215" y="13"/>
                    </a:lnTo>
                    <a:lnTo>
                      <a:pt x="2194" y="5"/>
                    </a:lnTo>
                    <a:lnTo>
                      <a:pt x="2169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8" name="Freeform 68"/>
              <p:cNvSpPr>
                <a:spLocks/>
              </p:cNvSpPr>
              <p:nvPr/>
            </p:nvSpPr>
            <p:spPr bwMode="auto">
              <a:xfrm>
                <a:off x="1781" y="1349"/>
                <a:ext cx="2186" cy="2186"/>
              </a:xfrm>
              <a:custGeom>
                <a:avLst/>
                <a:gdLst>
                  <a:gd name="T0" fmla="*/ 63 w 2186"/>
                  <a:gd name="T1" fmla="*/ 0 h 2186"/>
                  <a:gd name="T2" fmla="*/ 38 w 2186"/>
                  <a:gd name="T3" fmla="*/ 9 h 2186"/>
                  <a:gd name="T4" fmla="*/ 5 w 2186"/>
                  <a:gd name="T5" fmla="*/ 42 h 2186"/>
                  <a:gd name="T6" fmla="*/ 0 w 2186"/>
                  <a:gd name="T7" fmla="*/ 67 h 2186"/>
                  <a:gd name="T8" fmla="*/ 0 w 2186"/>
                  <a:gd name="T9" fmla="*/ 1521 h 2186"/>
                  <a:gd name="T10" fmla="*/ 5 w 2186"/>
                  <a:gd name="T11" fmla="*/ 1546 h 2186"/>
                  <a:gd name="T12" fmla="*/ 38 w 2186"/>
                  <a:gd name="T13" fmla="*/ 1580 h 2186"/>
                  <a:gd name="T14" fmla="*/ 63 w 2186"/>
                  <a:gd name="T15" fmla="*/ 1584 h 2186"/>
                  <a:gd name="T16" fmla="*/ 865 w 2186"/>
                  <a:gd name="T17" fmla="*/ 1584 h 2186"/>
                  <a:gd name="T18" fmla="*/ 828 w 2186"/>
                  <a:gd name="T19" fmla="*/ 1960 h 2186"/>
                  <a:gd name="T20" fmla="*/ 544 w 2186"/>
                  <a:gd name="T21" fmla="*/ 1956 h 2186"/>
                  <a:gd name="T22" fmla="*/ 544 w 2186"/>
                  <a:gd name="T23" fmla="*/ 1960 h 2186"/>
                  <a:gd name="T24" fmla="*/ 510 w 2186"/>
                  <a:gd name="T25" fmla="*/ 1972 h 2186"/>
                  <a:gd name="T26" fmla="*/ 485 w 2186"/>
                  <a:gd name="T27" fmla="*/ 2010 h 2186"/>
                  <a:gd name="T28" fmla="*/ 481 w 2186"/>
                  <a:gd name="T29" fmla="*/ 2027 h 2186"/>
                  <a:gd name="T30" fmla="*/ 452 w 2186"/>
                  <a:gd name="T31" fmla="*/ 2110 h 2186"/>
                  <a:gd name="T32" fmla="*/ 452 w 2186"/>
                  <a:gd name="T33" fmla="*/ 2119 h 2186"/>
                  <a:gd name="T34" fmla="*/ 448 w 2186"/>
                  <a:gd name="T35" fmla="*/ 2127 h 2186"/>
                  <a:gd name="T36" fmla="*/ 464 w 2186"/>
                  <a:gd name="T37" fmla="*/ 2165 h 2186"/>
                  <a:gd name="T38" fmla="*/ 473 w 2186"/>
                  <a:gd name="T39" fmla="*/ 2173 h 2186"/>
                  <a:gd name="T40" fmla="*/ 498 w 2186"/>
                  <a:gd name="T41" fmla="*/ 2186 h 2186"/>
                  <a:gd name="T42" fmla="*/ 1667 w 2186"/>
                  <a:gd name="T43" fmla="*/ 2186 h 2186"/>
                  <a:gd name="T44" fmla="*/ 1684 w 2186"/>
                  <a:gd name="T45" fmla="*/ 2186 h 2186"/>
                  <a:gd name="T46" fmla="*/ 1705 w 2186"/>
                  <a:gd name="T47" fmla="*/ 2177 h 2186"/>
                  <a:gd name="T48" fmla="*/ 1718 w 2186"/>
                  <a:gd name="T49" fmla="*/ 2169 h 2186"/>
                  <a:gd name="T50" fmla="*/ 1730 w 2186"/>
                  <a:gd name="T51" fmla="*/ 2144 h 2186"/>
                  <a:gd name="T52" fmla="*/ 1730 w 2186"/>
                  <a:gd name="T53" fmla="*/ 2119 h 2186"/>
                  <a:gd name="T54" fmla="*/ 1730 w 2186"/>
                  <a:gd name="T55" fmla="*/ 2110 h 2186"/>
                  <a:gd name="T56" fmla="*/ 1697 w 2186"/>
                  <a:gd name="T57" fmla="*/ 2010 h 2186"/>
                  <a:gd name="T58" fmla="*/ 1693 w 2186"/>
                  <a:gd name="T59" fmla="*/ 1998 h 2186"/>
                  <a:gd name="T60" fmla="*/ 1667 w 2186"/>
                  <a:gd name="T61" fmla="*/ 1968 h 2186"/>
                  <a:gd name="T62" fmla="*/ 1638 w 2186"/>
                  <a:gd name="T63" fmla="*/ 1960 h 2186"/>
                  <a:gd name="T64" fmla="*/ 1638 w 2186"/>
                  <a:gd name="T65" fmla="*/ 1960 h 2186"/>
                  <a:gd name="T66" fmla="*/ 1354 w 2186"/>
                  <a:gd name="T67" fmla="*/ 1960 h 2186"/>
                  <a:gd name="T68" fmla="*/ 1317 w 2186"/>
                  <a:gd name="T69" fmla="*/ 1584 h 2186"/>
                  <a:gd name="T70" fmla="*/ 2119 w 2186"/>
                  <a:gd name="T71" fmla="*/ 1584 h 2186"/>
                  <a:gd name="T72" fmla="*/ 2144 w 2186"/>
                  <a:gd name="T73" fmla="*/ 1580 h 2186"/>
                  <a:gd name="T74" fmla="*/ 2177 w 2186"/>
                  <a:gd name="T75" fmla="*/ 1546 h 2186"/>
                  <a:gd name="T76" fmla="*/ 2186 w 2186"/>
                  <a:gd name="T77" fmla="*/ 1521 h 2186"/>
                  <a:gd name="T78" fmla="*/ 2186 w 2186"/>
                  <a:gd name="T79" fmla="*/ 67 h 2186"/>
                  <a:gd name="T80" fmla="*/ 2177 w 2186"/>
                  <a:gd name="T81" fmla="*/ 42 h 2186"/>
                  <a:gd name="T82" fmla="*/ 2144 w 2186"/>
                  <a:gd name="T83" fmla="*/ 9 h 2186"/>
                  <a:gd name="T84" fmla="*/ 2119 w 2186"/>
                  <a:gd name="T85" fmla="*/ 0 h 21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186"/>
                  <a:gd name="T130" fmla="*/ 0 h 2186"/>
                  <a:gd name="T131" fmla="*/ 2186 w 2186"/>
                  <a:gd name="T132" fmla="*/ 2186 h 21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186" h="2186">
                    <a:moveTo>
                      <a:pt x="63" y="0"/>
                    </a:moveTo>
                    <a:lnTo>
                      <a:pt x="63" y="0"/>
                    </a:lnTo>
                    <a:lnTo>
                      <a:pt x="51" y="5"/>
                    </a:lnTo>
                    <a:lnTo>
                      <a:pt x="38" y="9"/>
                    </a:lnTo>
                    <a:lnTo>
                      <a:pt x="17" y="21"/>
                    </a:lnTo>
                    <a:lnTo>
                      <a:pt x="5" y="42"/>
                    </a:lnTo>
                    <a:lnTo>
                      <a:pt x="0" y="55"/>
                    </a:lnTo>
                    <a:lnTo>
                      <a:pt x="0" y="67"/>
                    </a:lnTo>
                    <a:lnTo>
                      <a:pt x="0" y="1521"/>
                    </a:lnTo>
                    <a:lnTo>
                      <a:pt x="0" y="1534"/>
                    </a:lnTo>
                    <a:lnTo>
                      <a:pt x="5" y="1546"/>
                    </a:lnTo>
                    <a:lnTo>
                      <a:pt x="17" y="1567"/>
                    </a:lnTo>
                    <a:lnTo>
                      <a:pt x="38" y="1580"/>
                    </a:lnTo>
                    <a:lnTo>
                      <a:pt x="51" y="1584"/>
                    </a:lnTo>
                    <a:lnTo>
                      <a:pt x="63" y="1584"/>
                    </a:lnTo>
                    <a:lnTo>
                      <a:pt x="865" y="1584"/>
                    </a:lnTo>
                    <a:lnTo>
                      <a:pt x="828" y="1960"/>
                    </a:lnTo>
                    <a:lnTo>
                      <a:pt x="544" y="1956"/>
                    </a:lnTo>
                    <a:lnTo>
                      <a:pt x="544" y="1960"/>
                    </a:lnTo>
                    <a:lnTo>
                      <a:pt x="527" y="1960"/>
                    </a:lnTo>
                    <a:lnTo>
                      <a:pt x="510" y="1972"/>
                    </a:lnTo>
                    <a:lnTo>
                      <a:pt x="498" y="1985"/>
                    </a:lnTo>
                    <a:lnTo>
                      <a:pt x="485" y="2010"/>
                    </a:lnTo>
                    <a:lnTo>
                      <a:pt x="481" y="2027"/>
                    </a:lnTo>
                    <a:lnTo>
                      <a:pt x="452" y="2110"/>
                    </a:lnTo>
                    <a:lnTo>
                      <a:pt x="452" y="2119"/>
                    </a:lnTo>
                    <a:lnTo>
                      <a:pt x="448" y="2127"/>
                    </a:lnTo>
                    <a:lnTo>
                      <a:pt x="452" y="2148"/>
                    </a:lnTo>
                    <a:lnTo>
                      <a:pt x="464" y="2165"/>
                    </a:lnTo>
                    <a:lnTo>
                      <a:pt x="473" y="2173"/>
                    </a:lnTo>
                    <a:lnTo>
                      <a:pt x="485" y="2181"/>
                    </a:lnTo>
                    <a:lnTo>
                      <a:pt x="498" y="2186"/>
                    </a:lnTo>
                    <a:lnTo>
                      <a:pt x="514" y="2186"/>
                    </a:lnTo>
                    <a:lnTo>
                      <a:pt x="1667" y="2186"/>
                    </a:lnTo>
                    <a:lnTo>
                      <a:pt x="1684" y="2186"/>
                    </a:lnTo>
                    <a:lnTo>
                      <a:pt x="1697" y="2181"/>
                    </a:lnTo>
                    <a:lnTo>
                      <a:pt x="1705" y="2177"/>
                    </a:lnTo>
                    <a:lnTo>
                      <a:pt x="1718" y="2169"/>
                    </a:lnTo>
                    <a:lnTo>
                      <a:pt x="1726" y="2156"/>
                    </a:lnTo>
                    <a:lnTo>
                      <a:pt x="1730" y="2144"/>
                    </a:lnTo>
                    <a:lnTo>
                      <a:pt x="1730" y="2131"/>
                    </a:lnTo>
                    <a:lnTo>
                      <a:pt x="1730" y="2119"/>
                    </a:lnTo>
                    <a:lnTo>
                      <a:pt x="1730" y="2110"/>
                    </a:lnTo>
                    <a:lnTo>
                      <a:pt x="1697" y="2010"/>
                    </a:lnTo>
                    <a:lnTo>
                      <a:pt x="1693" y="1998"/>
                    </a:lnTo>
                    <a:lnTo>
                      <a:pt x="1684" y="1981"/>
                    </a:lnTo>
                    <a:lnTo>
                      <a:pt x="1667" y="1968"/>
                    </a:lnTo>
                    <a:lnTo>
                      <a:pt x="1655" y="1960"/>
                    </a:lnTo>
                    <a:lnTo>
                      <a:pt x="1638" y="1960"/>
                    </a:lnTo>
                    <a:lnTo>
                      <a:pt x="1354" y="1960"/>
                    </a:lnTo>
                    <a:lnTo>
                      <a:pt x="1317" y="1584"/>
                    </a:lnTo>
                    <a:lnTo>
                      <a:pt x="2119" y="1584"/>
                    </a:lnTo>
                    <a:lnTo>
                      <a:pt x="2131" y="1584"/>
                    </a:lnTo>
                    <a:lnTo>
                      <a:pt x="2144" y="1580"/>
                    </a:lnTo>
                    <a:lnTo>
                      <a:pt x="2165" y="1567"/>
                    </a:lnTo>
                    <a:lnTo>
                      <a:pt x="2177" y="1546"/>
                    </a:lnTo>
                    <a:lnTo>
                      <a:pt x="2181" y="1534"/>
                    </a:lnTo>
                    <a:lnTo>
                      <a:pt x="2186" y="1521"/>
                    </a:lnTo>
                    <a:lnTo>
                      <a:pt x="2186" y="67"/>
                    </a:lnTo>
                    <a:lnTo>
                      <a:pt x="2181" y="55"/>
                    </a:lnTo>
                    <a:lnTo>
                      <a:pt x="2177" y="42"/>
                    </a:lnTo>
                    <a:lnTo>
                      <a:pt x="2165" y="21"/>
                    </a:lnTo>
                    <a:lnTo>
                      <a:pt x="2144" y="9"/>
                    </a:lnTo>
                    <a:lnTo>
                      <a:pt x="2131" y="5"/>
                    </a:lnTo>
                    <a:lnTo>
                      <a:pt x="2119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9" name="Freeform 69"/>
              <p:cNvSpPr>
                <a:spLocks/>
              </p:cNvSpPr>
              <p:nvPr/>
            </p:nvSpPr>
            <p:spPr bwMode="auto">
              <a:xfrm>
                <a:off x="1836" y="1404"/>
                <a:ext cx="2076" cy="1475"/>
              </a:xfrm>
              <a:custGeom>
                <a:avLst/>
                <a:gdLst>
                  <a:gd name="T0" fmla="*/ 2064 w 2076"/>
                  <a:gd name="T1" fmla="*/ 0 h 1475"/>
                  <a:gd name="T2" fmla="*/ 8 w 2076"/>
                  <a:gd name="T3" fmla="*/ 0 h 1475"/>
                  <a:gd name="T4" fmla="*/ 8 w 2076"/>
                  <a:gd name="T5" fmla="*/ 0 h 1475"/>
                  <a:gd name="T6" fmla="*/ 0 w 2076"/>
                  <a:gd name="T7" fmla="*/ 4 h 1475"/>
                  <a:gd name="T8" fmla="*/ 0 w 2076"/>
                  <a:gd name="T9" fmla="*/ 12 h 1475"/>
                  <a:gd name="T10" fmla="*/ 0 w 2076"/>
                  <a:gd name="T11" fmla="*/ 1466 h 1475"/>
                  <a:gd name="T12" fmla="*/ 0 w 2076"/>
                  <a:gd name="T13" fmla="*/ 1466 h 1475"/>
                  <a:gd name="T14" fmla="*/ 0 w 2076"/>
                  <a:gd name="T15" fmla="*/ 1475 h 1475"/>
                  <a:gd name="T16" fmla="*/ 8 w 2076"/>
                  <a:gd name="T17" fmla="*/ 1475 h 1475"/>
                  <a:gd name="T18" fmla="*/ 840 w 2076"/>
                  <a:gd name="T19" fmla="*/ 1475 h 1475"/>
                  <a:gd name="T20" fmla="*/ 1220 w 2076"/>
                  <a:gd name="T21" fmla="*/ 1475 h 1475"/>
                  <a:gd name="T22" fmla="*/ 1232 w 2076"/>
                  <a:gd name="T23" fmla="*/ 1475 h 1475"/>
                  <a:gd name="T24" fmla="*/ 2064 w 2076"/>
                  <a:gd name="T25" fmla="*/ 1475 h 1475"/>
                  <a:gd name="T26" fmla="*/ 2064 w 2076"/>
                  <a:gd name="T27" fmla="*/ 1475 h 1475"/>
                  <a:gd name="T28" fmla="*/ 2072 w 2076"/>
                  <a:gd name="T29" fmla="*/ 1475 h 1475"/>
                  <a:gd name="T30" fmla="*/ 2076 w 2076"/>
                  <a:gd name="T31" fmla="*/ 1466 h 1475"/>
                  <a:gd name="T32" fmla="*/ 2076 w 2076"/>
                  <a:gd name="T33" fmla="*/ 12 h 1475"/>
                  <a:gd name="T34" fmla="*/ 2076 w 2076"/>
                  <a:gd name="T35" fmla="*/ 12 h 1475"/>
                  <a:gd name="T36" fmla="*/ 2072 w 2076"/>
                  <a:gd name="T37" fmla="*/ 4 h 1475"/>
                  <a:gd name="T38" fmla="*/ 2064 w 2076"/>
                  <a:gd name="T39" fmla="*/ 0 h 1475"/>
                  <a:gd name="T40" fmla="*/ 2064 w 2076"/>
                  <a:gd name="T41" fmla="*/ 0 h 14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76"/>
                  <a:gd name="T64" fmla="*/ 0 h 1475"/>
                  <a:gd name="T65" fmla="*/ 2076 w 2076"/>
                  <a:gd name="T66" fmla="*/ 1475 h 14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76" h="147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466"/>
                    </a:lnTo>
                    <a:lnTo>
                      <a:pt x="0" y="1475"/>
                    </a:lnTo>
                    <a:lnTo>
                      <a:pt x="8" y="1475"/>
                    </a:lnTo>
                    <a:lnTo>
                      <a:pt x="840" y="1475"/>
                    </a:lnTo>
                    <a:lnTo>
                      <a:pt x="1220" y="1475"/>
                    </a:lnTo>
                    <a:lnTo>
                      <a:pt x="1232" y="1475"/>
                    </a:lnTo>
                    <a:lnTo>
                      <a:pt x="2064" y="1475"/>
                    </a:lnTo>
                    <a:lnTo>
                      <a:pt x="2072" y="1475"/>
                    </a:lnTo>
                    <a:lnTo>
                      <a:pt x="2076" y="1466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0" name="Rectangle 70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1" name="Freeform 71"/>
              <p:cNvSpPr>
                <a:spLocks/>
              </p:cNvSpPr>
              <p:nvPr/>
            </p:nvSpPr>
            <p:spPr bwMode="auto">
              <a:xfrm>
                <a:off x="2362" y="3359"/>
                <a:ext cx="301" cy="0"/>
              </a:xfrm>
              <a:custGeom>
                <a:avLst/>
                <a:gdLst>
                  <a:gd name="T0" fmla="*/ 268 w 301"/>
                  <a:gd name="T1" fmla="*/ 301 w 301"/>
                  <a:gd name="T2" fmla="*/ 301 w 301"/>
                  <a:gd name="T3" fmla="*/ 0 w 301"/>
                  <a:gd name="T4" fmla="*/ 0 w 301"/>
                  <a:gd name="T5" fmla="*/ 268 w 301"/>
                  <a:gd name="T6" fmla="*/ 268 w 301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w 301"/>
                  <a:gd name="T15" fmla="*/ 301 w 301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T14" t="0" r="T15" b="0"/>
                <a:pathLst>
                  <a:path w="301">
                    <a:moveTo>
                      <a:pt x="268" y="0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2" name="Freeform 72"/>
              <p:cNvSpPr>
                <a:spLocks/>
              </p:cNvSpPr>
              <p:nvPr/>
            </p:nvSpPr>
            <p:spPr bwMode="auto">
              <a:xfrm>
                <a:off x="2362" y="3359"/>
                <a:ext cx="268" cy="0"/>
              </a:xfrm>
              <a:custGeom>
                <a:avLst/>
                <a:gdLst>
                  <a:gd name="T0" fmla="*/ 234 w 268"/>
                  <a:gd name="T1" fmla="*/ 268 w 268"/>
                  <a:gd name="T2" fmla="*/ 268 w 268"/>
                  <a:gd name="T3" fmla="*/ 0 w 268"/>
                  <a:gd name="T4" fmla="*/ 0 w 268"/>
                  <a:gd name="T5" fmla="*/ 0 w 268"/>
                  <a:gd name="T6" fmla="*/ 234 w 268"/>
                  <a:gd name="T7" fmla="*/ 234 w 2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w 268"/>
                  <a:gd name="T17" fmla="*/ 268 w 268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T16" t="0" r="T17" b="0"/>
                <a:pathLst>
                  <a:path w="268">
                    <a:moveTo>
                      <a:pt x="234" y="0"/>
                    </a:moveTo>
                    <a:lnTo>
                      <a:pt x="268" y="0"/>
                    </a:lnTo>
                    <a:lnTo>
                      <a:pt x="0" y="0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3" name="Rectangle 73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4" name="Freeform 74"/>
              <p:cNvSpPr>
                <a:spLocks/>
              </p:cNvSpPr>
              <p:nvPr/>
            </p:nvSpPr>
            <p:spPr bwMode="auto">
              <a:xfrm>
                <a:off x="2316" y="3359"/>
                <a:ext cx="1112" cy="121"/>
              </a:xfrm>
              <a:custGeom>
                <a:avLst/>
                <a:gdLst>
                  <a:gd name="T0" fmla="*/ 1112 w 1112"/>
                  <a:gd name="T1" fmla="*/ 117 h 121"/>
                  <a:gd name="T2" fmla="*/ 1112 w 1112"/>
                  <a:gd name="T3" fmla="*/ 117 h 121"/>
                  <a:gd name="T4" fmla="*/ 1082 w 1112"/>
                  <a:gd name="T5" fmla="*/ 17 h 121"/>
                  <a:gd name="T6" fmla="*/ 1082 w 1112"/>
                  <a:gd name="T7" fmla="*/ 17 h 121"/>
                  <a:gd name="T8" fmla="*/ 1078 w 1112"/>
                  <a:gd name="T9" fmla="*/ 8 h 121"/>
                  <a:gd name="T10" fmla="*/ 1074 w 1112"/>
                  <a:gd name="T11" fmla="*/ 4 h 121"/>
                  <a:gd name="T12" fmla="*/ 1066 w 1112"/>
                  <a:gd name="T13" fmla="*/ 0 h 121"/>
                  <a:gd name="T14" fmla="*/ 832 w 1112"/>
                  <a:gd name="T15" fmla="*/ 0 h 121"/>
                  <a:gd name="T16" fmla="*/ 832 w 1112"/>
                  <a:gd name="T17" fmla="*/ 0 h 121"/>
                  <a:gd name="T18" fmla="*/ 798 w 1112"/>
                  <a:gd name="T19" fmla="*/ 0 h 121"/>
                  <a:gd name="T20" fmla="*/ 765 w 1112"/>
                  <a:gd name="T21" fmla="*/ 0 h 121"/>
                  <a:gd name="T22" fmla="*/ 347 w 1112"/>
                  <a:gd name="T23" fmla="*/ 0 h 121"/>
                  <a:gd name="T24" fmla="*/ 314 w 1112"/>
                  <a:gd name="T25" fmla="*/ 0 h 121"/>
                  <a:gd name="T26" fmla="*/ 280 w 1112"/>
                  <a:gd name="T27" fmla="*/ 0 h 121"/>
                  <a:gd name="T28" fmla="*/ 280 w 1112"/>
                  <a:gd name="T29" fmla="*/ 0 h 121"/>
                  <a:gd name="T30" fmla="*/ 46 w 1112"/>
                  <a:gd name="T31" fmla="*/ 0 h 121"/>
                  <a:gd name="T32" fmla="*/ 46 w 1112"/>
                  <a:gd name="T33" fmla="*/ 0 h 121"/>
                  <a:gd name="T34" fmla="*/ 42 w 1112"/>
                  <a:gd name="T35" fmla="*/ 4 h 121"/>
                  <a:gd name="T36" fmla="*/ 34 w 1112"/>
                  <a:gd name="T37" fmla="*/ 17 h 121"/>
                  <a:gd name="T38" fmla="*/ 34 w 1112"/>
                  <a:gd name="T39" fmla="*/ 17 h 121"/>
                  <a:gd name="T40" fmla="*/ 0 w 1112"/>
                  <a:gd name="T41" fmla="*/ 117 h 121"/>
                  <a:gd name="T42" fmla="*/ 0 w 1112"/>
                  <a:gd name="T43" fmla="*/ 117 h 121"/>
                  <a:gd name="T44" fmla="*/ 0 w 1112"/>
                  <a:gd name="T45" fmla="*/ 117 h 121"/>
                  <a:gd name="T46" fmla="*/ 0 w 1112"/>
                  <a:gd name="T47" fmla="*/ 117 h 121"/>
                  <a:gd name="T48" fmla="*/ 4 w 1112"/>
                  <a:gd name="T49" fmla="*/ 121 h 121"/>
                  <a:gd name="T50" fmla="*/ 4 w 1112"/>
                  <a:gd name="T51" fmla="*/ 121 h 121"/>
                  <a:gd name="T52" fmla="*/ 13 w 1112"/>
                  <a:gd name="T53" fmla="*/ 121 h 121"/>
                  <a:gd name="T54" fmla="*/ 1099 w 1112"/>
                  <a:gd name="T55" fmla="*/ 121 h 121"/>
                  <a:gd name="T56" fmla="*/ 1099 w 1112"/>
                  <a:gd name="T57" fmla="*/ 121 h 121"/>
                  <a:gd name="T58" fmla="*/ 1107 w 1112"/>
                  <a:gd name="T59" fmla="*/ 121 h 121"/>
                  <a:gd name="T60" fmla="*/ 1107 w 1112"/>
                  <a:gd name="T61" fmla="*/ 121 h 121"/>
                  <a:gd name="T62" fmla="*/ 1112 w 1112"/>
                  <a:gd name="T63" fmla="*/ 117 h 121"/>
                  <a:gd name="T64" fmla="*/ 1112 w 1112"/>
                  <a:gd name="T65" fmla="*/ 117 h 1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12"/>
                  <a:gd name="T100" fmla="*/ 0 h 121"/>
                  <a:gd name="T101" fmla="*/ 1112 w 1112"/>
                  <a:gd name="T102" fmla="*/ 121 h 12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12" h="121">
                    <a:moveTo>
                      <a:pt x="1112" y="117"/>
                    </a:moveTo>
                    <a:lnTo>
                      <a:pt x="1112" y="117"/>
                    </a:lnTo>
                    <a:lnTo>
                      <a:pt x="1082" y="17"/>
                    </a:lnTo>
                    <a:lnTo>
                      <a:pt x="1078" y="8"/>
                    </a:lnTo>
                    <a:lnTo>
                      <a:pt x="1074" y="4"/>
                    </a:lnTo>
                    <a:lnTo>
                      <a:pt x="1066" y="0"/>
                    </a:lnTo>
                    <a:lnTo>
                      <a:pt x="832" y="0"/>
                    </a:lnTo>
                    <a:lnTo>
                      <a:pt x="798" y="0"/>
                    </a:lnTo>
                    <a:lnTo>
                      <a:pt x="765" y="0"/>
                    </a:lnTo>
                    <a:lnTo>
                      <a:pt x="347" y="0"/>
                    </a:lnTo>
                    <a:lnTo>
                      <a:pt x="314" y="0"/>
                    </a:lnTo>
                    <a:lnTo>
                      <a:pt x="280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4" y="17"/>
                    </a:lnTo>
                    <a:lnTo>
                      <a:pt x="0" y="117"/>
                    </a:lnTo>
                    <a:lnTo>
                      <a:pt x="4" y="121"/>
                    </a:lnTo>
                    <a:lnTo>
                      <a:pt x="13" y="121"/>
                    </a:lnTo>
                    <a:lnTo>
                      <a:pt x="1099" y="121"/>
                    </a:lnTo>
                    <a:lnTo>
                      <a:pt x="1107" y="121"/>
                    </a:lnTo>
                    <a:lnTo>
                      <a:pt x="1112" y="11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5" name="Freeform 75"/>
              <p:cNvSpPr>
                <a:spLocks noEditPoints="1"/>
              </p:cNvSpPr>
              <p:nvPr/>
            </p:nvSpPr>
            <p:spPr bwMode="auto">
              <a:xfrm>
                <a:off x="1807" y="1375"/>
                <a:ext cx="2134" cy="2134"/>
              </a:xfrm>
              <a:custGeom>
                <a:avLst/>
                <a:gdLst>
                  <a:gd name="T0" fmla="*/ 2105 w 2134"/>
                  <a:gd name="T1" fmla="*/ 1495 h 2134"/>
                  <a:gd name="T2" fmla="*/ 2093 w 2134"/>
                  <a:gd name="T3" fmla="*/ 1504 h 2134"/>
                  <a:gd name="T4" fmla="*/ 1249 w 2134"/>
                  <a:gd name="T5" fmla="*/ 1504 h 2134"/>
                  <a:gd name="T6" fmla="*/ 37 w 2134"/>
                  <a:gd name="T7" fmla="*/ 1504 h 2134"/>
                  <a:gd name="T8" fmla="*/ 29 w 2134"/>
                  <a:gd name="T9" fmla="*/ 1504 h 2134"/>
                  <a:gd name="T10" fmla="*/ 29 w 2134"/>
                  <a:gd name="T11" fmla="*/ 41 h 2134"/>
                  <a:gd name="T12" fmla="*/ 29 w 2134"/>
                  <a:gd name="T13" fmla="*/ 33 h 2134"/>
                  <a:gd name="T14" fmla="*/ 2093 w 2134"/>
                  <a:gd name="T15" fmla="*/ 29 h 2134"/>
                  <a:gd name="T16" fmla="*/ 2101 w 2134"/>
                  <a:gd name="T17" fmla="*/ 33 h 2134"/>
                  <a:gd name="T18" fmla="*/ 2105 w 2134"/>
                  <a:gd name="T19" fmla="*/ 1495 h 2134"/>
                  <a:gd name="T20" fmla="*/ 1274 w 2134"/>
                  <a:gd name="T21" fmla="*/ 1955 h 2134"/>
                  <a:gd name="T22" fmla="*/ 856 w 2134"/>
                  <a:gd name="T23" fmla="*/ 1955 h 2134"/>
                  <a:gd name="T24" fmla="*/ 894 w 2134"/>
                  <a:gd name="T25" fmla="*/ 1533 h 2134"/>
                  <a:gd name="T26" fmla="*/ 1236 w 2134"/>
                  <a:gd name="T27" fmla="*/ 1533 h 2134"/>
                  <a:gd name="T28" fmla="*/ 1274 w 2134"/>
                  <a:gd name="T29" fmla="*/ 1955 h 2134"/>
                  <a:gd name="T30" fmla="*/ 1608 w 2134"/>
                  <a:gd name="T31" fmla="*/ 1984 h 2134"/>
                  <a:gd name="T32" fmla="*/ 1621 w 2134"/>
                  <a:gd name="T33" fmla="*/ 2001 h 2134"/>
                  <a:gd name="T34" fmla="*/ 1654 w 2134"/>
                  <a:gd name="T35" fmla="*/ 2101 h 2134"/>
                  <a:gd name="T36" fmla="*/ 1650 w 2134"/>
                  <a:gd name="T37" fmla="*/ 2105 h 2134"/>
                  <a:gd name="T38" fmla="*/ 1641 w 2134"/>
                  <a:gd name="T39" fmla="*/ 2105 h 2134"/>
                  <a:gd name="T40" fmla="*/ 488 w 2134"/>
                  <a:gd name="T41" fmla="*/ 2105 h 2134"/>
                  <a:gd name="T42" fmla="*/ 480 w 2134"/>
                  <a:gd name="T43" fmla="*/ 2105 h 2134"/>
                  <a:gd name="T44" fmla="*/ 476 w 2134"/>
                  <a:gd name="T45" fmla="*/ 2101 h 2134"/>
                  <a:gd name="T46" fmla="*/ 476 w 2134"/>
                  <a:gd name="T47" fmla="*/ 2101 h 2134"/>
                  <a:gd name="T48" fmla="*/ 509 w 2134"/>
                  <a:gd name="T49" fmla="*/ 2001 h 2134"/>
                  <a:gd name="T50" fmla="*/ 522 w 2134"/>
                  <a:gd name="T51" fmla="*/ 1984 h 2134"/>
                  <a:gd name="T52" fmla="*/ 823 w 2134"/>
                  <a:gd name="T53" fmla="*/ 1984 h 2134"/>
                  <a:gd name="T54" fmla="*/ 1307 w 2134"/>
                  <a:gd name="T55" fmla="*/ 1984 h 2134"/>
                  <a:gd name="T56" fmla="*/ 2093 w 2134"/>
                  <a:gd name="T57" fmla="*/ 0 h 2134"/>
                  <a:gd name="T58" fmla="*/ 37 w 2134"/>
                  <a:gd name="T59" fmla="*/ 0 h 2134"/>
                  <a:gd name="T60" fmla="*/ 8 w 2134"/>
                  <a:gd name="T61" fmla="*/ 12 h 2134"/>
                  <a:gd name="T62" fmla="*/ 0 w 2134"/>
                  <a:gd name="T63" fmla="*/ 41 h 2134"/>
                  <a:gd name="T64" fmla="*/ 0 w 2134"/>
                  <a:gd name="T65" fmla="*/ 1495 h 2134"/>
                  <a:gd name="T66" fmla="*/ 8 w 2134"/>
                  <a:gd name="T67" fmla="*/ 1524 h 2134"/>
                  <a:gd name="T68" fmla="*/ 37 w 2134"/>
                  <a:gd name="T69" fmla="*/ 1533 h 2134"/>
                  <a:gd name="T70" fmla="*/ 827 w 2134"/>
                  <a:gd name="T71" fmla="*/ 1959 h 2134"/>
                  <a:gd name="T72" fmla="*/ 522 w 2134"/>
                  <a:gd name="T73" fmla="*/ 1955 h 2134"/>
                  <a:gd name="T74" fmla="*/ 497 w 2134"/>
                  <a:gd name="T75" fmla="*/ 1967 h 2134"/>
                  <a:gd name="T76" fmla="*/ 484 w 2134"/>
                  <a:gd name="T77" fmla="*/ 1992 h 2134"/>
                  <a:gd name="T78" fmla="*/ 451 w 2134"/>
                  <a:gd name="T79" fmla="*/ 2093 h 2134"/>
                  <a:gd name="T80" fmla="*/ 451 w 2134"/>
                  <a:gd name="T81" fmla="*/ 2097 h 2134"/>
                  <a:gd name="T82" fmla="*/ 451 w 2134"/>
                  <a:gd name="T83" fmla="*/ 2114 h 2134"/>
                  <a:gd name="T84" fmla="*/ 455 w 2134"/>
                  <a:gd name="T85" fmla="*/ 2122 h 2134"/>
                  <a:gd name="T86" fmla="*/ 488 w 2134"/>
                  <a:gd name="T87" fmla="*/ 2134 h 2134"/>
                  <a:gd name="T88" fmla="*/ 1641 w 2134"/>
                  <a:gd name="T89" fmla="*/ 2134 h 2134"/>
                  <a:gd name="T90" fmla="*/ 1671 w 2134"/>
                  <a:gd name="T91" fmla="*/ 2122 h 2134"/>
                  <a:gd name="T92" fmla="*/ 1679 w 2134"/>
                  <a:gd name="T93" fmla="*/ 2109 h 2134"/>
                  <a:gd name="T94" fmla="*/ 1679 w 2134"/>
                  <a:gd name="T95" fmla="*/ 2097 h 2134"/>
                  <a:gd name="T96" fmla="*/ 1646 w 2134"/>
                  <a:gd name="T97" fmla="*/ 1992 h 2134"/>
                  <a:gd name="T98" fmla="*/ 1646 w 2134"/>
                  <a:gd name="T99" fmla="*/ 1980 h 2134"/>
                  <a:gd name="T100" fmla="*/ 1629 w 2134"/>
                  <a:gd name="T101" fmla="*/ 1963 h 2134"/>
                  <a:gd name="T102" fmla="*/ 1303 w 2134"/>
                  <a:gd name="T103" fmla="*/ 1959 h 2134"/>
                  <a:gd name="T104" fmla="*/ 2093 w 2134"/>
                  <a:gd name="T105" fmla="*/ 1533 h 2134"/>
                  <a:gd name="T106" fmla="*/ 2109 w 2134"/>
                  <a:gd name="T107" fmla="*/ 1533 h 2134"/>
                  <a:gd name="T108" fmla="*/ 2130 w 2134"/>
                  <a:gd name="T109" fmla="*/ 1512 h 2134"/>
                  <a:gd name="T110" fmla="*/ 2134 w 2134"/>
                  <a:gd name="T111" fmla="*/ 41 h 2134"/>
                  <a:gd name="T112" fmla="*/ 2130 w 2134"/>
                  <a:gd name="T113" fmla="*/ 25 h 2134"/>
                  <a:gd name="T114" fmla="*/ 2109 w 2134"/>
                  <a:gd name="T115" fmla="*/ 4 h 2134"/>
                  <a:gd name="T116" fmla="*/ 2093 w 2134"/>
                  <a:gd name="T117" fmla="*/ 0 h 213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34"/>
                  <a:gd name="T178" fmla="*/ 0 h 2134"/>
                  <a:gd name="T179" fmla="*/ 2134 w 2134"/>
                  <a:gd name="T180" fmla="*/ 2134 h 213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34" h="2134">
                    <a:moveTo>
                      <a:pt x="2105" y="1495"/>
                    </a:moveTo>
                    <a:lnTo>
                      <a:pt x="2105" y="1495"/>
                    </a:lnTo>
                    <a:lnTo>
                      <a:pt x="2101" y="1504"/>
                    </a:lnTo>
                    <a:lnTo>
                      <a:pt x="2093" y="1504"/>
                    </a:lnTo>
                    <a:lnTo>
                      <a:pt x="1261" y="1504"/>
                    </a:lnTo>
                    <a:lnTo>
                      <a:pt x="1249" y="1504"/>
                    </a:lnTo>
                    <a:lnTo>
                      <a:pt x="869" y="1504"/>
                    </a:lnTo>
                    <a:lnTo>
                      <a:pt x="37" y="1504"/>
                    </a:lnTo>
                    <a:lnTo>
                      <a:pt x="29" y="1504"/>
                    </a:lnTo>
                    <a:lnTo>
                      <a:pt x="29" y="1495"/>
                    </a:lnTo>
                    <a:lnTo>
                      <a:pt x="29" y="41"/>
                    </a:lnTo>
                    <a:lnTo>
                      <a:pt x="29" y="33"/>
                    </a:lnTo>
                    <a:lnTo>
                      <a:pt x="37" y="29"/>
                    </a:lnTo>
                    <a:lnTo>
                      <a:pt x="2093" y="29"/>
                    </a:lnTo>
                    <a:lnTo>
                      <a:pt x="2101" y="33"/>
                    </a:lnTo>
                    <a:lnTo>
                      <a:pt x="2105" y="41"/>
                    </a:lnTo>
                    <a:lnTo>
                      <a:pt x="2105" y="1495"/>
                    </a:lnTo>
                    <a:close/>
                    <a:moveTo>
                      <a:pt x="1274" y="1955"/>
                    </a:moveTo>
                    <a:lnTo>
                      <a:pt x="1274" y="1955"/>
                    </a:lnTo>
                    <a:lnTo>
                      <a:pt x="856" y="1955"/>
                    </a:lnTo>
                    <a:lnTo>
                      <a:pt x="894" y="1533"/>
                    </a:lnTo>
                    <a:lnTo>
                      <a:pt x="1236" y="1533"/>
                    </a:lnTo>
                    <a:lnTo>
                      <a:pt x="1274" y="1955"/>
                    </a:lnTo>
                    <a:close/>
                    <a:moveTo>
                      <a:pt x="1608" y="1984"/>
                    </a:moveTo>
                    <a:lnTo>
                      <a:pt x="1608" y="1984"/>
                    </a:lnTo>
                    <a:lnTo>
                      <a:pt x="1616" y="1988"/>
                    </a:lnTo>
                    <a:lnTo>
                      <a:pt x="1621" y="2001"/>
                    </a:lnTo>
                    <a:lnTo>
                      <a:pt x="1654" y="2101"/>
                    </a:lnTo>
                    <a:lnTo>
                      <a:pt x="1650" y="2105"/>
                    </a:lnTo>
                    <a:lnTo>
                      <a:pt x="1641" y="2105"/>
                    </a:lnTo>
                    <a:lnTo>
                      <a:pt x="488" y="2105"/>
                    </a:lnTo>
                    <a:lnTo>
                      <a:pt x="480" y="2105"/>
                    </a:lnTo>
                    <a:lnTo>
                      <a:pt x="476" y="2101"/>
                    </a:lnTo>
                    <a:lnTo>
                      <a:pt x="509" y="2001"/>
                    </a:lnTo>
                    <a:lnTo>
                      <a:pt x="518" y="1988"/>
                    </a:lnTo>
                    <a:lnTo>
                      <a:pt x="522" y="1984"/>
                    </a:lnTo>
                    <a:lnTo>
                      <a:pt x="823" y="1984"/>
                    </a:lnTo>
                    <a:lnTo>
                      <a:pt x="1307" y="1984"/>
                    </a:lnTo>
                    <a:lnTo>
                      <a:pt x="1608" y="1984"/>
                    </a:lnTo>
                    <a:close/>
                    <a:moveTo>
                      <a:pt x="2093" y="0"/>
                    </a:moveTo>
                    <a:lnTo>
                      <a:pt x="37" y="0"/>
                    </a:lnTo>
                    <a:lnTo>
                      <a:pt x="20" y="4"/>
                    </a:lnTo>
                    <a:lnTo>
                      <a:pt x="8" y="12"/>
                    </a:lnTo>
                    <a:lnTo>
                      <a:pt x="0" y="25"/>
                    </a:lnTo>
                    <a:lnTo>
                      <a:pt x="0" y="41"/>
                    </a:lnTo>
                    <a:lnTo>
                      <a:pt x="0" y="1495"/>
                    </a:lnTo>
                    <a:lnTo>
                      <a:pt x="0" y="1512"/>
                    </a:lnTo>
                    <a:lnTo>
                      <a:pt x="8" y="1524"/>
                    </a:lnTo>
                    <a:lnTo>
                      <a:pt x="20" y="1533"/>
                    </a:lnTo>
                    <a:lnTo>
                      <a:pt x="37" y="1533"/>
                    </a:lnTo>
                    <a:lnTo>
                      <a:pt x="864" y="1533"/>
                    </a:lnTo>
                    <a:lnTo>
                      <a:pt x="827" y="1959"/>
                    </a:lnTo>
                    <a:lnTo>
                      <a:pt x="522" y="1955"/>
                    </a:lnTo>
                    <a:lnTo>
                      <a:pt x="509" y="1959"/>
                    </a:lnTo>
                    <a:lnTo>
                      <a:pt x="497" y="1967"/>
                    </a:lnTo>
                    <a:lnTo>
                      <a:pt x="488" y="1976"/>
                    </a:lnTo>
                    <a:lnTo>
                      <a:pt x="484" y="1992"/>
                    </a:lnTo>
                    <a:lnTo>
                      <a:pt x="451" y="2093"/>
                    </a:lnTo>
                    <a:lnTo>
                      <a:pt x="451" y="2097"/>
                    </a:lnTo>
                    <a:lnTo>
                      <a:pt x="451" y="2114"/>
                    </a:lnTo>
                    <a:lnTo>
                      <a:pt x="455" y="2122"/>
                    </a:lnTo>
                    <a:lnTo>
                      <a:pt x="467" y="2134"/>
                    </a:lnTo>
                    <a:lnTo>
                      <a:pt x="488" y="2134"/>
                    </a:lnTo>
                    <a:lnTo>
                      <a:pt x="1641" y="2134"/>
                    </a:lnTo>
                    <a:lnTo>
                      <a:pt x="1658" y="2134"/>
                    </a:lnTo>
                    <a:lnTo>
                      <a:pt x="1671" y="2122"/>
                    </a:lnTo>
                    <a:lnTo>
                      <a:pt x="1679" y="2109"/>
                    </a:lnTo>
                    <a:lnTo>
                      <a:pt x="1679" y="2097"/>
                    </a:lnTo>
                    <a:lnTo>
                      <a:pt x="1679" y="2093"/>
                    </a:lnTo>
                    <a:lnTo>
                      <a:pt x="1646" y="1992"/>
                    </a:lnTo>
                    <a:lnTo>
                      <a:pt x="1646" y="1980"/>
                    </a:lnTo>
                    <a:lnTo>
                      <a:pt x="1637" y="1972"/>
                    </a:lnTo>
                    <a:lnTo>
                      <a:pt x="1629" y="1963"/>
                    </a:lnTo>
                    <a:lnTo>
                      <a:pt x="1612" y="1959"/>
                    </a:lnTo>
                    <a:lnTo>
                      <a:pt x="1303" y="1959"/>
                    </a:lnTo>
                    <a:lnTo>
                      <a:pt x="1265" y="1533"/>
                    </a:lnTo>
                    <a:lnTo>
                      <a:pt x="2093" y="1533"/>
                    </a:lnTo>
                    <a:lnTo>
                      <a:pt x="2109" y="1533"/>
                    </a:lnTo>
                    <a:lnTo>
                      <a:pt x="2122" y="1524"/>
                    </a:lnTo>
                    <a:lnTo>
                      <a:pt x="2130" y="1512"/>
                    </a:lnTo>
                    <a:lnTo>
                      <a:pt x="2134" y="1495"/>
                    </a:lnTo>
                    <a:lnTo>
                      <a:pt x="2134" y="41"/>
                    </a:lnTo>
                    <a:lnTo>
                      <a:pt x="2130" y="25"/>
                    </a:lnTo>
                    <a:lnTo>
                      <a:pt x="2122" y="12"/>
                    </a:lnTo>
                    <a:lnTo>
                      <a:pt x="2109" y="4"/>
                    </a:lnTo>
                    <a:lnTo>
                      <a:pt x="20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6" name="Freeform 76"/>
              <p:cNvSpPr>
                <a:spLocks/>
              </p:cNvSpPr>
              <p:nvPr/>
            </p:nvSpPr>
            <p:spPr bwMode="auto">
              <a:xfrm>
                <a:off x="3202" y="2782"/>
                <a:ext cx="673" cy="72"/>
              </a:xfrm>
              <a:custGeom>
                <a:avLst/>
                <a:gdLst>
                  <a:gd name="T0" fmla="*/ 17 w 673"/>
                  <a:gd name="T1" fmla="*/ 0 h 72"/>
                  <a:gd name="T2" fmla="*/ 17 w 673"/>
                  <a:gd name="T3" fmla="*/ 0 h 72"/>
                  <a:gd name="T4" fmla="*/ 12 w 673"/>
                  <a:gd name="T5" fmla="*/ 0 h 72"/>
                  <a:gd name="T6" fmla="*/ 8 w 673"/>
                  <a:gd name="T7" fmla="*/ 5 h 72"/>
                  <a:gd name="T8" fmla="*/ 4 w 673"/>
                  <a:gd name="T9" fmla="*/ 9 h 72"/>
                  <a:gd name="T10" fmla="*/ 0 w 673"/>
                  <a:gd name="T11" fmla="*/ 17 h 72"/>
                  <a:gd name="T12" fmla="*/ 0 w 673"/>
                  <a:gd name="T13" fmla="*/ 55 h 72"/>
                  <a:gd name="T14" fmla="*/ 0 w 673"/>
                  <a:gd name="T15" fmla="*/ 55 h 72"/>
                  <a:gd name="T16" fmla="*/ 4 w 673"/>
                  <a:gd name="T17" fmla="*/ 63 h 72"/>
                  <a:gd name="T18" fmla="*/ 8 w 673"/>
                  <a:gd name="T19" fmla="*/ 67 h 72"/>
                  <a:gd name="T20" fmla="*/ 12 w 673"/>
                  <a:gd name="T21" fmla="*/ 72 h 72"/>
                  <a:gd name="T22" fmla="*/ 17 w 673"/>
                  <a:gd name="T23" fmla="*/ 72 h 72"/>
                  <a:gd name="T24" fmla="*/ 656 w 673"/>
                  <a:gd name="T25" fmla="*/ 72 h 72"/>
                  <a:gd name="T26" fmla="*/ 656 w 673"/>
                  <a:gd name="T27" fmla="*/ 72 h 72"/>
                  <a:gd name="T28" fmla="*/ 664 w 673"/>
                  <a:gd name="T29" fmla="*/ 72 h 72"/>
                  <a:gd name="T30" fmla="*/ 668 w 673"/>
                  <a:gd name="T31" fmla="*/ 67 h 72"/>
                  <a:gd name="T32" fmla="*/ 673 w 673"/>
                  <a:gd name="T33" fmla="*/ 63 h 72"/>
                  <a:gd name="T34" fmla="*/ 673 w 673"/>
                  <a:gd name="T35" fmla="*/ 55 h 72"/>
                  <a:gd name="T36" fmla="*/ 673 w 673"/>
                  <a:gd name="T37" fmla="*/ 17 h 72"/>
                  <a:gd name="T38" fmla="*/ 673 w 673"/>
                  <a:gd name="T39" fmla="*/ 17 h 72"/>
                  <a:gd name="T40" fmla="*/ 673 w 673"/>
                  <a:gd name="T41" fmla="*/ 9 h 72"/>
                  <a:gd name="T42" fmla="*/ 668 w 673"/>
                  <a:gd name="T43" fmla="*/ 5 h 72"/>
                  <a:gd name="T44" fmla="*/ 664 w 673"/>
                  <a:gd name="T45" fmla="*/ 0 h 72"/>
                  <a:gd name="T46" fmla="*/ 656 w 673"/>
                  <a:gd name="T47" fmla="*/ 0 h 72"/>
                  <a:gd name="T48" fmla="*/ 17 w 673"/>
                  <a:gd name="T49" fmla="*/ 0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73"/>
                  <a:gd name="T76" fmla="*/ 0 h 72"/>
                  <a:gd name="T77" fmla="*/ 673 w 673"/>
                  <a:gd name="T78" fmla="*/ 72 h 7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73" h="72">
                    <a:moveTo>
                      <a:pt x="17" y="0"/>
                    </a:moveTo>
                    <a:lnTo>
                      <a:pt x="17" y="0"/>
                    </a:lnTo>
                    <a:lnTo>
                      <a:pt x="12" y="0"/>
                    </a:lnTo>
                    <a:lnTo>
                      <a:pt x="8" y="5"/>
                    </a:lnTo>
                    <a:lnTo>
                      <a:pt x="4" y="9"/>
                    </a:lnTo>
                    <a:lnTo>
                      <a:pt x="0" y="17"/>
                    </a:lnTo>
                    <a:lnTo>
                      <a:pt x="0" y="55"/>
                    </a:lnTo>
                    <a:lnTo>
                      <a:pt x="4" y="63"/>
                    </a:lnTo>
                    <a:lnTo>
                      <a:pt x="8" y="67"/>
                    </a:lnTo>
                    <a:lnTo>
                      <a:pt x="12" y="72"/>
                    </a:lnTo>
                    <a:lnTo>
                      <a:pt x="17" y="72"/>
                    </a:lnTo>
                    <a:lnTo>
                      <a:pt x="656" y="72"/>
                    </a:lnTo>
                    <a:lnTo>
                      <a:pt x="664" y="72"/>
                    </a:lnTo>
                    <a:lnTo>
                      <a:pt x="668" y="67"/>
                    </a:lnTo>
                    <a:lnTo>
                      <a:pt x="673" y="63"/>
                    </a:lnTo>
                    <a:lnTo>
                      <a:pt x="673" y="55"/>
                    </a:lnTo>
                    <a:lnTo>
                      <a:pt x="673" y="17"/>
                    </a:lnTo>
                    <a:lnTo>
                      <a:pt x="673" y="9"/>
                    </a:lnTo>
                    <a:lnTo>
                      <a:pt x="668" y="5"/>
                    </a:lnTo>
                    <a:lnTo>
                      <a:pt x="664" y="0"/>
                    </a:lnTo>
                    <a:lnTo>
                      <a:pt x="65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7" name="Freeform 77"/>
              <p:cNvSpPr>
                <a:spLocks noEditPoints="1"/>
              </p:cNvSpPr>
              <p:nvPr/>
            </p:nvSpPr>
            <p:spPr bwMode="auto">
              <a:xfrm>
                <a:off x="3210" y="2791"/>
                <a:ext cx="656" cy="54"/>
              </a:xfrm>
              <a:custGeom>
                <a:avLst/>
                <a:gdLst>
                  <a:gd name="T0" fmla="*/ 640 w 656"/>
                  <a:gd name="T1" fmla="*/ 37 h 54"/>
                  <a:gd name="T2" fmla="*/ 527 w 656"/>
                  <a:gd name="T3" fmla="*/ 37 h 54"/>
                  <a:gd name="T4" fmla="*/ 527 w 656"/>
                  <a:gd name="T5" fmla="*/ 17 h 54"/>
                  <a:gd name="T6" fmla="*/ 640 w 656"/>
                  <a:gd name="T7" fmla="*/ 17 h 54"/>
                  <a:gd name="T8" fmla="*/ 640 w 656"/>
                  <a:gd name="T9" fmla="*/ 37 h 54"/>
                  <a:gd name="T10" fmla="*/ 510 w 656"/>
                  <a:gd name="T11" fmla="*/ 37 h 54"/>
                  <a:gd name="T12" fmla="*/ 401 w 656"/>
                  <a:gd name="T13" fmla="*/ 37 h 54"/>
                  <a:gd name="T14" fmla="*/ 401 w 656"/>
                  <a:gd name="T15" fmla="*/ 17 h 54"/>
                  <a:gd name="T16" fmla="*/ 510 w 656"/>
                  <a:gd name="T17" fmla="*/ 17 h 54"/>
                  <a:gd name="T18" fmla="*/ 510 w 656"/>
                  <a:gd name="T19" fmla="*/ 37 h 54"/>
                  <a:gd name="T20" fmla="*/ 385 w 656"/>
                  <a:gd name="T21" fmla="*/ 37 h 54"/>
                  <a:gd name="T22" fmla="*/ 272 w 656"/>
                  <a:gd name="T23" fmla="*/ 37 h 54"/>
                  <a:gd name="T24" fmla="*/ 272 w 656"/>
                  <a:gd name="T25" fmla="*/ 17 h 54"/>
                  <a:gd name="T26" fmla="*/ 385 w 656"/>
                  <a:gd name="T27" fmla="*/ 17 h 54"/>
                  <a:gd name="T28" fmla="*/ 385 w 656"/>
                  <a:gd name="T29" fmla="*/ 37 h 54"/>
                  <a:gd name="T30" fmla="*/ 255 w 656"/>
                  <a:gd name="T31" fmla="*/ 37 h 54"/>
                  <a:gd name="T32" fmla="*/ 147 w 656"/>
                  <a:gd name="T33" fmla="*/ 37 h 54"/>
                  <a:gd name="T34" fmla="*/ 147 w 656"/>
                  <a:gd name="T35" fmla="*/ 17 h 54"/>
                  <a:gd name="T36" fmla="*/ 255 w 656"/>
                  <a:gd name="T37" fmla="*/ 17 h 54"/>
                  <a:gd name="T38" fmla="*/ 255 w 656"/>
                  <a:gd name="T39" fmla="*/ 37 h 54"/>
                  <a:gd name="T40" fmla="*/ 130 w 656"/>
                  <a:gd name="T41" fmla="*/ 37 h 54"/>
                  <a:gd name="T42" fmla="*/ 17 w 656"/>
                  <a:gd name="T43" fmla="*/ 37 h 54"/>
                  <a:gd name="T44" fmla="*/ 17 w 656"/>
                  <a:gd name="T45" fmla="*/ 17 h 54"/>
                  <a:gd name="T46" fmla="*/ 130 w 656"/>
                  <a:gd name="T47" fmla="*/ 17 h 54"/>
                  <a:gd name="T48" fmla="*/ 130 w 656"/>
                  <a:gd name="T49" fmla="*/ 37 h 54"/>
                  <a:gd name="T50" fmla="*/ 648 w 656"/>
                  <a:gd name="T51" fmla="*/ 0 h 54"/>
                  <a:gd name="T52" fmla="*/ 9 w 656"/>
                  <a:gd name="T53" fmla="*/ 0 h 54"/>
                  <a:gd name="T54" fmla="*/ 9 w 656"/>
                  <a:gd name="T55" fmla="*/ 0 h 54"/>
                  <a:gd name="T56" fmla="*/ 4 w 656"/>
                  <a:gd name="T57" fmla="*/ 0 h 54"/>
                  <a:gd name="T58" fmla="*/ 0 w 656"/>
                  <a:gd name="T59" fmla="*/ 8 h 54"/>
                  <a:gd name="T60" fmla="*/ 0 w 656"/>
                  <a:gd name="T61" fmla="*/ 46 h 54"/>
                  <a:gd name="T62" fmla="*/ 0 w 656"/>
                  <a:gd name="T63" fmla="*/ 46 h 54"/>
                  <a:gd name="T64" fmla="*/ 4 w 656"/>
                  <a:gd name="T65" fmla="*/ 54 h 54"/>
                  <a:gd name="T66" fmla="*/ 9 w 656"/>
                  <a:gd name="T67" fmla="*/ 54 h 54"/>
                  <a:gd name="T68" fmla="*/ 648 w 656"/>
                  <a:gd name="T69" fmla="*/ 54 h 54"/>
                  <a:gd name="T70" fmla="*/ 648 w 656"/>
                  <a:gd name="T71" fmla="*/ 54 h 54"/>
                  <a:gd name="T72" fmla="*/ 652 w 656"/>
                  <a:gd name="T73" fmla="*/ 54 h 54"/>
                  <a:gd name="T74" fmla="*/ 656 w 656"/>
                  <a:gd name="T75" fmla="*/ 46 h 54"/>
                  <a:gd name="T76" fmla="*/ 656 w 656"/>
                  <a:gd name="T77" fmla="*/ 8 h 54"/>
                  <a:gd name="T78" fmla="*/ 656 w 656"/>
                  <a:gd name="T79" fmla="*/ 8 h 54"/>
                  <a:gd name="T80" fmla="*/ 652 w 656"/>
                  <a:gd name="T81" fmla="*/ 0 h 54"/>
                  <a:gd name="T82" fmla="*/ 648 w 656"/>
                  <a:gd name="T83" fmla="*/ 0 h 54"/>
                  <a:gd name="T84" fmla="*/ 648 w 656"/>
                  <a:gd name="T85" fmla="*/ 0 h 5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56"/>
                  <a:gd name="T130" fmla="*/ 0 h 54"/>
                  <a:gd name="T131" fmla="*/ 656 w 656"/>
                  <a:gd name="T132" fmla="*/ 54 h 5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56" h="54">
                    <a:moveTo>
                      <a:pt x="640" y="37"/>
                    </a:moveTo>
                    <a:lnTo>
                      <a:pt x="527" y="37"/>
                    </a:lnTo>
                    <a:lnTo>
                      <a:pt x="527" y="17"/>
                    </a:lnTo>
                    <a:lnTo>
                      <a:pt x="640" y="17"/>
                    </a:lnTo>
                    <a:lnTo>
                      <a:pt x="640" y="37"/>
                    </a:lnTo>
                    <a:close/>
                    <a:moveTo>
                      <a:pt x="510" y="37"/>
                    </a:moveTo>
                    <a:lnTo>
                      <a:pt x="401" y="37"/>
                    </a:lnTo>
                    <a:lnTo>
                      <a:pt x="401" y="17"/>
                    </a:lnTo>
                    <a:lnTo>
                      <a:pt x="510" y="17"/>
                    </a:lnTo>
                    <a:lnTo>
                      <a:pt x="510" y="37"/>
                    </a:lnTo>
                    <a:close/>
                    <a:moveTo>
                      <a:pt x="385" y="37"/>
                    </a:moveTo>
                    <a:lnTo>
                      <a:pt x="272" y="37"/>
                    </a:lnTo>
                    <a:lnTo>
                      <a:pt x="272" y="17"/>
                    </a:lnTo>
                    <a:lnTo>
                      <a:pt x="385" y="17"/>
                    </a:lnTo>
                    <a:lnTo>
                      <a:pt x="385" y="37"/>
                    </a:lnTo>
                    <a:close/>
                    <a:moveTo>
                      <a:pt x="255" y="37"/>
                    </a:moveTo>
                    <a:lnTo>
                      <a:pt x="147" y="37"/>
                    </a:lnTo>
                    <a:lnTo>
                      <a:pt x="147" y="17"/>
                    </a:lnTo>
                    <a:lnTo>
                      <a:pt x="255" y="17"/>
                    </a:lnTo>
                    <a:lnTo>
                      <a:pt x="255" y="37"/>
                    </a:lnTo>
                    <a:close/>
                    <a:moveTo>
                      <a:pt x="130" y="37"/>
                    </a:moveTo>
                    <a:lnTo>
                      <a:pt x="17" y="37"/>
                    </a:lnTo>
                    <a:lnTo>
                      <a:pt x="17" y="17"/>
                    </a:lnTo>
                    <a:lnTo>
                      <a:pt x="130" y="17"/>
                    </a:lnTo>
                    <a:lnTo>
                      <a:pt x="130" y="37"/>
                    </a:lnTo>
                    <a:close/>
                    <a:moveTo>
                      <a:pt x="648" y="0"/>
                    </a:moveTo>
                    <a:lnTo>
                      <a:pt x="9" y="0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9" y="54"/>
                    </a:lnTo>
                    <a:lnTo>
                      <a:pt x="648" y="54"/>
                    </a:lnTo>
                    <a:lnTo>
                      <a:pt x="652" y="54"/>
                    </a:lnTo>
                    <a:lnTo>
                      <a:pt x="656" y="46"/>
                    </a:lnTo>
                    <a:lnTo>
                      <a:pt x="656" y="8"/>
                    </a:lnTo>
                    <a:lnTo>
                      <a:pt x="652" y="0"/>
                    </a:lnTo>
                    <a:lnTo>
                      <a:pt x="6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8" name="Freeform 78"/>
              <p:cNvSpPr>
                <a:spLocks noEditPoints="1"/>
              </p:cNvSpPr>
              <p:nvPr/>
            </p:nvSpPr>
            <p:spPr bwMode="auto">
              <a:xfrm>
                <a:off x="3227" y="2808"/>
                <a:ext cx="623" cy="20"/>
              </a:xfrm>
              <a:custGeom>
                <a:avLst/>
                <a:gdLst>
                  <a:gd name="T0" fmla="*/ 623 w 623"/>
                  <a:gd name="T1" fmla="*/ 20 h 20"/>
                  <a:gd name="T2" fmla="*/ 510 w 623"/>
                  <a:gd name="T3" fmla="*/ 20 h 20"/>
                  <a:gd name="T4" fmla="*/ 510 w 623"/>
                  <a:gd name="T5" fmla="*/ 0 h 20"/>
                  <a:gd name="T6" fmla="*/ 623 w 623"/>
                  <a:gd name="T7" fmla="*/ 0 h 20"/>
                  <a:gd name="T8" fmla="*/ 623 w 623"/>
                  <a:gd name="T9" fmla="*/ 20 h 20"/>
                  <a:gd name="T10" fmla="*/ 493 w 623"/>
                  <a:gd name="T11" fmla="*/ 20 h 20"/>
                  <a:gd name="T12" fmla="*/ 384 w 623"/>
                  <a:gd name="T13" fmla="*/ 20 h 20"/>
                  <a:gd name="T14" fmla="*/ 384 w 623"/>
                  <a:gd name="T15" fmla="*/ 0 h 20"/>
                  <a:gd name="T16" fmla="*/ 493 w 623"/>
                  <a:gd name="T17" fmla="*/ 0 h 20"/>
                  <a:gd name="T18" fmla="*/ 493 w 623"/>
                  <a:gd name="T19" fmla="*/ 20 h 20"/>
                  <a:gd name="T20" fmla="*/ 368 w 623"/>
                  <a:gd name="T21" fmla="*/ 20 h 20"/>
                  <a:gd name="T22" fmla="*/ 255 w 623"/>
                  <a:gd name="T23" fmla="*/ 20 h 20"/>
                  <a:gd name="T24" fmla="*/ 255 w 623"/>
                  <a:gd name="T25" fmla="*/ 0 h 20"/>
                  <a:gd name="T26" fmla="*/ 368 w 623"/>
                  <a:gd name="T27" fmla="*/ 0 h 20"/>
                  <a:gd name="T28" fmla="*/ 368 w 623"/>
                  <a:gd name="T29" fmla="*/ 20 h 20"/>
                  <a:gd name="T30" fmla="*/ 238 w 623"/>
                  <a:gd name="T31" fmla="*/ 20 h 20"/>
                  <a:gd name="T32" fmla="*/ 130 w 623"/>
                  <a:gd name="T33" fmla="*/ 20 h 20"/>
                  <a:gd name="T34" fmla="*/ 130 w 623"/>
                  <a:gd name="T35" fmla="*/ 0 h 20"/>
                  <a:gd name="T36" fmla="*/ 238 w 623"/>
                  <a:gd name="T37" fmla="*/ 0 h 20"/>
                  <a:gd name="T38" fmla="*/ 238 w 623"/>
                  <a:gd name="T39" fmla="*/ 20 h 20"/>
                  <a:gd name="T40" fmla="*/ 113 w 623"/>
                  <a:gd name="T41" fmla="*/ 20 h 20"/>
                  <a:gd name="T42" fmla="*/ 0 w 623"/>
                  <a:gd name="T43" fmla="*/ 20 h 20"/>
                  <a:gd name="T44" fmla="*/ 0 w 623"/>
                  <a:gd name="T45" fmla="*/ 0 h 20"/>
                  <a:gd name="T46" fmla="*/ 113 w 623"/>
                  <a:gd name="T47" fmla="*/ 0 h 20"/>
                  <a:gd name="T48" fmla="*/ 113 w 623"/>
                  <a:gd name="T49" fmla="*/ 20 h 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20"/>
                  <a:gd name="T77" fmla="*/ 623 w 623"/>
                  <a:gd name="T78" fmla="*/ 20 h 2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20">
                    <a:moveTo>
                      <a:pt x="623" y="20"/>
                    </a:moveTo>
                    <a:lnTo>
                      <a:pt x="510" y="20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20"/>
                    </a:lnTo>
                    <a:close/>
                    <a:moveTo>
                      <a:pt x="493" y="20"/>
                    </a:moveTo>
                    <a:lnTo>
                      <a:pt x="384" y="20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20"/>
                    </a:lnTo>
                    <a:close/>
                    <a:moveTo>
                      <a:pt x="368" y="20"/>
                    </a:moveTo>
                    <a:lnTo>
                      <a:pt x="255" y="20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20"/>
                    </a:lnTo>
                    <a:close/>
                    <a:moveTo>
                      <a:pt x="238" y="20"/>
                    </a:moveTo>
                    <a:lnTo>
                      <a:pt x="130" y="20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20"/>
                    </a:lnTo>
                    <a:close/>
                    <a:moveTo>
                      <a:pt x="113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2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9" name="Freeform 79"/>
              <p:cNvSpPr>
                <a:spLocks noEditPoints="1"/>
              </p:cNvSpPr>
              <p:nvPr/>
            </p:nvSpPr>
            <p:spPr bwMode="auto">
              <a:xfrm>
                <a:off x="3227" y="2812"/>
                <a:ext cx="623" cy="16"/>
              </a:xfrm>
              <a:custGeom>
                <a:avLst/>
                <a:gdLst>
                  <a:gd name="T0" fmla="*/ 623 w 623"/>
                  <a:gd name="T1" fmla="*/ 16 h 16"/>
                  <a:gd name="T2" fmla="*/ 510 w 623"/>
                  <a:gd name="T3" fmla="*/ 16 h 16"/>
                  <a:gd name="T4" fmla="*/ 510 w 623"/>
                  <a:gd name="T5" fmla="*/ 0 h 16"/>
                  <a:gd name="T6" fmla="*/ 623 w 623"/>
                  <a:gd name="T7" fmla="*/ 0 h 16"/>
                  <a:gd name="T8" fmla="*/ 623 w 623"/>
                  <a:gd name="T9" fmla="*/ 16 h 16"/>
                  <a:gd name="T10" fmla="*/ 493 w 623"/>
                  <a:gd name="T11" fmla="*/ 16 h 16"/>
                  <a:gd name="T12" fmla="*/ 384 w 623"/>
                  <a:gd name="T13" fmla="*/ 16 h 16"/>
                  <a:gd name="T14" fmla="*/ 384 w 623"/>
                  <a:gd name="T15" fmla="*/ 0 h 16"/>
                  <a:gd name="T16" fmla="*/ 493 w 623"/>
                  <a:gd name="T17" fmla="*/ 0 h 16"/>
                  <a:gd name="T18" fmla="*/ 493 w 623"/>
                  <a:gd name="T19" fmla="*/ 16 h 16"/>
                  <a:gd name="T20" fmla="*/ 368 w 623"/>
                  <a:gd name="T21" fmla="*/ 16 h 16"/>
                  <a:gd name="T22" fmla="*/ 255 w 623"/>
                  <a:gd name="T23" fmla="*/ 16 h 16"/>
                  <a:gd name="T24" fmla="*/ 255 w 623"/>
                  <a:gd name="T25" fmla="*/ 0 h 16"/>
                  <a:gd name="T26" fmla="*/ 368 w 623"/>
                  <a:gd name="T27" fmla="*/ 0 h 16"/>
                  <a:gd name="T28" fmla="*/ 368 w 623"/>
                  <a:gd name="T29" fmla="*/ 16 h 16"/>
                  <a:gd name="T30" fmla="*/ 238 w 623"/>
                  <a:gd name="T31" fmla="*/ 16 h 16"/>
                  <a:gd name="T32" fmla="*/ 130 w 623"/>
                  <a:gd name="T33" fmla="*/ 16 h 16"/>
                  <a:gd name="T34" fmla="*/ 130 w 623"/>
                  <a:gd name="T35" fmla="*/ 0 h 16"/>
                  <a:gd name="T36" fmla="*/ 238 w 623"/>
                  <a:gd name="T37" fmla="*/ 0 h 16"/>
                  <a:gd name="T38" fmla="*/ 238 w 623"/>
                  <a:gd name="T39" fmla="*/ 16 h 16"/>
                  <a:gd name="T40" fmla="*/ 113 w 623"/>
                  <a:gd name="T41" fmla="*/ 16 h 16"/>
                  <a:gd name="T42" fmla="*/ 0 w 623"/>
                  <a:gd name="T43" fmla="*/ 16 h 16"/>
                  <a:gd name="T44" fmla="*/ 0 w 623"/>
                  <a:gd name="T45" fmla="*/ 0 h 16"/>
                  <a:gd name="T46" fmla="*/ 113 w 623"/>
                  <a:gd name="T47" fmla="*/ 0 h 16"/>
                  <a:gd name="T48" fmla="*/ 113 w 623"/>
                  <a:gd name="T49" fmla="*/ 16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16"/>
                  <a:gd name="T77" fmla="*/ 623 w 623"/>
                  <a:gd name="T78" fmla="*/ 16 h 1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16">
                    <a:moveTo>
                      <a:pt x="623" y="16"/>
                    </a:moveTo>
                    <a:lnTo>
                      <a:pt x="510" y="16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16"/>
                    </a:lnTo>
                    <a:close/>
                    <a:moveTo>
                      <a:pt x="493" y="16"/>
                    </a:moveTo>
                    <a:lnTo>
                      <a:pt x="384" y="16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16"/>
                    </a:lnTo>
                    <a:close/>
                    <a:moveTo>
                      <a:pt x="368" y="16"/>
                    </a:moveTo>
                    <a:lnTo>
                      <a:pt x="255" y="16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16"/>
                    </a:lnTo>
                    <a:close/>
                    <a:moveTo>
                      <a:pt x="238" y="16"/>
                    </a:moveTo>
                    <a:lnTo>
                      <a:pt x="130" y="16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16"/>
                    </a:lnTo>
                    <a:close/>
                    <a:moveTo>
                      <a:pt x="113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16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00" name="Freeform 80"/>
              <p:cNvSpPr>
                <a:spLocks/>
              </p:cNvSpPr>
              <p:nvPr/>
            </p:nvSpPr>
            <p:spPr bwMode="auto">
              <a:xfrm>
                <a:off x="2663" y="2933"/>
                <a:ext cx="418" cy="397"/>
              </a:xfrm>
              <a:custGeom>
                <a:avLst/>
                <a:gdLst>
                  <a:gd name="T0" fmla="*/ 0 w 418"/>
                  <a:gd name="T1" fmla="*/ 397 h 397"/>
                  <a:gd name="T2" fmla="*/ 0 w 418"/>
                  <a:gd name="T3" fmla="*/ 397 h 397"/>
                  <a:gd name="T4" fmla="*/ 418 w 418"/>
                  <a:gd name="T5" fmla="*/ 397 h 397"/>
                  <a:gd name="T6" fmla="*/ 418 w 418"/>
                  <a:gd name="T7" fmla="*/ 397 h 397"/>
                  <a:gd name="T8" fmla="*/ 380 w 418"/>
                  <a:gd name="T9" fmla="*/ 0 h 397"/>
                  <a:gd name="T10" fmla="*/ 38 w 418"/>
                  <a:gd name="T11" fmla="*/ 0 h 397"/>
                  <a:gd name="T12" fmla="*/ 38 w 418"/>
                  <a:gd name="T13" fmla="*/ 0 h 397"/>
                  <a:gd name="T14" fmla="*/ 0 w 418"/>
                  <a:gd name="T15" fmla="*/ 397 h 397"/>
                  <a:gd name="T16" fmla="*/ 0 w 418"/>
                  <a:gd name="T17" fmla="*/ 397 h 3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8"/>
                  <a:gd name="T28" fmla="*/ 0 h 397"/>
                  <a:gd name="T29" fmla="*/ 418 w 418"/>
                  <a:gd name="T30" fmla="*/ 397 h 3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8" h="397">
                    <a:moveTo>
                      <a:pt x="0" y="397"/>
                    </a:moveTo>
                    <a:lnTo>
                      <a:pt x="0" y="397"/>
                    </a:lnTo>
                    <a:lnTo>
                      <a:pt x="418" y="397"/>
                    </a:lnTo>
                    <a:lnTo>
                      <a:pt x="380" y="0"/>
                    </a:lnTo>
                    <a:lnTo>
                      <a:pt x="3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01" name="Freeform 81"/>
              <p:cNvSpPr>
                <a:spLocks/>
              </p:cNvSpPr>
              <p:nvPr/>
            </p:nvSpPr>
            <p:spPr bwMode="auto">
              <a:xfrm>
                <a:off x="1836" y="1404"/>
                <a:ext cx="2076" cy="25"/>
              </a:xfrm>
              <a:custGeom>
                <a:avLst/>
                <a:gdLst>
                  <a:gd name="T0" fmla="*/ 2064 w 2076"/>
                  <a:gd name="T1" fmla="*/ 0 h 25"/>
                  <a:gd name="T2" fmla="*/ 8 w 2076"/>
                  <a:gd name="T3" fmla="*/ 0 h 25"/>
                  <a:gd name="T4" fmla="*/ 8 w 2076"/>
                  <a:gd name="T5" fmla="*/ 0 h 25"/>
                  <a:gd name="T6" fmla="*/ 0 w 2076"/>
                  <a:gd name="T7" fmla="*/ 4 h 25"/>
                  <a:gd name="T8" fmla="*/ 0 w 2076"/>
                  <a:gd name="T9" fmla="*/ 12 h 25"/>
                  <a:gd name="T10" fmla="*/ 0 w 2076"/>
                  <a:gd name="T11" fmla="*/ 25 h 25"/>
                  <a:gd name="T12" fmla="*/ 0 w 2076"/>
                  <a:gd name="T13" fmla="*/ 25 h 25"/>
                  <a:gd name="T14" fmla="*/ 0 w 2076"/>
                  <a:gd name="T15" fmla="*/ 17 h 25"/>
                  <a:gd name="T16" fmla="*/ 8 w 2076"/>
                  <a:gd name="T17" fmla="*/ 17 h 25"/>
                  <a:gd name="T18" fmla="*/ 2064 w 2076"/>
                  <a:gd name="T19" fmla="*/ 17 h 25"/>
                  <a:gd name="T20" fmla="*/ 2064 w 2076"/>
                  <a:gd name="T21" fmla="*/ 17 h 25"/>
                  <a:gd name="T22" fmla="*/ 2072 w 2076"/>
                  <a:gd name="T23" fmla="*/ 17 h 25"/>
                  <a:gd name="T24" fmla="*/ 2076 w 2076"/>
                  <a:gd name="T25" fmla="*/ 25 h 25"/>
                  <a:gd name="T26" fmla="*/ 2076 w 2076"/>
                  <a:gd name="T27" fmla="*/ 12 h 25"/>
                  <a:gd name="T28" fmla="*/ 2076 w 2076"/>
                  <a:gd name="T29" fmla="*/ 12 h 25"/>
                  <a:gd name="T30" fmla="*/ 2072 w 2076"/>
                  <a:gd name="T31" fmla="*/ 4 h 25"/>
                  <a:gd name="T32" fmla="*/ 2064 w 2076"/>
                  <a:gd name="T33" fmla="*/ 0 h 25"/>
                  <a:gd name="T34" fmla="*/ 2064 w 2076"/>
                  <a:gd name="T35" fmla="*/ 0 h 2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76"/>
                  <a:gd name="T55" fmla="*/ 0 h 25"/>
                  <a:gd name="T56" fmla="*/ 2076 w 2076"/>
                  <a:gd name="T57" fmla="*/ 25 h 2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76" h="2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2064" y="17"/>
                    </a:lnTo>
                    <a:lnTo>
                      <a:pt x="2072" y="17"/>
                    </a:lnTo>
                    <a:lnTo>
                      <a:pt x="2076" y="25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02" name="Freeform 82"/>
              <p:cNvSpPr>
                <a:spLocks/>
              </p:cNvSpPr>
              <p:nvPr/>
            </p:nvSpPr>
            <p:spPr bwMode="auto">
              <a:xfrm>
                <a:off x="1836" y="2858"/>
                <a:ext cx="2076" cy="21"/>
              </a:xfrm>
              <a:custGeom>
                <a:avLst/>
                <a:gdLst>
                  <a:gd name="T0" fmla="*/ 2064 w 2076"/>
                  <a:gd name="T1" fmla="*/ 8 h 21"/>
                  <a:gd name="T2" fmla="*/ 1232 w 2076"/>
                  <a:gd name="T3" fmla="*/ 8 h 21"/>
                  <a:gd name="T4" fmla="*/ 1220 w 2076"/>
                  <a:gd name="T5" fmla="*/ 8 h 21"/>
                  <a:gd name="T6" fmla="*/ 840 w 2076"/>
                  <a:gd name="T7" fmla="*/ 8 h 21"/>
                  <a:gd name="T8" fmla="*/ 8 w 2076"/>
                  <a:gd name="T9" fmla="*/ 8 h 21"/>
                  <a:gd name="T10" fmla="*/ 8 w 2076"/>
                  <a:gd name="T11" fmla="*/ 8 h 21"/>
                  <a:gd name="T12" fmla="*/ 0 w 2076"/>
                  <a:gd name="T13" fmla="*/ 8 h 21"/>
                  <a:gd name="T14" fmla="*/ 0 w 2076"/>
                  <a:gd name="T15" fmla="*/ 0 h 21"/>
                  <a:gd name="T16" fmla="*/ 0 w 2076"/>
                  <a:gd name="T17" fmla="*/ 16 h 21"/>
                  <a:gd name="T18" fmla="*/ 0 w 2076"/>
                  <a:gd name="T19" fmla="*/ 16 h 21"/>
                  <a:gd name="T20" fmla="*/ 0 w 2076"/>
                  <a:gd name="T21" fmla="*/ 21 h 21"/>
                  <a:gd name="T22" fmla="*/ 8 w 2076"/>
                  <a:gd name="T23" fmla="*/ 21 h 21"/>
                  <a:gd name="T24" fmla="*/ 840 w 2076"/>
                  <a:gd name="T25" fmla="*/ 21 h 21"/>
                  <a:gd name="T26" fmla="*/ 1220 w 2076"/>
                  <a:gd name="T27" fmla="*/ 21 h 21"/>
                  <a:gd name="T28" fmla="*/ 1232 w 2076"/>
                  <a:gd name="T29" fmla="*/ 21 h 21"/>
                  <a:gd name="T30" fmla="*/ 2064 w 2076"/>
                  <a:gd name="T31" fmla="*/ 21 h 21"/>
                  <a:gd name="T32" fmla="*/ 2064 w 2076"/>
                  <a:gd name="T33" fmla="*/ 21 h 21"/>
                  <a:gd name="T34" fmla="*/ 2072 w 2076"/>
                  <a:gd name="T35" fmla="*/ 21 h 21"/>
                  <a:gd name="T36" fmla="*/ 2076 w 2076"/>
                  <a:gd name="T37" fmla="*/ 16 h 21"/>
                  <a:gd name="T38" fmla="*/ 2076 w 2076"/>
                  <a:gd name="T39" fmla="*/ 0 h 21"/>
                  <a:gd name="T40" fmla="*/ 2076 w 2076"/>
                  <a:gd name="T41" fmla="*/ 0 h 21"/>
                  <a:gd name="T42" fmla="*/ 2072 w 2076"/>
                  <a:gd name="T43" fmla="*/ 8 h 21"/>
                  <a:gd name="T44" fmla="*/ 2064 w 2076"/>
                  <a:gd name="T45" fmla="*/ 8 h 21"/>
                  <a:gd name="T46" fmla="*/ 2064 w 2076"/>
                  <a:gd name="T47" fmla="*/ 8 h 2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76"/>
                  <a:gd name="T73" fmla="*/ 0 h 21"/>
                  <a:gd name="T74" fmla="*/ 2076 w 2076"/>
                  <a:gd name="T75" fmla="*/ 21 h 2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76" h="21">
                    <a:moveTo>
                      <a:pt x="2064" y="8"/>
                    </a:moveTo>
                    <a:lnTo>
                      <a:pt x="1232" y="8"/>
                    </a:lnTo>
                    <a:lnTo>
                      <a:pt x="1220" y="8"/>
                    </a:lnTo>
                    <a:lnTo>
                      <a:pt x="840" y="8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40" y="21"/>
                    </a:lnTo>
                    <a:lnTo>
                      <a:pt x="1220" y="21"/>
                    </a:lnTo>
                    <a:lnTo>
                      <a:pt x="1232" y="21"/>
                    </a:lnTo>
                    <a:lnTo>
                      <a:pt x="2064" y="21"/>
                    </a:lnTo>
                    <a:lnTo>
                      <a:pt x="2072" y="21"/>
                    </a:lnTo>
                    <a:lnTo>
                      <a:pt x="2076" y="16"/>
                    </a:lnTo>
                    <a:lnTo>
                      <a:pt x="2076" y="0"/>
                    </a:lnTo>
                    <a:lnTo>
                      <a:pt x="2072" y="8"/>
                    </a:lnTo>
                    <a:lnTo>
                      <a:pt x="2064" y="8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03" name="Freeform 83"/>
              <p:cNvSpPr>
                <a:spLocks/>
              </p:cNvSpPr>
              <p:nvPr/>
            </p:nvSpPr>
            <p:spPr bwMode="auto">
              <a:xfrm>
                <a:off x="2688" y="2908"/>
                <a:ext cx="380" cy="284"/>
              </a:xfrm>
              <a:custGeom>
                <a:avLst/>
                <a:gdLst>
                  <a:gd name="T0" fmla="*/ 355 w 380"/>
                  <a:gd name="T1" fmla="*/ 0 h 284"/>
                  <a:gd name="T2" fmla="*/ 13 w 380"/>
                  <a:gd name="T3" fmla="*/ 0 h 284"/>
                  <a:gd name="T4" fmla="*/ 13 w 380"/>
                  <a:gd name="T5" fmla="*/ 0 h 284"/>
                  <a:gd name="T6" fmla="*/ 0 w 380"/>
                  <a:gd name="T7" fmla="*/ 138 h 284"/>
                  <a:gd name="T8" fmla="*/ 380 w 380"/>
                  <a:gd name="T9" fmla="*/ 284 h 284"/>
                  <a:gd name="T10" fmla="*/ 380 w 380"/>
                  <a:gd name="T11" fmla="*/ 284 h 284"/>
                  <a:gd name="T12" fmla="*/ 355 w 380"/>
                  <a:gd name="T13" fmla="*/ 0 h 284"/>
                  <a:gd name="T14" fmla="*/ 355 w 380"/>
                  <a:gd name="T15" fmla="*/ 0 h 2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0"/>
                  <a:gd name="T25" fmla="*/ 0 h 284"/>
                  <a:gd name="T26" fmla="*/ 380 w 380"/>
                  <a:gd name="T27" fmla="*/ 284 h 2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0" h="284">
                    <a:moveTo>
                      <a:pt x="355" y="0"/>
                    </a:moveTo>
                    <a:lnTo>
                      <a:pt x="13" y="0"/>
                    </a:lnTo>
                    <a:lnTo>
                      <a:pt x="0" y="138"/>
                    </a:lnTo>
                    <a:lnTo>
                      <a:pt x="380" y="284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04" name="Freeform 84"/>
              <p:cNvSpPr>
                <a:spLocks/>
              </p:cNvSpPr>
              <p:nvPr/>
            </p:nvSpPr>
            <p:spPr bwMode="auto">
              <a:xfrm>
                <a:off x="2684" y="3108"/>
                <a:ext cx="322" cy="205"/>
              </a:xfrm>
              <a:custGeom>
                <a:avLst/>
                <a:gdLst>
                  <a:gd name="T0" fmla="*/ 21 w 322"/>
                  <a:gd name="T1" fmla="*/ 0 h 205"/>
                  <a:gd name="T2" fmla="*/ 0 w 322"/>
                  <a:gd name="T3" fmla="*/ 205 h 205"/>
                  <a:gd name="T4" fmla="*/ 322 w 322"/>
                  <a:gd name="T5" fmla="*/ 205 h 205"/>
                  <a:gd name="T6" fmla="*/ 21 w 322"/>
                  <a:gd name="T7" fmla="*/ 172 h 205"/>
                  <a:gd name="T8" fmla="*/ 21 w 322"/>
                  <a:gd name="T9" fmla="*/ 0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2"/>
                  <a:gd name="T16" fmla="*/ 0 h 205"/>
                  <a:gd name="T17" fmla="*/ 322 w 322"/>
                  <a:gd name="T18" fmla="*/ 205 h 2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2" h="205">
                    <a:moveTo>
                      <a:pt x="21" y="0"/>
                    </a:moveTo>
                    <a:lnTo>
                      <a:pt x="0" y="205"/>
                    </a:lnTo>
                    <a:lnTo>
                      <a:pt x="322" y="205"/>
                    </a:lnTo>
                    <a:lnTo>
                      <a:pt x="21" y="17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305" name="Group 85"/>
              <p:cNvGrpSpPr>
                <a:grpSpLocks/>
              </p:cNvGrpSpPr>
              <p:nvPr/>
            </p:nvGrpSpPr>
            <p:grpSpPr bwMode="auto">
              <a:xfrm>
                <a:off x="1869" y="1441"/>
                <a:ext cx="2006" cy="1329"/>
                <a:chOff x="1869" y="1441"/>
                <a:chExt cx="2006" cy="1329"/>
              </a:xfrm>
            </p:grpSpPr>
            <p:sp>
              <p:nvSpPr>
                <p:cNvPr id="1307" name="Freeform 86"/>
                <p:cNvSpPr>
                  <a:spLocks/>
                </p:cNvSpPr>
                <p:nvPr/>
              </p:nvSpPr>
              <p:spPr bwMode="auto">
                <a:xfrm>
                  <a:off x="1869" y="1441"/>
                  <a:ext cx="2006" cy="1329"/>
                </a:xfrm>
                <a:custGeom>
                  <a:avLst/>
                  <a:gdLst>
                    <a:gd name="T0" fmla="*/ 1989 w 2006"/>
                    <a:gd name="T1" fmla="*/ 0 h 1329"/>
                    <a:gd name="T2" fmla="*/ 0 w 2006"/>
                    <a:gd name="T3" fmla="*/ 0 h 1329"/>
                    <a:gd name="T4" fmla="*/ 0 w 2006"/>
                    <a:gd name="T5" fmla="*/ 1329 h 1329"/>
                    <a:gd name="T6" fmla="*/ 2006 w 2006"/>
                    <a:gd name="T7" fmla="*/ 1329 h 1329"/>
                    <a:gd name="T8" fmla="*/ 2006 w 2006"/>
                    <a:gd name="T9" fmla="*/ 0 h 1329"/>
                    <a:gd name="T10" fmla="*/ 1989 w 2006"/>
                    <a:gd name="T11" fmla="*/ 0 h 13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06"/>
                    <a:gd name="T19" fmla="*/ 0 h 1329"/>
                    <a:gd name="T20" fmla="*/ 2006 w 2006"/>
                    <a:gd name="T21" fmla="*/ 1329 h 13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06" h="1329">
                      <a:moveTo>
                        <a:pt x="1989" y="0"/>
                      </a:moveTo>
                      <a:lnTo>
                        <a:pt x="0" y="0"/>
                      </a:lnTo>
                      <a:lnTo>
                        <a:pt x="0" y="1329"/>
                      </a:lnTo>
                      <a:lnTo>
                        <a:pt x="2006" y="1329"/>
                      </a:lnTo>
                      <a:lnTo>
                        <a:pt x="2006" y="0"/>
                      </a:lnTo>
                      <a:lnTo>
                        <a:pt x="1989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8" name="Freeform 87"/>
                <p:cNvSpPr>
                  <a:spLocks noEditPoints="1"/>
                </p:cNvSpPr>
                <p:nvPr/>
              </p:nvSpPr>
              <p:spPr bwMode="auto">
                <a:xfrm>
                  <a:off x="1886" y="1458"/>
                  <a:ext cx="1972" cy="1295"/>
                </a:xfrm>
                <a:custGeom>
                  <a:avLst/>
                  <a:gdLst>
                    <a:gd name="T0" fmla="*/ 1955 w 1972"/>
                    <a:gd name="T1" fmla="*/ 17 h 1295"/>
                    <a:gd name="T2" fmla="*/ 1955 w 1972"/>
                    <a:gd name="T3" fmla="*/ 17 h 1295"/>
                    <a:gd name="T4" fmla="*/ 1955 w 1972"/>
                    <a:gd name="T5" fmla="*/ 1279 h 1295"/>
                    <a:gd name="T6" fmla="*/ 1955 w 1972"/>
                    <a:gd name="T7" fmla="*/ 1279 h 1295"/>
                    <a:gd name="T8" fmla="*/ 17 w 1972"/>
                    <a:gd name="T9" fmla="*/ 1279 h 1295"/>
                    <a:gd name="T10" fmla="*/ 17 w 1972"/>
                    <a:gd name="T11" fmla="*/ 1279 h 1295"/>
                    <a:gd name="T12" fmla="*/ 17 w 1972"/>
                    <a:gd name="T13" fmla="*/ 17 h 1295"/>
                    <a:gd name="T14" fmla="*/ 17 w 1972"/>
                    <a:gd name="T15" fmla="*/ 17 h 1295"/>
                    <a:gd name="T16" fmla="*/ 1955 w 1972"/>
                    <a:gd name="T17" fmla="*/ 17 h 1295"/>
                    <a:gd name="T18" fmla="*/ 1955 w 1972"/>
                    <a:gd name="T19" fmla="*/ 17 h 1295"/>
                    <a:gd name="T20" fmla="*/ 1964 w 1972"/>
                    <a:gd name="T21" fmla="*/ 0 h 1295"/>
                    <a:gd name="T22" fmla="*/ 0 w 1972"/>
                    <a:gd name="T23" fmla="*/ 0 h 1295"/>
                    <a:gd name="T24" fmla="*/ 0 w 1972"/>
                    <a:gd name="T25" fmla="*/ 1295 h 1295"/>
                    <a:gd name="T26" fmla="*/ 1972 w 1972"/>
                    <a:gd name="T27" fmla="*/ 1295 h 1295"/>
                    <a:gd name="T28" fmla="*/ 1972 w 1972"/>
                    <a:gd name="T29" fmla="*/ 0 h 1295"/>
                    <a:gd name="T30" fmla="*/ 1964 w 1972"/>
                    <a:gd name="T31" fmla="*/ 0 h 129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972"/>
                    <a:gd name="T49" fmla="*/ 0 h 1295"/>
                    <a:gd name="T50" fmla="*/ 1972 w 1972"/>
                    <a:gd name="T51" fmla="*/ 1295 h 129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972" h="1295">
                      <a:moveTo>
                        <a:pt x="1955" y="17"/>
                      </a:moveTo>
                      <a:lnTo>
                        <a:pt x="1955" y="17"/>
                      </a:lnTo>
                      <a:lnTo>
                        <a:pt x="1955" y="1279"/>
                      </a:lnTo>
                      <a:lnTo>
                        <a:pt x="17" y="1279"/>
                      </a:lnTo>
                      <a:lnTo>
                        <a:pt x="17" y="17"/>
                      </a:lnTo>
                      <a:lnTo>
                        <a:pt x="1955" y="17"/>
                      </a:lnTo>
                      <a:close/>
                      <a:moveTo>
                        <a:pt x="1964" y="0"/>
                      </a:moveTo>
                      <a:lnTo>
                        <a:pt x="0" y="0"/>
                      </a:lnTo>
                      <a:lnTo>
                        <a:pt x="0" y="1295"/>
                      </a:lnTo>
                      <a:lnTo>
                        <a:pt x="1972" y="1295"/>
                      </a:lnTo>
                      <a:lnTo>
                        <a:pt x="1972" y="0"/>
                      </a:lnTo>
                      <a:lnTo>
                        <a:pt x="19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309" name="Group 88"/>
                <p:cNvGrpSpPr>
                  <a:grpSpLocks/>
                </p:cNvGrpSpPr>
                <p:nvPr/>
              </p:nvGrpSpPr>
              <p:grpSpPr bwMode="auto">
                <a:xfrm>
                  <a:off x="1903" y="1475"/>
                  <a:ext cx="1938" cy="1262"/>
                  <a:chOff x="1903" y="1475"/>
                  <a:chExt cx="1938" cy="1262"/>
                </a:xfrm>
              </p:grpSpPr>
              <p:sp>
                <p:nvSpPr>
                  <p:cNvPr id="1310" name="Freeform 89"/>
                  <p:cNvSpPr>
                    <a:spLocks/>
                  </p:cNvSpPr>
                  <p:nvPr/>
                </p:nvSpPr>
                <p:spPr bwMode="auto">
                  <a:xfrm>
                    <a:off x="1903" y="1475"/>
                    <a:ext cx="1938" cy="1262"/>
                  </a:xfrm>
                  <a:custGeom>
                    <a:avLst/>
                    <a:gdLst>
                      <a:gd name="T0" fmla="*/ 1938 w 1938"/>
                      <a:gd name="T1" fmla="*/ 0 h 1262"/>
                      <a:gd name="T2" fmla="*/ 1938 w 1938"/>
                      <a:gd name="T3" fmla="*/ 0 h 1262"/>
                      <a:gd name="T4" fmla="*/ 1938 w 1938"/>
                      <a:gd name="T5" fmla="*/ 1262 h 1262"/>
                      <a:gd name="T6" fmla="*/ 1938 w 1938"/>
                      <a:gd name="T7" fmla="*/ 1262 h 1262"/>
                      <a:gd name="T8" fmla="*/ 0 w 1938"/>
                      <a:gd name="T9" fmla="*/ 1262 h 1262"/>
                      <a:gd name="T10" fmla="*/ 0 w 1938"/>
                      <a:gd name="T11" fmla="*/ 1262 h 1262"/>
                      <a:gd name="T12" fmla="*/ 0 w 1938"/>
                      <a:gd name="T13" fmla="*/ 0 h 1262"/>
                      <a:gd name="T14" fmla="*/ 0 w 1938"/>
                      <a:gd name="T15" fmla="*/ 0 h 1262"/>
                      <a:gd name="T16" fmla="*/ 1938 w 1938"/>
                      <a:gd name="T17" fmla="*/ 0 h 1262"/>
                      <a:gd name="T18" fmla="*/ 1938 w 1938"/>
                      <a:gd name="T19" fmla="*/ 0 h 126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938"/>
                      <a:gd name="T31" fmla="*/ 0 h 1262"/>
                      <a:gd name="T32" fmla="*/ 1938 w 1938"/>
                      <a:gd name="T33" fmla="*/ 1262 h 126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938" h="1262">
                        <a:moveTo>
                          <a:pt x="1938" y="0"/>
                        </a:moveTo>
                        <a:lnTo>
                          <a:pt x="1938" y="0"/>
                        </a:lnTo>
                        <a:lnTo>
                          <a:pt x="1938" y="1262"/>
                        </a:lnTo>
                        <a:lnTo>
                          <a:pt x="0" y="1262"/>
                        </a:lnTo>
                        <a:lnTo>
                          <a:pt x="0" y="0"/>
                        </a:lnTo>
                        <a:lnTo>
                          <a:pt x="1938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311" name="Freeform 90"/>
                  <p:cNvSpPr>
                    <a:spLocks/>
                  </p:cNvSpPr>
                  <p:nvPr/>
                </p:nvSpPr>
                <p:spPr bwMode="auto">
                  <a:xfrm>
                    <a:off x="2224" y="1508"/>
                    <a:ext cx="1584" cy="1195"/>
                  </a:xfrm>
                  <a:custGeom>
                    <a:avLst/>
                    <a:gdLst>
                      <a:gd name="T0" fmla="*/ 0 w 1584"/>
                      <a:gd name="T1" fmla="*/ 0 h 1195"/>
                      <a:gd name="T2" fmla="*/ 0 w 1584"/>
                      <a:gd name="T3" fmla="*/ 0 h 1195"/>
                      <a:gd name="T4" fmla="*/ 1584 w 1584"/>
                      <a:gd name="T5" fmla="*/ 0 h 1195"/>
                      <a:gd name="T6" fmla="*/ 1584 w 1584"/>
                      <a:gd name="T7" fmla="*/ 0 h 1195"/>
                      <a:gd name="T8" fmla="*/ 1584 w 1584"/>
                      <a:gd name="T9" fmla="*/ 1195 h 1195"/>
                      <a:gd name="T10" fmla="*/ 1584 w 1584"/>
                      <a:gd name="T11" fmla="*/ 1195 h 1195"/>
                      <a:gd name="T12" fmla="*/ 1145 w 1584"/>
                      <a:gd name="T13" fmla="*/ 1195 h 1195"/>
                      <a:gd name="T14" fmla="*/ 1145 w 1584"/>
                      <a:gd name="T15" fmla="*/ 1195 h 1195"/>
                      <a:gd name="T16" fmla="*/ 1107 w 1584"/>
                      <a:gd name="T17" fmla="*/ 1137 h 1195"/>
                      <a:gd name="T18" fmla="*/ 1070 w 1584"/>
                      <a:gd name="T19" fmla="*/ 1078 h 1195"/>
                      <a:gd name="T20" fmla="*/ 1028 w 1584"/>
                      <a:gd name="T21" fmla="*/ 1028 h 1195"/>
                      <a:gd name="T22" fmla="*/ 986 w 1584"/>
                      <a:gd name="T23" fmla="*/ 978 h 1195"/>
                      <a:gd name="T24" fmla="*/ 945 w 1584"/>
                      <a:gd name="T25" fmla="*/ 932 h 1195"/>
                      <a:gd name="T26" fmla="*/ 903 w 1584"/>
                      <a:gd name="T27" fmla="*/ 886 h 1195"/>
                      <a:gd name="T28" fmla="*/ 819 w 1584"/>
                      <a:gd name="T29" fmla="*/ 811 h 1195"/>
                      <a:gd name="T30" fmla="*/ 731 w 1584"/>
                      <a:gd name="T31" fmla="*/ 740 h 1195"/>
                      <a:gd name="T32" fmla="*/ 644 w 1584"/>
                      <a:gd name="T33" fmla="*/ 677 h 1195"/>
                      <a:gd name="T34" fmla="*/ 472 w 1584"/>
                      <a:gd name="T35" fmla="*/ 564 h 1195"/>
                      <a:gd name="T36" fmla="*/ 389 w 1584"/>
                      <a:gd name="T37" fmla="*/ 510 h 1195"/>
                      <a:gd name="T38" fmla="*/ 314 w 1584"/>
                      <a:gd name="T39" fmla="*/ 456 h 1195"/>
                      <a:gd name="T40" fmla="*/ 243 w 1584"/>
                      <a:gd name="T41" fmla="*/ 397 h 1195"/>
                      <a:gd name="T42" fmla="*/ 176 w 1584"/>
                      <a:gd name="T43" fmla="*/ 334 h 1195"/>
                      <a:gd name="T44" fmla="*/ 147 w 1584"/>
                      <a:gd name="T45" fmla="*/ 301 h 1195"/>
                      <a:gd name="T46" fmla="*/ 117 w 1584"/>
                      <a:gd name="T47" fmla="*/ 263 h 1195"/>
                      <a:gd name="T48" fmla="*/ 92 w 1584"/>
                      <a:gd name="T49" fmla="*/ 226 h 1195"/>
                      <a:gd name="T50" fmla="*/ 67 w 1584"/>
                      <a:gd name="T51" fmla="*/ 188 h 1195"/>
                      <a:gd name="T52" fmla="*/ 46 w 1584"/>
                      <a:gd name="T53" fmla="*/ 146 h 1195"/>
                      <a:gd name="T54" fmla="*/ 30 w 1584"/>
                      <a:gd name="T55" fmla="*/ 101 h 1195"/>
                      <a:gd name="T56" fmla="*/ 13 w 1584"/>
                      <a:gd name="T57" fmla="*/ 50 h 1195"/>
                      <a:gd name="T58" fmla="*/ 0 w 1584"/>
                      <a:gd name="T59" fmla="*/ 0 h 1195"/>
                      <a:gd name="T60" fmla="*/ 0 w 1584"/>
                      <a:gd name="T61" fmla="*/ 0 h 1195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584"/>
                      <a:gd name="T94" fmla="*/ 0 h 1195"/>
                      <a:gd name="T95" fmla="*/ 1584 w 1584"/>
                      <a:gd name="T96" fmla="*/ 1195 h 1195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584" h="119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1584" y="0"/>
                        </a:lnTo>
                        <a:lnTo>
                          <a:pt x="1584" y="1195"/>
                        </a:lnTo>
                        <a:lnTo>
                          <a:pt x="1145" y="1195"/>
                        </a:lnTo>
                        <a:lnTo>
                          <a:pt x="1107" y="1137"/>
                        </a:lnTo>
                        <a:lnTo>
                          <a:pt x="1070" y="1078"/>
                        </a:lnTo>
                        <a:lnTo>
                          <a:pt x="1028" y="1028"/>
                        </a:lnTo>
                        <a:lnTo>
                          <a:pt x="986" y="978"/>
                        </a:lnTo>
                        <a:lnTo>
                          <a:pt x="945" y="932"/>
                        </a:lnTo>
                        <a:lnTo>
                          <a:pt x="903" y="886"/>
                        </a:lnTo>
                        <a:lnTo>
                          <a:pt x="819" y="811"/>
                        </a:lnTo>
                        <a:lnTo>
                          <a:pt x="731" y="740"/>
                        </a:lnTo>
                        <a:lnTo>
                          <a:pt x="644" y="677"/>
                        </a:lnTo>
                        <a:lnTo>
                          <a:pt x="472" y="564"/>
                        </a:lnTo>
                        <a:lnTo>
                          <a:pt x="389" y="510"/>
                        </a:lnTo>
                        <a:lnTo>
                          <a:pt x="314" y="456"/>
                        </a:lnTo>
                        <a:lnTo>
                          <a:pt x="243" y="397"/>
                        </a:lnTo>
                        <a:lnTo>
                          <a:pt x="176" y="334"/>
                        </a:lnTo>
                        <a:lnTo>
                          <a:pt x="147" y="301"/>
                        </a:lnTo>
                        <a:lnTo>
                          <a:pt x="117" y="263"/>
                        </a:lnTo>
                        <a:lnTo>
                          <a:pt x="92" y="226"/>
                        </a:lnTo>
                        <a:lnTo>
                          <a:pt x="67" y="188"/>
                        </a:lnTo>
                        <a:lnTo>
                          <a:pt x="46" y="146"/>
                        </a:lnTo>
                        <a:lnTo>
                          <a:pt x="30" y="101"/>
                        </a:lnTo>
                        <a:lnTo>
                          <a:pt x="13" y="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D94C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312" name="Freeform 91"/>
                  <p:cNvSpPr>
                    <a:spLocks/>
                  </p:cNvSpPr>
                  <p:nvPr/>
                </p:nvSpPr>
                <p:spPr bwMode="auto">
                  <a:xfrm>
                    <a:off x="3628" y="1588"/>
                    <a:ext cx="113" cy="196"/>
                  </a:xfrm>
                  <a:custGeom>
                    <a:avLst/>
                    <a:gdLst>
                      <a:gd name="T0" fmla="*/ 113 w 113"/>
                      <a:gd name="T1" fmla="*/ 100 h 196"/>
                      <a:gd name="T2" fmla="*/ 113 w 113"/>
                      <a:gd name="T3" fmla="*/ 100 h 196"/>
                      <a:gd name="T4" fmla="*/ 109 w 113"/>
                      <a:gd name="T5" fmla="*/ 137 h 196"/>
                      <a:gd name="T6" fmla="*/ 96 w 113"/>
                      <a:gd name="T7" fmla="*/ 171 h 196"/>
                      <a:gd name="T8" fmla="*/ 88 w 113"/>
                      <a:gd name="T9" fmla="*/ 179 h 196"/>
                      <a:gd name="T10" fmla="*/ 75 w 113"/>
                      <a:gd name="T11" fmla="*/ 192 h 196"/>
                      <a:gd name="T12" fmla="*/ 67 w 113"/>
                      <a:gd name="T13" fmla="*/ 196 h 196"/>
                      <a:gd name="T14" fmla="*/ 54 w 113"/>
                      <a:gd name="T15" fmla="*/ 196 h 196"/>
                      <a:gd name="T16" fmla="*/ 54 w 113"/>
                      <a:gd name="T17" fmla="*/ 196 h 196"/>
                      <a:gd name="T18" fmla="*/ 42 w 113"/>
                      <a:gd name="T19" fmla="*/ 196 h 196"/>
                      <a:gd name="T20" fmla="*/ 34 w 113"/>
                      <a:gd name="T21" fmla="*/ 192 h 196"/>
                      <a:gd name="T22" fmla="*/ 25 w 113"/>
                      <a:gd name="T23" fmla="*/ 179 h 196"/>
                      <a:gd name="T24" fmla="*/ 17 w 113"/>
                      <a:gd name="T25" fmla="*/ 171 h 196"/>
                      <a:gd name="T26" fmla="*/ 4 w 113"/>
                      <a:gd name="T27" fmla="*/ 137 h 196"/>
                      <a:gd name="T28" fmla="*/ 0 w 113"/>
                      <a:gd name="T29" fmla="*/ 100 h 196"/>
                      <a:gd name="T30" fmla="*/ 0 w 113"/>
                      <a:gd name="T31" fmla="*/ 100 h 196"/>
                      <a:gd name="T32" fmla="*/ 4 w 113"/>
                      <a:gd name="T33" fmla="*/ 62 h 196"/>
                      <a:gd name="T34" fmla="*/ 17 w 113"/>
                      <a:gd name="T35" fmla="*/ 29 h 196"/>
                      <a:gd name="T36" fmla="*/ 25 w 113"/>
                      <a:gd name="T37" fmla="*/ 16 h 196"/>
                      <a:gd name="T38" fmla="*/ 34 w 113"/>
                      <a:gd name="T39" fmla="*/ 8 h 196"/>
                      <a:gd name="T40" fmla="*/ 42 w 113"/>
                      <a:gd name="T41" fmla="*/ 4 h 196"/>
                      <a:gd name="T42" fmla="*/ 54 w 113"/>
                      <a:gd name="T43" fmla="*/ 0 h 196"/>
                      <a:gd name="T44" fmla="*/ 54 w 113"/>
                      <a:gd name="T45" fmla="*/ 0 h 196"/>
                      <a:gd name="T46" fmla="*/ 67 w 113"/>
                      <a:gd name="T47" fmla="*/ 4 h 196"/>
                      <a:gd name="T48" fmla="*/ 75 w 113"/>
                      <a:gd name="T49" fmla="*/ 8 h 196"/>
                      <a:gd name="T50" fmla="*/ 88 w 113"/>
                      <a:gd name="T51" fmla="*/ 16 h 196"/>
                      <a:gd name="T52" fmla="*/ 96 w 113"/>
                      <a:gd name="T53" fmla="*/ 29 h 196"/>
                      <a:gd name="T54" fmla="*/ 109 w 113"/>
                      <a:gd name="T55" fmla="*/ 62 h 196"/>
                      <a:gd name="T56" fmla="*/ 113 w 113"/>
                      <a:gd name="T57" fmla="*/ 100 h 196"/>
                      <a:gd name="T58" fmla="*/ 113 w 113"/>
                      <a:gd name="T59" fmla="*/ 100 h 19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113"/>
                      <a:gd name="T91" fmla="*/ 0 h 196"/>
                      <a:gd name="T92" fmla="*/ 113 w 113"/>
                      <a:gd name="T93" fmla="*/ 196 h 19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113" h="196">
                        <a:moveTo>
                          <a:pt x="113" y="100"/>
                        </a:moveTo>
                        <a:lnTo>
                          <a:pt x="113" y="100"/>
                        </a:lnTo>
                        <a:lnTo>
                          <a:pt x="109" y="137"/>
                        </a:lnTo>
                        <a:lnTo>
                          <a:pt x="96" y="171"/>
                        </a:lnTo>
                        <a:lnTo>
                          <a:pt x="88" y="179"/>
                        </a:lnTo>
                        <a:lnTo>
                          <a:pt x="75" y="192"/>
                        </a:lnTo>
                        <a:lnTo>
                          <a:pt x="67" y="196"/>
                        </a:lnTo>
                        <a:lnTo>
                          <a:pt x="54" y="196"/>
                        </a:lnTo>
                        <a:lnTo>
                          <a:pt x="42" y="196"/>
                        </a:lnTo>
                        <a:lnTo>
                          <a:pt x="34" y="192"/>
                        </a:lnTo>
                        <a:lnTo>
                          <a:pt x="25" y="179"/>
                        </a:lnTo>
                        <a:lnTo>
                          <a:pt x="17" y="171"/>
                        </a:lnTo>
                        <a:lnTo>
                          <a:pt x="4" y="137"/>
                        </a:lnTo>
                        <a:lnTo>
                          <a:pt x="0" y="100"/>
                        </a:lnTo>
                        <a:lnTo>
                          <a:pt x="4" y="62"/>
                        </a:lnTo>
                        <a:lnTo>
                          <a:pt x="17" y="29"/>
                        </a:lnTo>
                        <a:lnTo>
                          <a:pt x="25" y="16"/>
                        </a:lnTo>
                        <a:lnTo>
                          <a:pt x="34" y="8"/>
                        </a:lnTo>
                        <a:lnTo>
                          <a:pt x="42" y="4"/>
                        </a:lnTo>
                        <a:lnTo>
                          <a:pt x="54" y="0"/>
                        </a:lnTo>
                        <a:lnTo>
                          <a:pt x="67" y="4"/>
                        </a:lnTo>
                        <a:lnTo>
                          <a:pt x="75" y="8"/>
                        </a:lnTo>
                        <a:lnTo>
                          <a:pt x="88" y="16"/>
                        </a:lnTo>
                        <a:lnTo>
                          <a:pt x="96" y="29"/>
                        </a:lnTo>
                        <a:lnTo>
                          <a:pt x="109" y="62"/>
                        </a:lnTo>
                        <a:lnTo>
                          <a:pt x="113" y="100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313" name="Freeform 92"/>
                  <p:cNvSpPr>
                    <a:spLocks/>
                  </p:cNvSpPr>
                  <p:nvPr/>
                </p:nvSpPr>
                <p:spPr bwMode="auto">
                  <a:xfrm>
                    <a:off x="3511" y="1625"/>
                    <a:ext cx="54" cy="113"/>
                  </a:xfrm>
                  <a:custGeom>
                    <a:avLst/>
                    <a:gdLst>
                      <a:gd name="T0" fmla="*/ 54 w 54"/>
                      <a:gd name="T1" fmla="*/ 59 h 113"/>
                      <a:gd name="T2" fmla="*/ 54 w 54"/>
                      <a:gd name="T3" fmla="*/ 59 h 113"/>
                      <a:gd name="T4" fmla="*/ 54 w 54"/>
                      <a:gd name="T5" fmla="*/ 80 h 113"/>
                      <a:gd name="T6" fmla="*/ 46 w 54"/>
                      <a:gd name="T7" fmla="*/ 96 h 113"/>
                      <a:gd name="T8" fmla="*/ 38 w 54"/>
                      <a:gd name="T9" fmla="*/ 109 h 113"/>
                      <a:gd name="T10" fmla="*/ 29 w 54"/>
                      <a:gd name="T11" fmla="*/ 113 h 113"/>
                      <a:gd name="T12" fmla="*/ 29 w 54"/>
                      <a:gd name="T13" fmla="*/ 113 h 113"/>
                      <a:gd name="T14" fmla="*/ 17 w 54"/>
                      <a:gd name="T15" fmla="*/ 109 h 113"/>
                      <a:gd name="T16" fmla="*/ 8 w 54"/>
                      <a:gd name="T17" fmla="*/ 96 h 113"/>
                      <a:gd name="T18" fmla="*/ 4 w 54"/>
                      <a:gd name="T19" fmla="*/ 80 h 113"/>
                      <a:gd name="T20" fmla="*/ 0 w 54"/>
                      <a:gd name="T21" fmla="*/ 59 h 113"/>
                      <a:gd name="T22" fmla="*/ 0 w 54"/>
                      <a:gd name="T23" fmla="*/ 59 h 113"/>
                      <a:gd name="T24" fmla="*/ 4 w 54"/>
                      <a:gd name="T25" fmla="*/ 34 h 113"/>
                      <a:gd name="T26" fmla="*/ 8 w 54"/>
                      <a:gd name="T27" fmla="*/ 17 h 113"/>
                      <a:gd name="T28" fmla="*/ 17 w 54"/>
                      <a:gd name="T29" fmla="*/ 4 h 113"/>
                      <a:gd name="T30" fmla="*/ 29 w 54"/>
                      <a:gd name="T31" fmla="*/ 0 h 113"/>
                      <a:gd name="T32" fmla="*/ 29 w 54"/>
                      <a:gd name="T33" fmla="*/ 0 h 113"/>
                      <a:gd name="T34" fmla="*/ 38 w 54"/>
                      <a:gd name="T35" fmla="*/ 4 h 113"/>
                      <a:gd name="T36" fmla="*/ 46 w 54"/>
                      <a:gd name="T37" fmla="*/ 17 h 113"/>
                      <a:gd name="T38" fmla="*/ 54 w 54"/>
                      <a:gd name="T39" fmla="*/ 34 h 113"/>
                      <a:gd name="T40" fmla="*/ 54 w 54"/>
                      <a:gd name="T41" fmla="*/ 59 h 113"/>
                      <a:gd name="T42" fmla="*/ 54 w 54"/>
                      <a:gd name="T43" fmla="*/ 59 h 11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54"/>
                      <a:gd name="T67" fmla="*/ 0 h 113"/>
                      <a:gd name="T68" fmla="*/ 54 w 54"/>
                      <a:gd name="T69" fmla="*/ 113 h 11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54" h="113">
                        <a:moveTo>
                          <a:pt x="54" y="59"/>
                        </a:moveTo>
                        <a:lnTo>
                          <a:pt x="54" y="59"/>
                        </a:lnTo>
                        <a:lnTo>
                          <a:pt x="54" y="80"/>
                        </a:lnTo>
                        <a:lnTo>
                          <a:pt x="46" y="96"/>
                        </a:lnTo>
                        <a:lnTo>
                          <a:pt x="38" y="109"/>
                        </a:lnTo>
                        <a:lnTo>
                          <a:pt x="29" y="113"/>
                        </a:lnTo>
                        <a:lnTo>
                          <a:pt x="17" y="109"/>
                        </a:lnTo>
                        <a:lnTo>
                          <a:pt x="8" y="96"/>
                        </a:lnTo>
                        <a:lnTo>
                          <a:pt x="4" y="80"/>
                        </a:lnTo>
                        <a:lnTo>
                          <a:pt x="0" y="59"/>
                        </a:lnTo>
                        <a:lnTo>
                          <a:pt x="4" y="34"/>
                        </a:lnTo>
                        <a:lnTo>
                          <a:pt x="8" y="17"/>
                        </a:lnTo>
                        <a:lnTo>
                          <a:pt x="17" y="4"/>
                        </a:lnTo>
                        <a:lnTo>
                          <a:pt x="29" y="0"/>
                        </a:lnTo>
                        <a:lnTo>
                          <a:pt x="38" y="4"/>
                        </a:lnTo>
                        <a:lnTo>
                          <a:pt x="46" y="17"/>
                        </a:lnTo>
                        <a:lnTo>
                          <a:pt x="54" y="34"/>
                        </a:lnTo>
                        <a:lnTo>
                          <a:pt x="54" y="59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314" name="Freeform 93"/>
                  <p:cNvSpPr>
                    <a:spLocks/>
                  </p:cNvSpPr>
                  <p:nvPr/>
                </p:nvSpPr>
                <p:spPr bwMode="auto">
                  <a:xfrm>
                    <a:off x="1903" y="2210"/>
                    <a:ext cx="639" cy="527"/>
                  </a:xfrm>
                  <a:custGeom>
                    <a:avLst/>
                    <a:gdLst>
                      <a:gd name="T0" fmla="*/ 238 w 639"/>
                      <a:gd name="T1" fmla="*/ 155 h 527"/>
                      <a:gd name="T2" fmla="*/ 238 w 639"/>
                      <a:gd name="T3" fmla="*/ 155 h 527"/>
                      <a:gd name="T4" fmla="*/ 179 w 639"/>
                      <a:gd name="T5" fmla="*/ 125 h 527"/>
                      <a:gd name="T6" fmla="*/ 117 w 639"/>
                      <a:gd name="T7" fmla="*/ 88 h 527"/>
                      <a:gd name="T8" fmla="*/ 58 w 639"/>
                      <a:gd name="T9" fmla="*/ 46 h 527"/>
                      <a:gd name="T10" fmla="*/ 0 w 639"/>
                      <a:gd name="T11" fmla="*/ 0 h 527"/>
                      <a:gd name="T12" fmla="*/ 0 w 639"/>
                      <a:gd name="T13" fmla="*/ 0 h 527"/>
                      <a:gd name="T14" fmla="*/ 0 w 639"/>
                      <a:gd name="T15" fmla="*/ 527 h 527"/>
                      <a:gd name="T16" fmla="*/ 0 w 639"/>
                      <a:gd name="T17" fmla="*/ 527 h 527"/>
                      <a:gd name="T18" fmla="*/ 639 w 639"/>
                      <a:gd name="T19" fmla="*/ 527 h 527"/>
                      <a:gd name="T20" fmla="*/ 639 w 639"/>
                      <a:gd name="T21" fmla="*/ 527 h 527"/>
                      <a:gd name="T22" fmla="*/ 631 w 639"/>
                      <a:gd name="T23" fmla="*/ 472 h 527"/>
                      <a:gd name="T24" fmla="*/ 614 w 639"/>
                      <a:gd name="T25" fmla="*/ 418 h 527"/>
                      <a:gd name="T26" fmla="*/ 593 w 639"/>
                      <a:gd name="T27" fmla="*/ 368 h 527"/>
                      <a:gd name="T28" fmla="*/ 580 w 639"/>
                      <a:gd name="T29" fmla="*/ 347 h 527"/>
                      <a:gd name="T30" fmla="*/ 568 w 639"/>
                      <a:gd name="T31" fmla="*/ 322 h 527"/>
                      <a:gd name="T32" fmla="*/ 568 w 639"/>
                      <a:gd name="T33" fmla="*/ 322 h 527"/>
                      <a:gd name="T34" fmla="*/ 534 w 639"/>
                      <a:gd name="T35" fmla="*/ 288 h 527"/>
                      <a:gd name="T36" fmla="*/ 497 w 639"/>
                      <a:gd name="T37" fmla="*/ 259 h 527"/>
                      <a:gd name="T38" fmla="*/ 459 w 639"/>
                      <a:gd name="T39" fmla="*/ 238 h 527"/>
                      <a:gd name="T40" fmla="*/ 413 w 639"/>
                      <a:gd name="T41" fmla="*/ 222 h 527"/>
                      <a:gd name="T42" fmla="*/ 326 w 639"/>
                      <a:gd name="T43" fmla="*/ 188 h 527"/>
                      <a:gd name="T44" fmla="*/ 284 w 639"/>
                      <a:gd name="T45" fmla="*/ 171 h 527"/>
                      <a:gd name="T46" fmla="*/ 238 w 639"/>
                      <a:gd name="T47" fmla="*/ 155 h 527"/>
                      <a:gd name="T48" fmla="*/ 238 w 639"/>
                      <a:gd name="T49" fmla="*/ 155 h 5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39"/>
                      <a:gd name="T76" fmla="*/ 0 h 527"/>
                      <a:gd name="T77" fmla="*/ 639 w 639"/>
                      <a:gd name="T78" fmla="*/ 527 h 5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39" h="527">
                        <a:moveTo>
                          <a:pt x="238" y="155"/>
                        </a:moveTo>
                        <a:lnTo>
                          <a:pt x="238" y="155"/>
                        </a:lnTo>
                        <a:lnTo>
                          <a:pt x="179" y="125"/>
                        </a:lnTo>
                        <a:lnTo>
                          <a:pt x="117" y="88"/>
                        </a:lnTo>
                        <a:lnTo>
                          <a:pt x="58" y="46"/>
                        </a:lnTo>
                        <a:lnTo>
                          <a:pt x="0" y="0"/>
                        </a:lnTo>
                        <a:lnTo>
                          <a:pt x="0" y="527"/>
                        </a:lnTo>
                        <a:lnTo>
                          <a:pt x="639" y="527"/>
                        </a:lnTo>
                        <a:lnTo>
                          <a:pt x="631" y="472"/>
                        </a:lnTo>
                        <a:lnTo>
                          <a:pt x="614" y="418"/>
                        </a:lnTo>
                        <a:lnTo>
                          <a:pt x="593" y="368"/>
                        </a:lnTo>
                        <a:lnTo>
                          <a:pt x="580" y="347"/>
                        </a:lnTo>
                        <a:lnTo>
                          <a:pt x="568" y="322"/>
                        </a:lnTo>
                        <a:lnTo>
                          <a:pt x="534" y="288"/>
                        </a:lnTo>
                        <a:lnTo>
                          <a:pt x="497" y="259"/>
                        </a:lnTo>
                        <a:lnTo>
                          <a:pt x="459" y="238"/>
                        </a:lnTo>
                        <a:lnTo>
                          <a:pt x="413" y="222"/>
                        </a:lnTo>
                        <a:lnTo>
                          <a:pt x="326" y="188"/>
                        </a:lnTo>
                        <a:lnTo>
                          <a:pt x="284" y="171"/>
                        </a:lnTo>
                        <a:lnTo>
                          <a:pt x="238" y="155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306" name="Freeform 94"/>
              <p:cNvSpPr>
                <a:spLocks/>
              </p:cNvSpPr>
              <p:nvPr/>
            </p:nvSpPr>
            <p:spPr bwMode="auto">
              <a:xfrm>
                <a:off x="2283" y="3359"/>
                <a:ext cx="83" cy="121"/>
              </a:xfrm>
              <a:custGeom>
                <a:avLst/>
                <a:gdLst>
                  <a:gd name="T0" fmla="*/ 37 w 83"/>
                  <a:gd name="T1" fmla="*/ 117 h 121"/>
                  <a:gd name="T2" fmla="*/ 37 w 83"/>
                  <a:gd name="T3" fmla="*/ 117 h 121"/>
                  <a:gd name="T4" fmla="*/ 37 w 83"/>
                  <a:gd name="T5" fmla="*/ 117 h 121"/>
                  <a:gd name="T6" fmla="*/ 37 w 83"/>
                  <a:gd name="T7" fmla="*/ 117 h 121"/>
                  <a:gd name="T8" fmla="*/ 71 w 83"/>
                  <a:gd name="T9" fmla="*/ 17 h 121"/>
                  <a:gd name="T10" fmla="*/ 71 w 83"/>
                  <a:gd name="T11" fmla="*/ 17 h 121"/>
                  <a:gd name="T12" fmla="*/ 75 w 83"/>
                  <a:gd name="T13" fmla="*/ 4 h 121"/>
                  <a:gd name="T14" fmla="*/ 83 w 83"/>
                  <a:gd name="T15" fmla="*/ 0 h 121"/>
                  <a:gd name="T16" fmla="*/ 46 w 83"/>
                  <a:gd name="T17" fmla="*/ 0 h 121"/>
                  <a:gd name="T18" fmla="*/ 46 w 83"/>
                  <a:gd name="T19" fmla="*/ 0 h 121"/>
                  <a:gd name="T20" fmla="*/ 42 w 83"/>
                  <a:gd name="T21" fmla="*/ 4 h 121"/>
                  <a:gd name="T22" fmla="*/ 33 w 83"/>
                  <a:gd name="T23" fmla="*/ 17 h 121"/>
                  <a:gd name="T24" fmla="*/ 33 w 83"/>
                  <a:gd name="T25" fmla="*/ 17 h 121"/>
                  <a:gd name="T26" fmla="*/ 0 w 83"/>
                  <a:gd name="T27" fmla="*/ 117 h 121"/>
                  <a:gd name="T28" fmla="*/ 0 w 83"/>
                  <a:gd name="T29" fmla="*/ 117 h 121"/>
                  <a:gd name="T30" fmla="*/ 0 w 83"/>
                  <a:gd name="T31" fmla="*/ 117 h 121"/>
                  <a:gd name="T32" fmla="*/ 0 w 83"/>
                  <a:gd name="T33" fmla="*/ 117 h 121"/>
                  <a:gd name="T34" fmla="*/ 0 w 83"/>
                  <a:gd name="T35" fmla="*/ 121 h 121"/>
                  <a:gd name="T36" fmla="*/ 0 w 83"/>
                  <a:gd name="T37" fmla="*/ 121 h 121"/>
                  <a:gd name="T38" fmla="*/ 8 w 83"/>
                  <a:gd name="T39" fmla="*/ 121 h 121"/>
                  <a:gd name="T40" fmla="*/ 50 w 83"/>
                  <a:gd name="T41" fmla="*/ 121 h 121"/>
                  <a:gd name="T42" fmla="*/ 50 w 83"/>
                  <a:gd name="T43" fmla="*/ 121 h 121"/>
                  <a:gd name="T44" fmla="*/ 37 w 83"/>
                  <a:gd name="T45" fmla="*/ 121 h 121"/>
                  <a:gd name="T46" fmla="*/ 37 w 83"/>
                  <a:gd name="T47" fmla="*/ 121 h 121"/>
                  <a:gd name="T48" fmla="*/ 37 w 83"/>
                  <a:gd name="T49" fmla="*/ 117 h 121"/>
                  <a:gd name="T50" fmla="*/ 37 w 83"/>
                  <a:gd name="T51" fmla="*/ 117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3"/>
                  <a:gd name="T79" fmla="*/ 0 h 121"/>
                  <a:gd name="T80" fmla="*/ 83 w 83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3" h="121">
                    <a:moveTo>
                      <a:pt x="37" y="117"/>
                    </a:moveTo>
                    <a:lnTo>
                      <a:pt x="37" y="117"/>
                    </a:lnTo>
                    <a:lnTo>
                      <a:pt x="71" y="17"/>
                    </a:lnTo>
                    <a:lnTo>
                      <a:pt x="75" y="4"/>
                    </a:lnTo>
                    <a:lnTo>
                      <a:pt x="83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3" y="17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8" y="121"/>
                    </a:lnTo>
                    <a:lnTo>
                      <a:pt x="50" y="121"/>
                    </a:lnTo>
                    <a:lnTo>
                      <a:pt x="37" y="121"/>
                    </a:lnTo>
                    <a:lnTo>
                      <a:pt x="37" y="117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284" name="Text Box 95"/>
            <p:cNvSpPr txBox="1">
              <a:spLocks noChangeArrowheads="1"/>
            </p:cNvSpPr>
            <p:nvPr/>
          </p:nvSpPr>
          <p:spPr bwMode="auto">
            <a:xfrm>
              <a:off x="832" y="1632"/>
              <a:ext cx="1931" cy="101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233363" indent="-233363" eaLnBrk="0" hangingPunct="0">
                <a:buClr>
                  <a:schemeClr val="tx1"/>
                </a:buClr>
                <a:buSzPct val="125000"/>
                <a:buFont typeface="Monotype Sorts"/>
                <a:buNone/>
                <a:defRPr/>
              </a:pPr>
              <a:r>
                <a:rPr kumimoji="1" lang="en-US" altLang="zh-CN" sz="4000" b="1" dirty="0">
                  <a:latin typeface="+mj-lt"/>
                  <a:ea typeface="宋体" pitchFamily="2" charset="-122"/>
                </a:rPr>
                <a:t>MRP</a:t>
              </a:r>
            </a:p>
          </p:txBody>
        </p:sp>
      </p:grpSp>
      <p:pic>
        <p:nvPicPr>
          <p:cNvPr id="1315" name="Picture 1314" descr="keyboard.em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01" y="3389585"/>
            <a:ext cx="1378078" cy="528410"/>
          </a:xfrm>
          <a:prstGeom prst="rect">
            <a:avLst/>
          </a:prstGeom>
          <a:effectLst/>
        </p:spPr>
      </p:pic>
      <p:sp>
        <p:nvSpPr>
          <p:cNvPr id="24580" name="Rectangle 771"/>
          <p:cNvSpPr>
            <a:spLocks noChangeArrowheads="1"/>
          </p:cNvSpPr>
          <p:nvPr/>
        </p:nvSpPr>
        <p:spPr bwMode="auto">
          <a:xfrm>
            <a:off x="4714875" y="5438775"/>
            <a:ext cx="16351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zh-CN" sz="1100" b="1">
                <a:latin typeface="+mj-lt"/>
                <a:ea typeface="SimSun" pitchFamily="2" charset="-122"/>
              </a:rPr>
              <a:t>Approved by a planner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eB-WO-PR-230</a:t>
            </a:r>
            <a:endParaRPr lang="en-US" altLang="zh-CN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b="1" dirty="0" smtClean="0"/>
              <a:t>Approving Planned Work Orders</a:t>
            </a:r>
          </a:p>
          <a:p>
            <a:r>
              <a:rPr lang="en-US" altLang="zh-CN" dirty="0" smtClean="0"/>
              <a:t>Maintaining Work Orders</a:t>
            </a:r>
          </a:p>
          <a:p>
            <a:r>
              <a:rPr lang="en-US" altLang="zh-CN" dirty="0" smtClean="0"/>
              <a:t>Preparing and Planning (optional)</a:t>
            </a:r>
          </a:p>
          <a:p>
            <a:r>
              <a:rPr lang="en-US" altLang="zh-CN" dirty="0" smtClean="0"/>
              <a:t>Releasing and Monitoring Work Orders</a:t>
            </a:r>
          </a:p>
          <a:p>
            <a:r>
              <a:rPr lang="en-US" altLang="zh-CN" dirty="0" smtClean="0"/>
              <a:t>Modifying Work Order Status</a:t>
            </a:r>
          </a:p>
          <a:p>
            <a:r>
              <a:rPr lang="en-US" altLang="zh-CN" dirty="0" smtClean="0"/>
              <a:t>Splitting Work Orders (optional)</a:t>
            </a:r>
          </a:p>
          <a:p>
            <a:r>
              <a:rPr lang="en-US" altLang="zh-CN" dirty="0" smtClean="0"/>
              <a:t>Issuing Components</a:t>
            </a:r>
          </a:p>
          <a:p>
            <a:r>
              <a:rPr lang="en-US" altLang="zh-CN" dirty="0" smtClean="0"/>
              <a:t>Receiving Work Orders</a:t>
            </a:r>
          </a:p>
          <a:p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r>
              <a:rPr lang="en-US" altLang="zh-CN" dirty="0" smtClean="0"/>
              <a:t>Maintaining WO Bills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Planned Work Order Approval:</a:t>
            </a:r>
            <a:r>
              <a:rPr lang="en-US" altLang="zh-CN" sz="2000" smtClean="0">
                <a:ea typeface="SimSun" pitchFamily="2" charset="-122"/>
              </a:rPr>
              <a:t> Screen 1 of 2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eB-WO-PR-240</a:t>
            </a:r>
            <a:endParaRPr lang="en-US" altLang="zh-CN"/>
          </a:p>
        </p:txBody>
      </p:sp>
      <p:pic>
        <p:nvPicPr>
          <p:cNvPr id="26628" name="Picture 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813" y="1612900"/>
            <a:ext cx="7172325" cy="386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Planned Work Order Approval:</a:t>
            </a:r>
            <a:r>
              <a:rPr lang="en-US" altLang="zh-CN" sz="2000" smtClean="0">
                <a:ea typeface="SimSun" pitchFamily="2" charset="-122"/>
              </a:rPr>
              <a:t> Screen 2 of 2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eB-WO-PR-250</a:t>
            </a:r>
            <a:endParaRPr lang="en-US" altLang="zh-CN"/>
          </a:p>
        </p:txBody>
      </p:sp>
      <p:pic>
        <p:nvPicPr>
          <p:cNvPr id="27652" name="Picture 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288" y="1155700"/>
            <a:ext cx="797560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476250" y="4102100"/>
            <a:ext cx="2574925" cy="593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1600">
                <a:ea typeface="SimSun" pitchFamily="2" charset="-122"/>
              </a:rPr>
              <a:t>Enter the appropriate line number here</a:t>
            </a:r>
          </a:p>
        </p:txBody>
      </p:sp>
      <p:cxnSp>
        <p:nvCxnSpPr>
          <p:cNvPr id="27654" name="AutoShape 10"/>
          <p:cNvCxnSpPr>
            <a:cxnSpLocks noChangeShapeType="1"/>
          </p:cNvCxnSpPr>
          <p:nvPr/>
        </p:nvCxnSpPr>
        <p:spPr bwMode="auto">
          <a:xfrm rot="10800000" flipH="1" flipV="1">
            <a:off x="476250" y="4398963"/>
            <a:ext cx="328613" cy="1281112"/>
          </a:xfrm>
          <a:prstGeom prst="bentConnector3">
            <a:avLst>
              <a:gd name="adj1" fmla="val -69421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19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+mj-lt"/>
                <a:ea typeface="SimSun" pitchFamily="2" charset="-122"/>
              </a:rPr>
              <a:t>Maintaining Work Orders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>
                <a:latin typeface="+mj-lt"/>
              </a:rPr>
              <a:t>eB-WO-PR-260</a:t>
            </a:r>
            <a:endParaRPr lang="en-US" altLang="zh-CN">
              <a:latin typeface="+mj-lt"/>
            </a:endParaRPr>
          </a:p>
        </p:txBody>
      </p:sp>
      <p:sp>
        <p:nvSpPr>
          <p:cNvPr id="445527" name="Text Box 87"/>
          <p:cNvSpPr txBox="1">
            <a:spLocks noChangeArrowheads="1"/>
          </p:cNvSpPr>
          <p:nvPr/>
        </p:nvSpPr>
        <p:spPr bwMode="auto">
          <a:xfrm>
            <a:off x="2671763" y="3263900"/>
            <a:ext cx="1746250" cy="654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rgbClr val="B2B2B2"/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1800" b="1">
                <a:latin typeface="+mj-lt"/>
                <a:ea typeface="宋体" pitchFamily="2" charset="-122"/>
              </a:rPr>
              <a:t>Work Order Maintenance</a:t>
            </a:r>
          </a:p>
        </p:txBody>
      </p:sp>
      <p:cxnSp>
        <p:nvCxnSpPr>
          <p:cNvPr id="28677" name="AutoShape 94"/>
          <p:cNvCxnSpPr>
            <a:cxnSpLocks noChangeShapeType="1"/>
            <a:endCxn id="445527" idx="0"/>
          </p:cNvCxnSpPr>
          <p:nvPr/>
        </p:nvCxnSpPr>
        <p:spPr bwMode="auto">
          <a:xfrm>
            <a:off x="2743200" y="2568575"/>
            <a:ext cx="801688" cy="695325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28678" name="AutoShape 95"/>
          <p:cNvCxnSpPr>
            <a:cxnSpLocks noChangeShapeType="1"/>
            <a:endCxn id="445527" idx="2"/>
          </p:cNvCxnSpPr>
          <p:nvPr/>
        </p:nvCxnSpPr>
        <p:spPr bwMode="auto">
          <a:xfrm flipV="1">
            <a:off x="2048013" y="3917950"/>
            <a:ext cx="1496875" cy="458593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28679" name="AutoShape 133"/>
          <p:cNvCxnSpPr>
            <a:cxnSpLocks noChangeShapeType="1"/>
            <a:stCxn id="445528" idx="1"/>
            <a:endCxn id="445653" idx="2"/>
          </p:cNvCxnSpPr>
          <p:nvPr/>
        </p:nvCxnSpPr>
        <p:spPr bwMode="auto">
          <a:xfrm rot="10800000" flipV="1">
            <a:off x="5605463" y="2549525"/>
            <a:ext cx="798512" cy="1028700"/>
          </a:xfrm>
          <a:prstGeom prst="bentConnector3">
            <a:avLst>
              <a:gd name="adj1" fmla="val 51491"/>
            </a:avLst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28680" name="AutoShape 134"/>
          <p:cNvCxnSpPr>
            <a:cxnSpLocks noChangeShapeType="1"/>
            <a:stCxn id="445529" idx="1"/>
            <a:endCxn id="445653" idx="2"/>
          </p:cNvCxnSpPr>
          <p:nvPr/>
        </p:nvCxnSpPr>
        <p:spPr bwMode="auto">
          <a:xfrm rot="10800000">
            <a:off x="5605463" y="3578225"/>
            <a:ext cx="798512" cy="1028700"/>
          </a:xfrm>
          <a:prstGeom prst="bentConnector3">
            <a:avLst>
              <a:gd name="adj1" fmla="val 51491"/>
            </a:avLst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grpSp>
        <p:nvGrpSpPr>
          <p:cNvPr id="28681" name="Group 192"/>
          <p:cNvGrpSpPr>
            <a:grpSpLocks/>
          </p:cNvGrpSpPr>
          <p:nvPr/>
        </p:nvGrpSpPr>
        <p:grpSpPr bwMode="auto">
          <a:xfrm>
            <a:off x="912813" y="1481138"/>
            <a:ext cx="2125175" cy="1617662"/>
            <a:chOff x="383" y="986"/>
            <a:chExt cx="1997" cy="1519"/>
          </a:xfrm>
        </p:grpSpPr>
        <p:grpSp>
          <p:nvGrpSpPr>
            <p:cNvPr id="29322" name="Group 193"/>
            <p:cNvGrpSpPr>
              <a:grpSpLocks/>
            </p:cNvGrpSpPr>
            <p:nvPr/>
          </p:nvGrpSpPr>
          <p:grpSpPr bwMode="auto">
            <a:xfrm>
              <a:off x="383" y="986"/>
              <a:ext cx="994" cy="1393"/>
              <a:chOff x="383" y="986"/>
              <a:chExt cx="994" cy="1393"/>
            </a:xfrm>
          </p:grpSpPr>
          <p:sp>
            <p:nvSpPr>
              <p:cNvPr id="29324" name="AutoShape 194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383" y="986"/>
                <a:ext cx="994" cy="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25" name="Rectangle 195"/>
              <p:cNvSpPr>
                <a:spLocks noChangeArrowheads="1"/>
              </p:cNvSpPr>
              <p:nvPr/>
            </p:nvSpPr>
            <p:spPr bwMode="auto">
              <a:xfrm flipH="1">
                <a:off x="384" y="986"/>
                <a:ext cx="993" cy="139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26" name="Freeform 196"/>
              <p:cNvSpPr>
                <a:spLocks/>
              </p:cNvSpPr>
              <p:nvPr/>
            </p:nvSpPr>
            <p:spPr bwMode="auto">
              <a:xfrm flipH="1">
                <a:off x="384" y="2061"/>
                <a:ext cx="993" cy="318"/>
              </a:xfrm>
              <a:custGeom>
                <a:avLst/>
                <a:gdLst>
                  <a:gd name="T0" fmla="*/ 185 w 2302"/>
                  <a:gd name="T1" fmla="*/ 47 h 736"/>
                  <a:gd name="T2" fmla="*/ 0 w 2302"/>
                  <a:gd name="T3" fmla="*/ 0 h 736"/>
                  <a:gd name="T4" fmla="*/ 0 w 2302"/>
                  <a:gd name="T5" fmla="*/ 59 h 736"/>
                  <a:gd name="T6" fmla="*/ 185 w 2302"/>
                  <a:gd name="T7" fmla="*/ 59 h 736"/>
                  <a:gd name="T8" fmla="*/ 185 w 2302"/>
                  <a:gd name="T9" fmla="*/ 47 h 7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2"/>
                  <a:gd name="T16" fmla="*/ 0 h 736"/>
                  <a:gd name="T17" fmla="*/ 2302 w 2302"/>
                  <a:gd name="T18" fmla="*/ 736 h 7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2" h="736">
                    <a:moveTo>
                      <a:pt x="2302" y="578"/>
                    </a:moveTo>
                    <a:lnTo>
                      <a:pt x="0" y="0"/>
                    </a:lnTo>
                    <a:lnTo>
                      <a:pt x="0" y="736"/>
                    </a:lnTo>
                    <a:lnTo>
                      <a:pt x="2302" y="736"/>
                    </a:lnTo>
                    <a:lnTo>
                      <a:pt x="2302" y="578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27" name="Freeform 197"/>
              <p:cNvSpPr>
                <a:spLocks/>
              </p:cNvSpPr>
              <p:nvPr/>
            </p:nvSpPr>
            <p:spPr bwMode="auto">
              <a:xfrm flipH="1">
                <a:off x="383" y="1429"/>
                <a:ext cx="885" cy="948"/>
              </a:xfrm>
              <a:custGeom>
                <a:avLst/>
                <a:gdLst>
                  <a:gd name="T0" fmla="*/ 68 w 2052"/>
                  <a:gd name="T1" fmla="*/ 31 h 2199"/>
                  <a:gd name="T2" fmla="*/ 65 w 2052"/>
                  <a:gd name="T3" fmla="*/ 33 h 2199"/>
                  <a:gd name="T4" fmla="*/ 60 w 2052"/>
                  <a:gd name="T5" fmla="*/ 40 h 2199"/>
                  <a:gd name="T6" fmla="*/ 56 w 2052"/>
                  <a:gd name="T7" fmla="*/ 45 h 2199"/>
                  <a:gd name="T8" fmla="*/ 51 w 2052"/>
                  <a:gd name="T9" fmla="*/ 48 h 2199"/>
                  <a:gd name="T10" fmla="*/ 48 w 2052"/>
                  <a:gd name="T11" fmla="*/ 54 h 2199"/>
                  <a:gd name="T12" fmla="*/ 42 w 2052"/>
                  <a:gd name="T13" fmla="*/ 65 h 2199"/>
                  <a:gd name="T14" fmla="*/ 36 w 2052"/>
                  <a:gd name="T15" fmla="*/ 75 h 2199"/>
                  <a:gd name="T16" fmla="*/ 34 w 2052"/>
                  <a:gd name="T17" fmla="*/ 75 h 2199"/>
                  <a:gd name="T18" fmla="*/ 26 w 2052"/>
                  <a:gd name="T19" fmla="*/ 75 h 2199"/>
                  <a:gd name="T20" fmla="*/ 18 w 2052"/>
                  <a:gd name="T21" fmla="*/ 74 h 2199"/>
                  <a:gd name="T22" fmla="*/ 11 w 2052"/>
                  <a:gd name="T23" fmla="*/ 75 h 2199"/>
                  <a:gd name="T24" fmla="*/ 6 w 2052"/>
                  <a:gd name="T25" fmla="*/ 77 h 2199"/>
                  <a:gd name="T26" fmla="*/ 0 w 2052"/>
                  <a:gd name="T27" fmla="*/ 82 h 2199"/>
                  <a:gd name="T28" fmla="*/ 0 w 2052"/>
                  <a:gd name="T29" fmla="*/ 100 h 2199"/>
                  <a:gd name="T30" fmla="*/ 0 w 2052"/>
                  <a:gd name="T31" fmla="*/ 109 h 2199"/>
                  <a:gd name="T32" fmla="*/ 3 w 2052"/>
                  <a:gd name="T33" fmla="*/ 118 h 2199"/>
                  <a:gd name="T34" fmla="*/ 10 w 2052"/>
                  <a:gd name="T35" fmla="*/ 126 h 2199"/>
                  <a:gd name="T36" fmla="*/ 15 w 2052"/>
                  <a:gd name="T37" fmla="*/ 133 h 2199"/>
                  <a:gd name="T38" fmla="*/ 25 w 2052"/>
                  <a:gd name="T39" fmla="*/ 136 h 2199"/>
                  <a:gd name="T40" fmla="*/ 35 w 2052"/>
                  <a:gd name="T41" fmla="*/ 135 h 2199"/>
                  <a:gd name="T42" fmla="*/ 41 w 2052"/>
                  <a:gd name="T43" fmla="*/ 132 h 2199"/>
                  <a:gd name="T44" fmla="*/ 49 w 2052"/>
                  <a:gd name="T45" fmla="*/ 127 h 2199"/>
                  <a:gd name="T46" fmla="*/ 52 w 2052"/>
                  <a:gd name="T47" fmla="*/ 124 h 2199"/>
                  <a:gd name="T48" fmla="*/ 56 w 2052"/>
                  <a:gd name="T49" fmla="*/ 121 h 2199"/>
                  <a:gd name="T50" fmla="*/ 60 w 2052"/>
                  <a:gd name="T51" fmla="*/ 118 h 2199"/>
                  <a:gd name="T52" fmla="*/ 65 w 2052"/>
                  <a:gd name="T53" fmla="*/ 116 h 2199"/>
                  <a:gd name="T54" fmla="*/ 75 w 2052"/>
                  <a:gd name="T55" fmla="*/ 114 h 2199"/>
                  <a:gd name="T56" fmla="*/ 78 w 2052"/>
                  <a:gd name="T57" fmla="*/ 113 h 2199"/>
                  <a:gd name="T58" fmla="*/ 84 w 2052"/>
                  <a:gd name="T59" fmla="*/ 112 h 2199"/>
                  <a:gd name="T60" fmla="*/ 88 w 2052"/>
                  <a:gd name="T61" fmla="*/ 120 h 2199"/>
                  <a:gd name="T62" fmla="*/ 92 w 2052"/>
                  <a:gd name="T63" fmla="*/ 128 h 2199"/>
                  <a:gd name="T64" fmla="*/ 96 w 2052"/>
                  <a:gd name="T65" fmla="*/ 137 h 2199"/>
                  <a:gd name="T66" fmla="*/ 100 w 2052"/>
                  <a:gd name="T67" fmla="*/ 144 h 2199"/>
                  <a:gd name="T68" fmla="*/ 101 w 2052"/>
                  <a:gd name="T69" fmla="*/ 149 h 2199"/>
                  <a:gd name="T70" fmla="*/ 106 w 2052"/>
                  <a:gd name="T71" fmla="*/ 153 h 2199"/>
                  <a:gd name="T72" fmla="*/ 111 w 2052"/>
                  <a:gd name="T73" fmla="*/ 156 h 2199"/>
                  <a:gd name="T74" fmla="*/ 165 w 2052"/>
                  <a:gd name="T75" fmla="*/ 18 h 2199"/>
                  <a:gd name="T76" fmla="*/ 163 w 2052"/>
                  <a:gd name="T77" fmla="*/ 17 h 2199"/>
                  <a:gd name="T78" fmla="*/ 158 w 2052"/>
                  <a:gd name="T79" fmla="*/ 16 h 2199"/>
                  <a:gd name="T80" fmla="*/ 149 w 2052"/>
                  <a:gd name="T81" fmla="*/ 16 h 2199"/>
                  <a:gd name="T82" fmla="*/ 144 w 2052"/>
                  <a:gd name="T83" fmla="*/ 16 h 2199"/>
                  <a:gd name="T84" fmla="*/ 142 w 2052"/>
                  <a:gd name="T85" fmla="*/ 13 h 2199"/>
                  <a:gd name="T86" fmla="*/ 136 w 2052"/>
                  <a:gd name="T87" fmla="*/ 8 h 2199"/>
                  <a:gd name="T88" fmla="*/ 131 w 2052"/>
                  <a:gd name="T89" fmla="*/ 4 h 2199"/>
                  <a:gd name="T90" fmla="*/ 130 w 2052"/>
                  <a:gd name="T91" fmla="*/ 0 h 2199"/>
                  <a:gd name="T92" fmla="*/ 121 w 2052"/>
                  <a:gd name="T93" fmla="*/ 4 h 2199"/>
                  <a:gd name="T94" fmla="*/ 101 w 2052"/>
                  <a:gd name="T95" fmla="*/ 13 h 2199"/>
                  <a:gd name="T96" fmla="*/ 81 w 2052"/>
                  <a:gd name="T97" fmla="*/ 24 h 2199"/>
                  <a:gd name="T98" fmla="*/ 69 w 2052"/>
                  <a:gd name="T99" fmla="*/ 31 h 2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052"/>
                  <a:gd name="T151" fmla="*/ 0 h 2199"/>
                  <a:gd name="T152" fmla="*/ 2052 w 2052"/>
                  <a:gd name="T153" fmla="*/ 2199 h 2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052" h="2199">
                    <a:moveTo>
                      <a:pt x="857" y="384"/>
                    </a:moveTo>
                    <a:lnTo>
                      <a:pt x="856" y="384"/>
                    </a:lnTo>
                    <a:lnTo>
                      <a:pt x="854" y="384"/>
                    </a:lnTo>
                    <a:lnTo>
                      <a:pt x="849" y="384"/>
                    </a:lnTo>
                    <a:lnTo>
                      <a:pt x="841" y="388"/>
                    </a:lnTo>
                    <a:lnTo>
                      <a:pt x="831" y="392"/>
                    </a:lnTo>
                    <a:lnTo>
                      <a:pt x="820" y="402"/>
                    </a:lnTo>
                    <a:lnTo>
                      <a:pt x="806" y="415"/>
                    </a:lnTo>
                    <a:lnTo>
                      <a:pt x="789" y="434"/>
                    </a:lnTo>
                    <a:lnTo>
                      <a:pt x="773" y="455"/>
                    </a:lnTo>
                    <a:lnTo>
                      <a:pt x="760" y="478"/>
                    </a:lnTo>
                    <a:lnTo>
                      <a:pt x="749" y="497"/>
                    </a:lnTo>
                    <a:lnTo>
                      <a:pt x="738" y="517"/>
                    </a:lnTo>
                    <a:lnTo>
                      <a:pt x="728" y="535"/>
                    </a:lnTo>
                    <a:lnTo>
                      <a:pt x="715" y="549"/>
                    </a:lnTo>
                    <a:lnTo>
                      <a:pt x="699" y="560"/>
                    </a:lnTo>
                    <a:lnTo>
                      <a:pt x="680" y="570"/>
                    </a:lnTo>
                    <a:lnTo>
                      <a:pt x="660" y="578"/>
                    </a:lnTo>
                    <a:lnTo>
                      <a:pt x="647" y="588"/>
                    </a:lnTo>
                    <a:lnTo>
                      <a:pt x="636" y="599"/>
                    </a:lnTo>
                    <a:lnTo>
                      <a:pt x="628" y="612"/>
                    </a:lnTo>
                    <a:lnTo>
                      <a:pt x="621" y="628"/>
                    </a:lnTo>
                    <a:lnTo>
                      <a:pt x="613" y="649"/>
                    </a:lnTo>
                    <a:lnTo>
                      <a:pt x="604" y="672"/>
                    </a:lnTo>
                    <a:lnTo>
                      <a:pt x="591" y="699"/>
                    </a:lnTo>
                    <a:lnTo>
                      <a:pt x="573" y="731"/>
                    </a:lnTo>
                    <a:lnTo>
                      <a:pt x="552" y="770"/>
                    </a:lnTo>
                    <a:lnTo>
                      <a:pt x="528" y="811"/>
                    </a:lnTo>
                    <a:lnTo>
                      <a:pt x="504" y="851"/>
                    </a:lnTo>
                    <a:lnTo>
                      <a:pt x="479" y="888"/>
                    </a:lnTo>
                    <a:lnTo>
                      <a:pt x="462" y="917"/>
                    </a:lnTo>
                    <a:lnTo>
                      <a:pt x="449" y="937"/>
                    </a:lnTo>
                    <a:lnTo>
                      <a:pt x="444" y="945"/>
                    </a:lnTo>
                    <a:lnTo>
                      <a:pt x="441" y="945"/>
                    </a:lnTo>
                    <a:lnTo>
                      <a:pt x="433" y="943"/>
                    </a:lnTo>
                    <a:lnTo>
                      <a:pt x="418" y="941"/>
                    </a:lnTo>
                    <a:lnTo>
                      <a:pt x="400" y="940"/>
                    </a:lnTo>
                    <a:lnTo>
                      <a:pt x="379" y="938"/>
                    </a:lnTo>
                    <a:lnTo>
                      <a:pt x="355" y="937"/>
                    </a:lnTo>
                    <a:lnTo>
                      <a:pt x="328" y="935"/>
                    </a:lnTo>
                    <a:lnTo>
                      <a:pt x="300" y="932"/>
                    </a:lnTo>
                    <a:lnTo>
                      <a:pt x="273" y="930"/>
                    </a:lnTo>
                    <a:lnTo>
                      <a:pt x="245" y="930"/>
                    </a:lnTo>
                    <a:lnTo>
                      <a:pt x="219" y="928"/>
                    </a:lnTo>
                    <a:lnTo>
                      <a:pt x="194" y="928"/>
                    </a:lnTo>
                    <a:lnTo>
                      <a:pt x="171" y="928"/>
                    </a:lnTo>
                    <a:lnTo>
                      <a:pt x="153" y="930"/>
                    </a:lnTo>
                    <a:lnTo>
                      <a:pt x="137" y="932"/>
                    </a:lnTo>
                    <a:lnTo>
                      <a:pt x="127" y="935"/>
                    </a:lnTo>
                    <a:lnTo>
                      <a:pt x="111" y="943"/>
                    </a:lnTo>
                    <a:lnTo>
                      <a:pt x="92" y="953"/>
                    </a:lnTo>
                    <a:lnTo>
                      <a:pt x="69" y="966"/>
                    </a:lnTo>
                    <a:lnTo>
                      <a:pt x="50" y="978"/>
                    </a:lnTo>
                    <a:lnTo>
                      <a:pt x="31" y="993"/>
                    </a:lnTo>
                    <a:lnTo>
                      <a:pt x="14" y="1009"/>
                    </a:lnTo>
                    <a:lnTo>
                      <a:pt x="3" y="1025"/>
                    </a:lnTo>
                    <a:lnTo>
                      <a:pt x="0" y="1043"/>
                    </a:lnTo>
                    <a:lnTo>
                      <a:pt x="1" y="1096"/>
                    </a:lnTo>
                    <a:lnTo>
                      <a:pt x="5" y="1171"/>
                    </a:lnTo>
                    <a:lnTo>
                      <a:pt x="8" y="1242"/>
                    </a:lnTo>
                    <a:lnTo>
                      <a:pt x="10" y="1290"/>
                    </a:lnTo>
                    <a:lnTo>
                      <a:pt x="10" y="1308"/>
                    </a:lnTo>
                    <a:lnTo>
                      <a:pt x="8" y="1330"/>
                    </a:lnTo>
                    <a:lnTo>
                      <a:pt x="8" y="1358"/>
                    </a:lnTo>
                    <a:lnTo>
                      <a:pt x="10" y="1385"/>
                    </a:lnTo>
                    <a:lnTo>
                      <a:pt x="16" y="1416"/>
                    </a:lnTo>
                    <a:lnTo>
                      <a:pt x="27" y="1445"/>
                    </a:lnTo>
                    <a:lnTo>
                      <a:pt x="43" y="1473"/>
                    </a:lnTo>
                    <a:lnTo>
                      <a:pt x="69" y="1497"/>
                    </a:lnTo>
                    <a:lnTo>
                      <a:pt x="95" y="1519"/>
                    </a:lnTo>
                    <a:lnTo>
                      <a:pt x="115" y="1545"/>
                    </a:lnTo>
                    <a:lnTo>
                      <a:pt x="131" y="1571"/>
                    </a:lnTo>
                    <a:lnTo>
                      <a:pt x="144" y="1595"/>
                    </a:lnTo>
                    <a:lnTo>
                      <a:pt x="156" y="1621"/>
                    </a:lnTo>
                    <a:lnTo>
                      <a:pt x="171" y="1644"/>
                    </a:lnTo>
                    <a:lnTo>
                      <a:pt x="189" y="1663"/>
                    </a:lnTo>
                    <a:lnTo>
                      <a:pt x="211" y="1681"/>
                    </a:lnTo>
                    <a:lnTo>
                      <a:pt x="240" y="1692"/>
                    </a:lnTo>
                    <a:lnTo>
                      <a:pt x="271" y="1697"/>
                    </a:lnTo>
                    <a:lnTo>
                      <a:pt x="305" y="1699"/>
                    </a:lnTo>
                    <a:lnTo>
                      <a:pt x="341" y="1695"/>
                    </a:lnTo>
                    <a:lnTo>
                      <a:pt x="373" y="1690"/>
                    </a:lnTo>
                    <a:lnTo>
                      <a:pt x="402" y="1686"/>
                    </a:lnTo>
                    <a:lnTo>
                      <a:pt x="428" y="1679"/>
                    </a:lnTo>
                    <a:lnTo>
                      <a:pt x="445" y="1674"/>
                    </a:lnTo>
                    <a:lnTo>
                      <a:pt x="463" y="1669"/>
                    </a:lnTo>
                    <a:lnTo>
                      <a:pt x="486" y="1660"/>
                    </a:lnTo>
                    <a:lnTo>
                      <a:pt x="510" y="1648"/>
                    </a:lnTo>
                    <a:lnTo>
                      <a:pt x="538" y="1636"/>
                    </a:lnTo>
                    <a:lnTo>
                      <a:pt x="563" y="1621"/>
                    </a:lnTo>
                    <a:lnTo>
                      <a:pt x="586" y="1607"/>
                    </a:lnTo>
                    <a:lnTo>
                      <a:pt x="607" y="1590"/>
                    </a:lnTo>
                    <a:lnTo>
                      <a:pt x="621" y="1576"/>
                    </a:lnTo>
                    <a:lnTo>
                      <a:pt x="633" y="1563"/>
                    </a:lnTo>
                    <a:lnTo>
                      <a:pt x="642" y="1552"/>
                    </a:lnTo>
                    <a:lnTo>
                      <a:pt x="652" y="1542"/>
                    </a:lnTo>
                    <a:lnTo>
                      <a:pt x="663" y="1532"/>
                    </a:lnTo>
                    <a:lnTo>
                      <a:pt x="675" y="1524"/>
                    </a:lnTo>
                    <a:lnTo>
                      <a:pt x="688" y="1516"/>
                    </a:lnTo>
                    <a:lnTo>
                      <a:pt x="702" y="1506"/>
                    </a:lnTo>
                    <a:lnTo>
                      <a:pt x="720" y="1497"/>
                    </a:lnTo>
                    <a:lnTo>
                      <a:pt x="735" y="1487"/>
                    </a:lnTo>
                    <a:lnTo>
                      <a:pt x="744" y="1477"/>
                    </a:lnTo>
                    <a:lnTo>
                      <a:pt x="751" y="1471"/>
                    </a:lnTo>
                    <a:lnTo>
                      <a:pt x="757" y="1464"/>
                    </a:lnTo>
                    <a:lnTo>
                      <a:pt x="768" y="1458"/>
                    </a:lnTo>
                    <a:lnTo>
                      <a:pt x="785" y="1452"/>
                    </a:lnTo>
                    <a:lnTo>
                      <a:pt x="810" y="1445"/>
                    </a:lnTo>
                    <a:lnTo>
                      <a:pt x="848" y="1439"/>
                    </a:lnTo>
                    <a:lnTo>
                      <a:pt x="886" y="1432"/>
                    </a:lnTo>
                    <a:lnTo>
                      <a:pt x="914" y="1429"/>
                    </a:lnTo>
                    <a:lnTo>
                      <a:pt x="933" y="1427"/>
                    </a:lnTo>
                    <a:lnTo>
                      <a:pt x="948" y="1424"/>
                    </a:lnTo>
                    <a:lnTo>
                      <a:pt x="959" y="1421"/>
                    </a:lnTo>
                    <a:lnTo>
                      <a:pt x="969" y="1414"/>
                    </a:lnTo>
                    <a:lnTo>
                      <a:pt x="980" y="1405"/>
                    </a:lnTo>
                    <a:lnTo>
                      <a:pt x="996" y="1389"/>
                    </a:lnTo>
                    <a:lnTo>
                      <a:pt x="1014" y="1377"/>
                    </a:lnTo>
                    <a:lnTo>
                      <a:pt x="1030" y="1380"/>
                    </a:lnTo>
                    <a:lnTo>
                      <a:pt x="1045" y="1395"/>
                    </a:lnTo>
                    <a:lnTo>
                      <a:pt x="1059" y="1416"/>
                    </a:lnTo>
                    <a:lnTo>
                      <a:pt x="1072" y="1443"/>
                    </a:lnTo>
                    <a:lnTo>
                      <a:pt x="1086" y="1473"/>
                    </a:lnTo>
                    <a:lnTo>
                      <a:pt x="1099" y="1502"/>
                    </a:lnTo>
                    <a:lnTo>
                      <a:pt x="1114" y="1526"/>
                    </a:lnTo>
                    <a:lnTo>
                      <a:pt x="1128" y="1550"/>
                    </a:lnTo>
                    <a:lnTo>
                      <a:pt x="1140" y="1576"/>
                    </a:lnTo>
                    <a:lnTo>
                      <a:pt x="1153" y="1602"/>
                    </a:lnTo>
                    <a:lnTo>
                      <a:pt x="1164" y="1629"/>
                    </a:lnTo>
                    <a:lnTo>
                      <a:pt x="1174" y="1658"/>
                    </a:lnTo>
                    <a:lnTo>
                      <a:pt x="1187" y="1684"/>
                    </a:lnTo>
                    <a:lnTo>
                      <a:pt x="1198" y="1710"/>
                    </a:lnTo>
                    <a:lnTo>
                      <a:pt x="1212" y="1734"/>
                    </a:lnTo>
                    <a:lnTo>
                      <a:pt x="1225" y="1755"/>
                    </a:lnTo>
                    <a:lnTo>
                      <a:pt x="1237" y="1774"/>
                    </a:lnTo>
                    <a:lnTo>
                      <a:pt x="1245" y="1792"/>
                    </a:lnTo>
                    <a:lnTo>
                      <a:pt x="1250" y="1810"/>
                    </a:lnTo>
                    <a:lnTo>
                      <a:pt x="1256" y="1826"/>
                    </a:lnTo>
                    <a:lnTo>
                      <a:pt x="1261" y="1842"/>
                    </a:lnTo>
                    <a:lnTo>
                      <a:pt x="1266" y="1857"/>
                    </a:lnTo>
                    <a:lnTo>
                      <a:pt x="1272" y="1871"/>
                    </a:lnTo>
                    <a:lnTo>
                      <a:pt x="1283" y="1886"/>
                    </a:lnTo>
                    <a:lnTo>
                      <a:pt x="1298" y="1900"/>
                    </a:lnTo>
                    <a:lnTo>
                      <a:pt x="1317" y="1913"/>
                    </a:lnTo>
                    <a:lnTo>
                      <a:pt x="1338" y="1926"/>
                    </a:lnTo>
                    <a:lnTo>
                      <a:pt x="1358" y="1936"/>
                    </a:lnTo>
                    <a:lnTo>
                      <a:pt x="1374" y="1944"/>
                    </a:lnTo>
                    <a:lnTo>
                      <a:pt x="1385" y="1949"/>
                    </a:lnTo>
                    <a:lnTo>
                      <a:pt x="1390" y="1950"/>
                    </a:lnTo>
                    <a:lnTo>
                      <a:pt x="1568" y="2199"/>
                    </a:lnTo>
                    <a:lnTo>
                      <a:pt x="2052" y="2199"/>
                    </a:lnTo>
                    <a:lnTo>
                      <a:pt x="2052" y="221"/>
                    </a:lnTo>
                    <a:lnTo>
                      <a:pt x="2050" y="221"/>
                    </a:lnTo>
                    <a:lnTo>
                      <a:pt x="2046" y="218"/>
                    </a:lnTo>
                    <a:lnTo>
                      <a:pt x="2039" y="216"/>
                    </a:lnTo>
                    <a:lnTo>
                      <a:pt x="2029" y="212"/>
                    </a:lnTo>
                    <a:lnTo>
                      <a:pt x="2018" y="208"/>
                    </a:lnTo>
                    <a:lnTo>
                      <a:pt x="2004" y="207"/>
                    </a:lnTo>
                    <a:lnTo>
                      <a:pt x="1987" y="204"/>
                    </a:lnTo>
                    <a:lnTo>
                      <a:pt x="1970" y="204"/>
                    </a:lnTo>
                    <a:lnTo>
                      <a:pt x="1949" y="204"/>
                    </a:lnTo>
                    <a:lnTo>
                      <a:pt x="1921" y="204"/>
                    </a:lnTo>
                    <a:lnTo>
                      <a:pt x="1892" y="204"/>
                    </a:lnTo>
                    <a:lnTo>
                      <a:pt x="1863" y="204"/>
                    </a:lnTo>
                    <a:lnTo>
                      <a:pt x="1836" y="204"/>
                    </a:lnTo>
                    <a:lnTo>
                      <a:pt x="1813" y="204"/>
                    </a:lnTo>
                    <a:lnTo>
                      <a:pt x="1797" y="204"/>
                    </a:lnTo>
                    <a:lnTo>
                      <a:pt x="1792" y="204"/>
                    </a:lnTo>
                    <a:lnTo>
                      <a:pt x="1790" y="200"/>
                    </a:lnTo>
                    <a:lnTo>
                      <a:pt x="1786" y="189"/>
                    </a:lnTo>
                    <a:lnTo>
                      <a:pt x="1778" y="175"/>
                    </a:lnTo>
                    <a:lnTo>
                      <a:pt x="1766" y="157"/>
                    </a:lnTo>
                    <a:lnTo>
                      <a:pt x="1753" y="139"/>
                    </a:lnTo>
                    <a:lnTo>
                      <a:pt x="1737" y="121"/>
                    </a:lnTo>
                    <a:lnTo>
                      <a:pt x="1718" y="108"/>
                    </a:lnTo>
                    <a:lnTo>
                      <a:pt x="1697" y="102"/>
                    </a:lnTo>
                    <a:lnTo>
                      <a:pt x="1676" y="95"/>
                    </a:lnTo>
                    <a:lnTo>
                      <a:pt x="1660" y="82"/>
                    </a:lnTo>
                    <a:lnTo>
                      <a:pt x="1647" y="65"/>
                    </a:lnTo>
                    <a:lnTo>
                      <a:pt x="1637" y="47"/>
                    </a:lnTo>
                    <a:lnTo>
                      <a:pt x="1629" y="29"/>
                    </a:lnTo>
                    <a:lnTo>
                      <a:pt x="1624" y="15"/>
                    </a:lnTo>
                    <a:lnTo>
                      <a:pt x="1623" y="3"/>
                    </a:lnTo>
                    <a:lnTo>
                      <a:pt x="1621" y="0"/>
                    </a:lnTo>
                    <a:lnTo>
                      <a:pt x="1613" y="3"/>
                    </a:lnTo>
                    <a:lnTo>
                      <a:pt x="1590" y="15"/>
                    </a:lnTo>
                    <a:lnTo>
                      <a:pt x="1556" y="31"/>
                    </a:lnTo>
                    <a:lnTo>
                      <a:pt x="1510" y="52"/>
                    </a:lnTo>
                    <a:lnTo>
                      <a:pt x="1456" y="78"/>
                    </a:lnTo>
                    <a:lnTo>
                      <a:pt x="1395" y="107"/>
                    </a:lnTo>
                    <a:lnTo>
                      <a:pt x="1330" y="137"/>
                    </a:lnTo>
                    <a:lnTo>
                      <a:pt x="1261" y="170"/>
                    </a:lnTo>
                    <a:lnTo>
                      <a:pt x="1193" y="204"/>
                    </a:lnTo>
                    <a:lnTo>
                      <a:pt x="1125" y="237"/>
                    </a:lnTo>
                    <a:lnTo>
                      <a:pt x="1061" y="270"/>
                    </a:lnTo>
                    <a:lnTo>
                      <a:pt x="1003" y="300"/>
                    </a:lnTo>
                    <a:lnTo>
                      <a:pt x="949" y="328"/>
                    </a:lnTo>
                    <a:lnTo>
                      <a:pt x="907" y="350"/>
                    </a:lnTo>
                    <a:lnTo>
                      <a:pt x="875" y="370"/>
                    </a:lnTo>
                    <a:lnTo>
                      <a:pt x="857" y="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28" name="Freeform 198"/>
              <p:cNvSpPr>
                <a:spLocks/>
              </p:cNvSpPr>
              <p:nvPr/>
            </p:nvSpPr>
            <p:spPr bwMode="auto">
              <a:xfrm flipH="1">
                <a:off x="931" y="1337"/>
                <a:ext cx="302" cy="598"/>
              </a:xfrm>
              <a:custGeom>
                <a:avLst/>
                <a:gdLst>
                  <a:gd name="T0" fmla="*/ 47 w 701"/>
                  <a:gd name="T1" fmla="*/ 0 h 1386"/>
                  <a:gd name="T2" fmla="*/ 45 w 701"/>
                  <a:gd name="T3" fmla="*/ 1 h 1386"/>
                  <a:gd name="T4" fmla="*/ 44 w 701"/>
                  <a:gd name="T5" fmla="*/ 1 h 1386"/>
                  <a:gd name="T6" fmla="*/ 41 w 701"/>
                  <a:gd name="T7" fmla="*/ 3 h 1386"/>
                  <a:gd name="T8" fmla="*/ 39 w 701"/>
                  <a:gd name="T9" fmla="*/ 5 h 1386"/>
                  <a:gd name="T10" fmla="*/ 38 w 701"/>
                  <a:gd name="T11" fmla="*/ 6 h 1386"/>
                  <a:gd name="T12" fmla="*/ 37 w 701"/>
                  <a:gd name="T13" fmla="*/ 6 h 1386"/>
                  <a:gd name="T14" fmla="*/ 34 w 701"/>
                  <a:gd name="T15" fmla="*/ 6 h 1386"/>
                  <a:gd name="T16" fmla="*/ 31 w 701"/>
                  <a:gd name="T17" fmla="*/ 9 h 1386"/>
                  <a:gd name="T18" fmla="*/ 29 w 701"/>
                  <a:gd name="T19" fmla="*/ 10 h 1386"/>
                  <a:gd name="T20" fmla="*/ 28 w 701"/>
                  <a:gd name="T21" fmla="*/ 11 h 1386"/>
                  <a:gd name="T22" fmla="*/ 27 w 701"/>
                  <a:gd name="T23" fmla="*/ 13 h 1386"/>
                  <a:gd name="T24" fmla="*/ 25 w 701"/>
                  <a:gd name="T25" fmla="*/ 19 h 1386"/>
                  <a:gd name="T26" fmla="*/ 23 w 701"/>
                  <a:gd name="T27" fmla="*/ 27 h 1386"/>
                  <a:gd name="T28" fmla="*/ 22 w 701"/>
                  <a:gd name="T29" fmla="*/ 39 h 1386"/>
                  <a:gd name="T30" fmla="*/ 19 w 701"/>
                  <a:gd name="T31" fmla="*/ 48 h 1386"/>
                  <a:gd name="T32" fmla="*/ 15 w 701"/>
                  <a:gd name="T33" fmla="*/ 62 h 1386"/>
                  <a:gd name="T34" fmla="*/ 12 w 701"/>
                  <a:gd name="T35" fmla="*/ 71 h 1386"/>
                  <a:gd name="T36" fmla="*/ 6 w 701"/>
                  <a:gd name="T37" fmla="*/ 84 h 1386"/>
                  <a:gd name="T38" fmla="*/ 1 w 701"/>
                  <a:gd name="T39" fmla="*/ 97 h 1386"/>
                  <a:gd name="T40" fmla="*/ 0 w 701"/>
                  <a:gd name="T41" fmla="*/ 108 h 1386"/>
                  <a:gd name="T42" fmla="*/ 0 w 701"/>
                  <a:gd name="T43" fmla="*/ 110 h 1386"/>
                  <a:gd name="T44" fmla="*/ 3 w 701"/>
                  <a:gd name="T45" fmla="*/ 110 h 1386"/>
                  <a:gd name="T46" fmla="*/ 9 w 701"/>
                  <a:gd name="T47" fmla="*/ 111 h 1386"/>
                  <a:gd name="T48" fmla="*/ 15 w 701"/>
                  <a:gd name="T49" fmla="*/ 111 h 1386"/>
                  <a:gd name="T50" fmla="*/ 20 w 701"/>
                  <a:gd name="T51" fmla="*/ 111 h 1386"/>
                  <a:gd name="T52" fmla="*/ 24 w 701"/>
                  <a:gd name="T53" fmla="*/ 111 h 1386"/>
                  <a:gd name="T54" fmla="*/ 27 w 701"/>
                  <a:gd name="T55" fmla="*/ 108 h 1386"/>
                  <a:gd name="T56" fmla="*/ 29 w 701"/>
                  <a:gd name="T57" fmla="*/ 105 h 1386"/>
                  <a:gd name="T58" fmla="*/ 30 w 701"/>
                  <a:gd name="T59" fmla="*/ 101 h 1386"/>
                  <a:gd name="T60" fmla="*/ 30 w 701"/>
                  <a:gd name="T61" fmla="*/ 95 h 1386"/>
                  <a:gd name="T62" fmla="*/ 31 w 701"/>
                  <a:gd name="T63" fmla="*/ 73 h 1386"/>
                  <a:gd name="T64" fmla="*/ 36 w 701"/>
                  <a:gd name="T65" fmla="*/ 60 h 1386"/>
                  <a:gd name="T66" fmla="*/ 40 w 701"/>
                  <a:gd name="T67" fmla="*/ 49 h 1386"/>
                  <a:gd name="T68" fmla="*/ 41 w 701"/>
                  <a:gd name="T69" fmla="*/ 44 h 1386"/>
                  <a:gd name="T70" fmla="*/ 43 w 701"/>
                  <a:gd name="T71" fmla="*/ 44 h 1386"/>
                  <a:gd name="T72" fmla="*/ 46 w 701"/>
                  <a:gd name="T73" fmla="*/ 43 h 1386"/>
                  <a:gd name="T74" fmla="*/ 48 w 701"/>
                  <a:gd name="T75" fmla="*/ 42 h 1386"/>
                  <a:gd name="T76" fmla="*/ 51 w 701"/>
                  <a:gd name="T77" fmla="*/ 41 h 1386"/>
                  <a:gd name="T78" fmla="*/ 53 w 701"/>
                  <a:gd name="T79" fmla="*/ 39 h 1386"/>
                  <a:gd name="T80" fmla="*/ 55 w 701"/>
                  <a:gd name="T81" fmla="*/ 35 h 1386"/>
                  <a:gd name="T82" fmla="*/ 56 w 701"/>
                  <a:gd name="T83" fmla="*/ 8 h 1386"/>
                  <a:gd name="T84" fmla="*/ 55 w 701"/>
                  <a:gd name="T85" fmla="*/ 5 h 1386"/>
                  <a:gd name="T86" fmla="*/ 51 w 701"/>
                  <a:gd name="T87" fmla="*/ 1 h 13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01"/>
                  <a:gd name="T133" fmla="*/ 0 h 1386"/>
                  <a:gd name="T134" fmla="*/ 701 w 701"/>
                  <a:gd name="T135" fmla="*/ 1386 h 138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01" h="1386">
                    <a:moveTo>
                      <a:pt x="604" y="0"/>
                    </a:moveTo>
                    <a:lnTo>
                      <a:pt x="599" y="0"/>
                    </a:lnTo>
                    <a:lnTo>
                      <a:pt x="590" y="1"/>
                    </a:lnTo>
                    <a:lnTo>
                      <a:pt x="577" y="8"/>
                    </a:lnTo>
                    <a:lnTo>
                      <a:pt x="567" y="19"/>
                    </a:lnTo>
                    <a:lnTo>
                      <a:pt x="565" y="19"/>
                    </a:lnTo>
                    <a:lnTo>
                      <a:pt x="562" y="19"/>
                    </a:lnTo>
                    <a:lnTo>
                      <a:pt x="556" y="19"/>
                    </a:lnTo>
                    <a:lnTo>
                      <a:pt x="548" y="19"/>
                    </a:lnTo>
                    <a:lnTo>
                      <a:pt x="538" y="22"/>
                    </a:lnTo>
                    <a:lnTo>
                      <a:pt x="528" y="25"/>
                    </a:lnTo>
                    <a:lnTo>
                      <a:pt x="517" y="32"/>
                    </a:lnTo>
                    <a:lnTo>
                      <a:pt x="507" y="40"/>
                    </a:lnTo>
                    <a:lnTo>
                      <a:pt x="491" y="56"/>
                    </a:lnTo>
                    <a:lnTo>
                      <a:pt x="483" y="64"/>
                    </a:lnTo>
                    <a:lnTo>
                      <a:pt x="480" y="67"/>
                    </a:lnTo>
                    <a:lnTo>
                      <a:pt x="478" y="67"/>
                    </a:lnTo>
                    <a:lnTo>
                      <a:pt x="473" y="67"/>
                    </a:lnTo>
                    <a:lnTo>
                      <a:pt x="467" y="67"/>
                    </a:lnTo>
                    <a:lnTo>
                      <a:pt x="457" y="67"/>
                    </a:lnTo>
                    <a:lnTo>
                      <a:pt x="446" y="71"/>
                    </a:lnTo>
                    <a:lnTo>
                      <a:pt x="435" y="74"/>
                    </a:lnTo>
                    <a:lnTo>
                      <a:pt x="423" y="80"/>
                    </a:lnTo>
                    <a:lnTo>
                      <a:pt x="410" y="88"/>
                    </a:lnTo>
                    <a:lnTo>
                      <a:pt x="399" y="98"/>
                    </a:lnTo>
                    <a:lnTo>
                      <a:pt x="388" y="108"/>
                    </a:lnTo>
                    <a:lnTo>
                      <a:pt x="378" y="116"/>
                    </a:lnTo>
                    <a:lnTo>
                      <a:pt x="368" y="122"/>
                    </a:lnTo>
                    <a:lnTo>
                      <a:pt x="360" y="129"/>
                    </a:lnTo>
                    <a:lnTo>
                      <a:pt x="355" y="134"/>
                    </a:lnTo>
                    <a:lnTo>
                      <a:pt x="352" y="135"/>
                    </a:lnTo>
                    <a:lnTo>
                      <a:pt x="351" y="137"/>
                    </a:lnTo>
                    <a:lnTo>
                      <a:pt x="349" y="139"/>
                    </a:lnTo>
                    <a:lnTo>
                      <a:pt x="344" y="143"/>
                    </a:lnTo>
                    <a:lnTo>
                      <a:pt x="339" y="156"/>
                    </a:lnTo>
                    <a:lnTo>
                      <a:pt x="334" y="176"/>
                    </a:lnTo>
                    <a:lnTo>
                      <a:pt x="328" y="201"/>
                    </a:lnTo>
                    <a:lnTo>
                      <a:pt x="317" y="231"/>
                    </a:lnTo>
                    <a:lnTo>
                      <a:pt x="304" y="260"/>
                    </a:lnTo>
                    <a:lnTo>
                      <a:pt x="297" y="289"/>
                    </a:lnTo>
                    <a:lnTo>
                      <a:pt x="291" y="332"/>
                    </a:lnTo>
                    <a:lnTo>
                      <a:pt x="284" y="394"/>
                    </a:lnTo>
                    <a:lnTo>
                      <a:pt x="278" y="453"/>
                    </a:lnTo>
                    <a:lnTo>
                      <a:pt x="275" y="489"/>
                    </a:lnTo>
                    <a:lnTo>
                      <a:pt x="270" y="508"/>
                    </a:lnTo>
                    <a:lnTo>
                      <a:pt x="259" y="545"/>
                    </a:lnTo>
                    <a:lnTo>
                      <a:pt x="242" y="595"/>
                    </a:lnTo>
                    <a:lnTo>
                      <a:pt x="223" y="652"/>
                    </a:lnTo>
                    <a:lnTo>
                      <a:pt x="204" y="713"/>
                    </a:lnTo>
                    <a:lnTo>
                      <a:pt x="184" y="770"/>
                    </a:lnTo>
                    <a:lnTo>
                      <a:pt x="168" y="818"/>
                    </a:lnTo>
                    <a:lnTo>
                      <a:pt x="157" y="854"/>
                    </a:lnTo>
                    <a:lnTo>
                      <a:pt x="144" y="886"/>
                    </a:lnTo>
                    <a:lnTo>
                      <a:pt x="125" y="931"/>
                    </a:lnTo>
                    <a:lnTo>
                      <a:pt x="102" y="984"/>
                    </a:lnTo>
                    <a:lnTo>
                      <a:pt x="76" y="1043"/>
                    </a:lnTo>
                    <a:lnTo>
                      <a:pt x="52" y="1101"/>
                    </a:lnTo>
                    <a:lnTo>
                      <a:pt x="31" y="1157"/>
                    </a:lnTo>
                    <a:lnTo>
                      <a:pt x="13" y="1207"/>
                    </a:lnTo>
                    <a:lnTo>
                      <a:pt x="5" y="1248"/>
                    </a:lnTo>
                    <a:lnTo>
                      <a:pt x="0" y="1306"/>
                    </a:lnTo>
                    <a:lnTo>
                      <a:pt x="2" y="1344"/>
                    </a:lnTo>
                    <a:lnTo>
                      <a:pt x="3" y="1365"/>
                    </a:lnTo>
                    <a:lnTo>
                      <a:pt x="5" y="1372"/>
                    </a:lnTo>
                    <a:lnTo>
                      <a:pt x="8" y="1372"/>
                    </a:lnTo>
                    <a:lnTo>
                      <a:pt x="16" y="1374"/>
                    </a:lnTo>
                    <a:lnTo>
                      <a:pt x="29" y="1374"/>
                    </a:lnTo>
                    <a:lnTo>
                      <a:pt x="45" y="1375"/>
                    </a:lnTo>
                    <a:lnTo>
                      <a:pt x="65" y="1377"/>
                    </a:lnTo>
                    <a:lnTo>
                      <a:pt x="87" y="1380"/>
                    </a:lnTo>
                    <a:lnTo>
                      <a:pt x="112" y="1382"/>
                    </a:lnTo>
                    <a:lnTo>
                      <a:pt x="137" y="1383"/>
                    </a:lnTo>
                    <a:lnTo>
                      <a:pt x="162" y="1385"/>
                    </a:lnTo>
                    <a:lnTo>
                      <a:pt x="188" y="1385"/>
                    </a:lnTo>
                    <a:lnTo>
                      <a:pt x="212" y="1386"/>
                    </a:lnTo>
                    <a:lnTo>
                      <a:pt x="236" y="1386"/>
                    </a:lnTo>
                    <a:lnTo>
                      <a:pt x="255" y="1386"/>
                    </a:lnTo>
                    <a:lnTo>
                      <a:pt x="273" y="1386"/>
                    </a:lnTo>
                    <a:lnTo>
                      <a:pt x="288" y="1385"/>
                    </a:lnTo>
                    <a:lnTo>
                      <a:pt x="297" y="1382"/>
                    </a:lnTo>
                    <a:lnTo>
                      <a:pt x="312" y="1374"/>
                    </a:lnTo>
                    <a:lnTo>
                      <a:pt x="325" y="1362"/>
                    </a:lnTo>
                    <a:lnTo>
                      <a:pt x="338" y="1349"/>
                    </a:lnTo>
                    <a:lnTo>
                      <a:pt x="349" y="1335"/>
                    </a:lnTo>
                    <a:lnTo>
                      <a:pt x="359" y="1320"/>
                    </a:lnTo>
                    <a:lnTo>
                      <a:pt x="367" y="1306"/>
                    </a:lnTo>
                    <a:lnTo>
                      <a:pt x="372" y="1291"/>
                    </a:lnTo>
                    <a:lnTo>
                      <a:pt x="373" y="1280"/>
                    </a:lnTo>
                    <a:lnTo>
                      <a:pt x="373" y="1254"/>
                    </a:lnTo>
                    <a:lnTo>
                      <a:pt x="373" y="1223"/>
                    </a:lnTo>
                    <a:lnTo>
                      <a:pt x="373" y="1199"/>
                    </a:lnTo>
                    <a:lnTo>
                      <a:pt x="373" y="1188"/>
                    </a:lnTo>
                    <a:lnTo>
                      <a:pt x="375" y="1141"/>
                    </a:lnTo>
                    <a:lnTo>
                      <a:pt x="380" y="1033"/>
                    </a:lnTo>
                    <a:lnTo>
                      <a:pt x="393" y="909"/>
                    </a:lnTo>
                    <a:lnTo>
                      <a:pt x="415" y="817"/>
                    </a:lnTo>
                    <a:lnTo>
                      <a:pt x="431" y="781"/>
                    </a:lnTo>
                    <a:lnTo>
                      <a:pt x="447" y="741"/>
                    </a:lnTo>
                    <a:lnTo>
                      <a:pt x="465" y="697"/>
                    </a:lnTo>
                    <a:lnTo>
                      <a:pt x="481" y="654"/>
                    </a:lnTo>
                    <a:lnTo>
                      <a:pt x="496" y="615"/>
                    </a:lnTo>
                    <a:lnTo>
                      <a:pt x="507" y="582"/>
                    </a:lnTo>
                    <a:lnTo>
                      <a:pt x="515" y="561"/>
                    </a:lnTo>
                    <a:lnTo>
                      <a:pt x="518" y="553"/>
                    </a:lnTo>
                    <a:lnTo>
                      <a:pt x="520" y="553"/>
                    </a:lnTo>
                    <a:lnTo>
                      <a:pt x="527" y="550"/>
                    </a:lnTo>
                    <a:lnTo>
                      <a:pt x="535" y="547"/>
                    </a:lnTo>
                    <a:lnTo>
                      <a:pt x="546" y="544"/>
                    </a:lnTo>
                    <a:lnTo>
                      <a:pt x="557" y="539"/>
                    </a:lnTo>
                    <a:lnTo>
                      <a:pt x="570" y="536"/>
                    </a:lnTo>
                    <a:lnTo>
                      <a:pt x="581" y="531"/>
                    </a:lnTo>
                    <a:lnTo>
                      <a:pt x="593" y="526"/>
                    </a:lnTo>
                    <a:lnTo>
                      <a:pt x="602" y="523"/>
                    </a:lnTo>
                    <a:lnTo>
                      <a:pt x="614" y="518"/>
                    </a:lnTo>
                    <a:lnTo>
                      <a:pt x="623" y="515"/>
                    </a:lnTo>
                    <a:lnTo>
                      <a:pt x="633" y="510"/>
                    </a:lnTo>
                    <a:lnTo>
                      <a:pt x="641" y="505"/>
                    </a:lnTo>
                    <a:lnTo>
                      <a:pt x="649" y="499"/>
                    </a:lnTo>
                    <a:lnTo>
                      <a:pt x="657" y="492"/>
                    </a:lnTo>
                    <a:lnTo>
                      <a:pt x="664" y="482"/>
                    </a:lnTo>
                    <a:lnTo>
                      <a:pt x="677" y="458"/>
                    </a:lnTo>
                    <a:lnTo>
                      <a:pt x="688" y="432"/>
                    </a:lnTo>
                    <a:lnTo>
                      <a:pt x="698" y="411"/>
                    </a:lnTo>
                    <a:lnTo>
                      <a:pt x="701" y="402"/>
                    </a:lnTo>
                    <a:lnTo>
                      <a:pt x="696" y="95"/>
                    </a:lnTo>
                    <a:lnTo>
                      <a:pt x="694" y="90"/>
                    </a:lnTo>
                    <a:lnTo>
                      <a:pt x="691" y="79"/>
                    </a:lnTo>
                    <a:lnTo>
                      <a:pt x="683" y="63"/>
                    </a:lnTo>
                    <a:lnTo>
                      <a:pt x="673" y="45"/>
                    </a:lnTo>
                    <a:lnTo>
                      <a:pt x="661" y="25"/>
                    </a:lnTo>
                    <a:lnTo>
                      <a:pt x="644" y="11"/>
                    </a:lnTo>
                    <a:lnTo>
                      <a:pt x="627" y="1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F2B2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29" name="Freeform 199"/>
              <p:cNvSpPr>
                <a:spLocks/>
              </p:cNvSpPr>
              <p:nvPr/>
            </p:nvSpPr>
            <p:spPr bwMode="auto">
              <a:xfrm flipH="1">
                <a:off x="914" y="1396"/>
                <a:ext cx="114" cy="141"/>
              </a:xfrm>
              <a:custGeom>
                <a:avLst/>
                <a:gdLst>
                  <a:gd name="T0" fmla="*/ 3 w 265"/>
                  <a:gd name="T1" fmla="*/ 12 h 324"/>
                  <a:gd name="T2" fmla="*/ 0 w 265"/>
                  <a:gd name="T3" fmla="*/ 16 h 324"/>
                  <a:gd name="T4" fmla="*/ 0 w 265"/>
                  <a:gd name="T5" fmla="*/ 17 h 324"/>
                  <a:gd name="T6" fmla="*/ 0 w 265"/>
                  <a:gd name="T7" fmla="*/ 17 h 324"/>
                  <a:gd name="T8" fmla="*/ 0 w 265"/>
                  <a:gd name="T9" fmla="*/ 19 h 324"/>
                  <a:gd name="T10" fmla="*/ 1 w 265"/>
                  <a:gd name="T11" fmla="*/ 20 h 324"/>
                  <a:gd name="T12" fmla="*/ 1 w 265"/>
                  <a:gd name="T13" fmla="*/ 21 h 324"/>
                  <a:gd name="T14" fmla="*/ 2 w 265"/>
                  <a:gd name="T15" fmla="*/ 22 h 324"/>
                  <a:gd name="T16" fmla="*/ 3 w 265"/>
                  <a:gd name="T17" fmla="*/ 23 h 324"/>
                  <a:gd name="T18" fmla="*/ 4 w 265"/>
                  <a:gd name="T19" fmla="*/ 24 h 324"/>
                  <a:gd name="T20" fmla="*/ 5 w 265"/>
                  <a:gd name="T21" fmla="*/ 25 h 324"/>
                  <a:gd name="T22" fmla="*/ 6 w 265"/>
                  <a:gd name="T23" fmla="*/ 26 h 324"/>
                  <a:gd name="T24" fmla="*/ 6 w 265"/>
                  <a:gd name="T25" fmla="*/ 26 h 324"/>
                  <a:gd name="T26" fmla="*/ 8 w 265"/>
                  <a:gd name="T27" fmla="*/ 27 h 324"/>
                  <a:gd name="T28" fmla="*/ 9 w 265"/>
                  <a:gd name="T29" fmla="*/ 27 h 324"/>
                  <a:gd name="T30" fmla="*/ 9 w 265"/>
                  <a:gd name="T31" fmla="*/ 27 h 324"/>
                  <a:gd name="T32" fmla="*/ 10 w 265"/>
                  <a:gd name="T33" fmla="*/ 27 h 324"/>
                  <a:gd name="T34" fmla="*/ 11 w 265"/>
                  <a:gd name="T35" fmla="*/ 26 h 324"/>
                  <a:gd name="T36" fmla="*/ 12 w 265"/>
                  <a:gd name="T37" fmla="*/ 26 h 324"/>
                  <a:gd name="T38" fmla="*/ 12 w 265"/>
                  <a:gd name="T39" fmla="*/ 26 h 324"/>
                  <a:gd name="T40" fmla="*/ 12 w 265"/>
                  <a:gd name="T41" fmla="*/ 26 h 324"/>
                  <a:gd name="T42" fmla="*/ 12 w 265"/>
                  <a:gd name="T43" fmla="*/ 25 h 324"/>
                  <a:gd name="T44" fmla="*/ 21 w 265"/>
                  <a:gd name="T45" fmla="*/ 16 h 324"/>
                  <a:gd name="T46" fmla="*/ 18 w 265"/>
                  <a:gd name="T47" fmla="*/ 0 h 324"/>
                  <a:gd name="T48" fmla="*/ 15 w 265"/>
                  <a:gd name="T49" fmla="*/ 3 h 324"/>
                  <a:gd name="T50" fmla="*/ 13 w 265"/>
                  <a:gd name="T51" fmla="*/ 3 h 324"/>
                  <a:gd name="T52" fmla="*/ 14 w 265"/>
                  <a:gd name="T53" fmla="*/ 9 h 324"/>
                  <a:gd name="T54" fmla="*/ 14 w 265"/>
                  <a:gd name="T55" fmla="*/ 9 h 324"/>
                  <a:gd name="T56" fmla="*/ 15 w 265"/>
                  <a:gd name="T57" fmla="*/ 10 h 324"/>
                  <a:gd name="T58" fmla="*/ 14 w 265"/>
                  <a:gd name="T59" fmla="*/ 10 h 324"/>
                  <a:gd name="T60" fmla="*/ 13 w 265"/>
                  <a:gd name="T61" fmla="*/ 11 h 324"/>
                  <a:gd name="T62" fmla="*/ 13 w 265"/>
                  <a:gd name="T63" fmla="*/ 11 h 324"/>
                  <a:gd name="T64" fmla="*/ 12 w 265"/>
                  <a:gd name="T65" fmla="*/ 11 h 324"/>
                  <a:gd name="T66" fmla="*/ 11 w 265"/>
                  <a:gd name="T67" fmla="*/ 11 h 324"/>
                  <a:gd name="T68" fmla="*/ 11 w 265"/>
                  <a:gd name="T69" fmla="*/ 10 h 324"/>
                  <a:gd name="T70" fmla="*/ 10 w 265"/>
                  <a:gd name="T71" fmla="*/ 10 h 324"/>
                  <a:gd name="T72" fmla="*/ 10 w 265"/>
                  <a:gd name="T73" fmla="*/ 10 h 324"/>
                  <a:gd name="T74" fmla="*/ 9 w 265"/>
                  <a:gd name="T75" fmla="*/ 10 h 324"/>
                  <a:gd name="T76" fmla="*/ 9 w 265"/>
                  <a:gd name="T77" fmla="*/ 10 h 324"/>
                  <a:gd name="T78" fmla="*/ 9 w 265"/>
                  <a:gd name="T79" fmla="*/ 10 h 324"/>
                  <a:gd name="T80" fmla="*/ 9 w 265"/>
                  <a:gd name="T81" fmla="*/ 11 h 324"/>
                  <a:gd name="T82" fmla="*/ 9 w 265"/>
                  <a:gd name="T83" fmla="*/ 13 h 324"/>
                  <a:gd name="T84" fmla="*/ 8 w 265"/>
                  <a:gd name="T85" fmla="*/ 13 h 324"/>
                  <a:gd name="T86" fmla="*/ 7 w 265"/>
                  <a:gd name="T87" fmla="*/ 13 h 324"/>
                  <a:gd name="T88" fmla="*/ 7 w 265"/>
                  <a:gd name="T89" fmla="*/ 14 h 324"/>
                  <a:gd name="T90" fmla="*/ 6 w 265"/>
                  <a:gd name="T91" fmla="*/ 14 h 324"/>
                  <a:gd name="T92" fmla="*/ 6 w 265"/>
                  <a:gd name="T93" fmla="*/ 14 h 324"/>
                  <a:gd name="T94" fmla="*/ 5 w 265"/>
                  <a:gd name="T95" fmla="*/ 14 h 324"/>
                  <a:gd name="T96" fmla="*/ 4 w 265"/>
                  <a:gd name="T97" fmla="*/ 13 h 324"/>
                  <a:gd name="T98" fmla="*/ 4 w 265"/>
                  <a:gd name="T99" fmla="*/ 13 h 324"/>
                  <a:gd name="T100" fmla="*/ 3 w 265"/>
                  <a:gd name="T101" fmla="*/ 12 h 3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65"/>
                  <a:gd name="T154" fmla="*/ 0 h 324"/>
                  <a:gd name="T155" fmla="*/ 265 w 265"/>
                  <a:gd name="T156" fmla="*/ 324 h 3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65" h="324">
                    <a:moveTo>
                      <a:pt x="43" y="147"/>
                    </a:moveTo>
                    <a:lnTo>
                      <a:pt x="0" y="195"/>
                    </a:lnTo>
                    <a:lnTo>
                      <a:pt x="0" y="200"/>
                    </a:lnTo>
                    <a:lnTo>
                      <a:pt x="0" y="213"/>
                    </a:lnTo>
                    <a:lnTo>
                      <a:pt x="3" y="229"/>
                    </a:lnTo>
                    <a:lnTo>
                      <a:pt x="11" y="244"/>
                    </a:lnTo>
                    <a:lnTo>
                      <a:pt x="18" y="252"/>
                    </a:lnTo>
                    <a:lnTo>
                      <a:pt x="27" y="263"/>
                    </a:lnTo>
                    <a:lnTo>
                      <a:pt x="37" y="274"/>
                    </a:lnTo>
                    <a:lnTo>
                      <a:pt x="48" y="289"/>
                    </a:lnTo>
                    <a:lnTo>
                      <a:pt x="60" y="300"/>
                    </a:lnTo>
                    <a:lnTo>
                      <a:pt x="73" y="311"/>
                    </a:lnTo>
                    <a:lnTo>
                      <a:pt x="84" y="320"/>
                    </a:lnTo>
                    <a:lnTo>
                      <a:pt x="97" y="324"/>
                    </a:lnTo>
                    <a:lnTo>
                      <a:pt x="108" y="324"/>
                    </a:lnTo>
                    <a:lnTo>
                      <a:pt x="119" y="324"/>
                    </a:lnTo>
                    <a:lnTo>
                      <a:pt x="129" y="321"/>
                    </a:lnTo>
                    <a:lnTo>
                      <a:pt x="137" y="318"/>
                    </a:lnTo>
                    <a:lnTo>
                      <a:pt x="144" y="315"/>
                    </a:lnTo>
                    <a:lnTo>
                      <a:pt x="148" y="311"/>
                    </a:lnTo>
                    <a:lnTo>
                      <a:pt x="150" y="310"/>
                    </a:lnTo>
                    <a:lnTo>
                      <a:pt x="152" y="308"/>
                    </a:lnTo>
                    <a:lnTo>
                      <a:pt x="265" y="195"/>
                    </a:lnTo>
                    <a:lnTo>
                      <a:pt x="221" y="0"/>
                    </a:lnTo>
                    <a:lnTo>
                      <a:pt x="184" y="34"/>
                    </a:lnTo>
                    <a:lnTo>
                      <a:pt x="168" y="34"/>
                    </a:lnTo>
                    <a:lnTo>
                      <a:pt x="178" y="108"/>
                    </a:lnTo>
                    <a:lnTo>
                      <a:pt x="179" y="111"/>
                    </a:lnTo>
                    <a:lnTo>
                      <a:pt x="181" y="116"/>
                    </a:lnTo>
                    <a:lnTo>
                      <a:pt x="178" y="124"/>
                    </a:lnTo>
                    <a:lnTo>
                      <a:pt x="168" y="131"/>
                    </a:lnTo>
                    <a:lnTo>
                      <a:pt x="160" y="132"/>
                    </a:lnTo>
                    <a:lnTo>
                      <a:pt x="150" y="132"/>
                    </a:lnTo>
                    <a:lnTo>
                      <a:pt x="142" y="131"/>
                    </a:lnTo>
                    <a:lnTo>
                      <a:pt x="134" y="129"/>
                    </a:lnTo>
                    <a:lnTo>
                      <a:pt x="127" y="127"/>
                    </a:lnTo>
                    <a:lnTo>
                      <a:pt x="123" y="126"/>
                    </a:lnTo>
                    <a:lnTo>
                      <a:pt x="119" y="124"/>
                    </a:lnTo>
                    <a:lnTo>
                      <a:pt x="118" y="124"/>
                    </a:lnTo>
                    <a:lnTo>
                      <a:pt x="118" y="129"/>
                    </a:lnTo>
                    <a:lnTo>
                      <a:pt x="118" y="139"/>
                    </a:lnTo>
                    <a:lnTo>
                      <a:pt x="113" y="152"/>
                    </a:lnTo>
                    <a:lnTo>
                      <a:pt x="102" y="163"/>
                    </a:lnTo>
                    <a:lnTo>
                      <a:pt x="94" y="166"/>
                    </a:lnTo>
                    <a:lnTo>
                      <a:pt x="85" y="169"/>
                    </a:lnTo>
                    <a:lnTo>
                      <a:pt x="79" y="171"/>
                    </a:lnTo>
                    <a:lnTo>
                      <a:pt x="71" y="171"/>
                    </a:lnTo>
                    <a:lnTo>
                      <a:pt x="63" y="169"/>
                    </a:lnTo>
                    <a:lnTo>
                      <a:pt x="56" y="165"/>
                    </a:lnTo>
                    <a:lnTo>
                      <a:pt x="50" y="156"/>
                    </a:lnTo>
                    <a:lnTo>
                      <a:pt x="43" y="147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30" name="Freeform 200"/>
              <p:cNvSpPr>
                <a:spLocks/>
              </p:cNvSpPr>
              <p:nvPr/>
            </p:nvSpPr>
            <p:spPr bwMode="auto">
              <a:xfrm flipH="1">
                <a:off x="576" y="1409"/>
                <a:ext cx="174" cy="304"/>
              </a:xfrm>
              <a:custGeom>
                <a:avLst/>
                <a:gdLst>
                  <a:gd name="T0" fmla="*/ 0 w 400"/>
                  <a:gd name="T1" fmla="*/ 38 h 704"/>
                  <a:gd name="T2" fmla="*/ 0 w 400"/>
                  <a:gd name="T3" fmla="*/ 38 h 704"/>
                  <a:gd name="T4" fmla="*/ 0 w 400"/>
                  <a:gd name="T5" fmla="*/ 40 h 704"/>
                  <a:gd name="T6" fmla="*/ 0 w 400"/>
                  <a:gd name="T7" fmla="*/ 43 h 704"/>
                  <a:gd name="T8" fmla="*/ 1 w 400"/>
                  <a:gd name="T9" fmla="*/ 46 h 704"/>
                  <a:gd name="T10" fmla="*/ 1 w 400"/>
                  <a:gd name="T11" fmla="*/ 47 h 704"/>
                  <a:gd name="T12" fmla="*/ 2 w 400"/>
                  <a:gd name="T13" fmla="*/ 49 h 704"/>
                  <a:gd name="T14" fmla="*/ 3 w 400"/>
                  <a:gd name="T15" fmla="*/ 50 h 704"/>
                  <a:gd name="T16" fmla="*/ 3 w 400"/>
                  <a:gd name="T17" fmla="*/ 51 h 704"/>
                  <a:gd name="T18" fmla="*/ 4 w 400"/>
                  <a:gd name="T19" fmla="*/ 53 h 704"/>
                  <a:gd name="T20" fmla="*/ 4 w 400"/>
                  <a:gd name="T21" fmla="*/ 54 h 704"/>
                  <a:gd name="T22" fmla="*/ 5 w 400"/>
                  <a:gd name="T23" fmla="*/ 54 h 704"/>
                  <a:gd name="T24" fmla="*/ 5 w 400"/>
                  <a:gd name="T25" fmla="*/ 54 h 704"/>
                  <a:gd name="T26" fmla="*/ 7 w 400"/>
                  <a:gd name="T27" fmla="*/ 57 h 704"/>
                  <a:gd name="T28" fmla="*/ 7 w 400"/>
                  <a:gd name="T29" fmla="*/ 57 h 704"/>
                  <a:gd name="T30" fmla="*/ 7 w 400"/>
                  <a:gd name="T31" fmla="*/ 56 h 704"/>
                  <a:gd name="T32" fmla="*/ 9 w 400"/>
                  <a:gd name="T33" fmla="*/ 54 h 704"/>
                  <a:gd name="T34" fmla="*/ 9 w 400"/>
                  <a:gd name="T35" fmla="*/ 52 h 704"/>
                  <a:gd name="T36" fmla="*/ 9 w 400"/>
                  <a:gd name="T37" fmla="*/ 49 h 704"/>
                  <a:gd name="T38" fmla="*/ 10 w 400"/>
                  <a:gd name="T39" fmla="*/ 47 h 704"/>
                  <a:gd name="T40" fmla="*/ 11 w 400"/>
                  <a:gd name="T41" fmla="*/ 45 h 704"/>
                  <a:gd name="T42" fmla="*/ 11 w 400"/>
                  <a:gd name="T43" fmla="*/ 45 h 704"/>
                  <a:gd name="T44" fmla="*/ 21 w 400"/>
                  <a:gd name="T45" fmla="*/ 36 h 704"/>
                  <a:gd name="T46" fmla="*/ 21 w 400"/>
                  <a:gd name="T47" fmla="*/ 36 h 704"/>
                  <a:gd name="T48" fmla="*/ 22 w 400"/>
                  <a:gd name="T49" fmla="*/ 35 h 704"/>
                  <a:gd name="T50" fmla="*/ 23 w 400"/>
                  <a:gd name="T51" fmla="*/ 34 h 704"/>
                  <a:gd name="T52" fmla="*/ 23 w 400"/>
                  <a:gd name="T53" fmla="*/ 33 h 704"/>
                  <a:gd name="T54" fmla="*/ 24 w 400"/>
                  <a:gd name="T55" fmla="*/ 32 h 704"/>
                  <a:gd name="T56" fmla="*/ 25 w 400"/>
                  <a:gd name="T57" fmla="*/ 30 h 704"/>
                  <a:gd name="T58" fmla="*/ 26 w 400"/>
                  <a:gd name="T59" fmla="*/ 29 h 704"/>
                  <a:gd name="T60" fmla="*/ 27 w 400"/>
                  <a:gd name="T61" fmla="*/ 27 h 704"/>
                  <a:gd name="T62" fmla="*/ 27 w 400"/>
                  <a:gd name="T63" fmla="*/ 26 h 704"/>
                  <a:gd name="T64" fmla="*/ 28 w 400"/>
                  <a:gd name="T65" fmla="*/ 25 h 704"/>
                  <a:gd name="T66" fmla="*/ 30 w 400"/>
                  <a:gd name="T67" fmla="*/ 23 h 704"/>
                  <a:gd name="T68" fmla="*/ 30 w 400"/>
                  <a:gd name="T69" fmla="*/ 22 h 704"/>
                  <a:gd name="T70" fmla="*/ 31 w 400"/>
                  <a:gd name="T71" fmla="*/ 20 h 704"/>
                  <a:gd name="T72" fmla="*/ 32 w 400"/>
                  <a:gd name="T73" fmla="*/ 19 h 704"/>
                  <a:gd name="T74" fmla="*/ 33 w 400"/>
                  <a:gd name="T75" fmla="*/ 19 h 704"/>
                  <a:gd name="T76" fmla="*/ 33 w 400"/>
                  <a:gd name="T77" fmla="*/ 18 h 704"/>
                  <a:gd name="T78" fmla="*/ 28 w 400"/>
                  <a:gd name="T79" fmla="*/ 0 h 704"/>
                  <a:gd name="T80" fmla="*/ 27 w 400"/>
                  <a:gd name="T81" fmla="*/ 0 h 704"/>
                  <a:gd name="T82" fmla="*/ 27 w 400"/>
                  <a:gd name="T83" fmla="*/ 1 h 704"/>
                  <a:gd name="T84" fmla="*/ 25 w 400"/>
                  <a:gd name="T85" fmla="*/ 3 h 704"/>
                  <a:gd name="T86" fmla="*/ 23 w 400"/>
                  <a:gd name="T87" fmla="*/ 5 h 704"/>
                  <a:gd name="T88" fmla="*/ 21 w 400"/>
                  <a:gd name="T89" fmla="*/ 8 h 704"/>
                  <a:gd name="T90" fmla="*/ 19 w 400"/>
                  <a:gd name="T91" fmla="*/ 11 h 704"/>
                  <a:gd name="T92" fmla="*/ 17 w 400"/>
                  <a:gd name="T93" fmla="*/ 14 h 704"/>
                  <a:gd name="T94" fmla="*/ 14 w 400"/>
                  <a:gd name="T95" fmla="*/ 17 h 704"/>
                  <a:gd name="T96" fmla="*/ 12 w 400"/>
                  <a:gd name="T97" fmla="*/ 20 h 704"/>
                  <a:gd name="T98" fmla="*/ 9 w 400"/>
                  <a:gd name="T99" fmla="*/ 24 h 704"/>
                  <a:gd name="T100" fmla="*/ 7 w 400"/>
                  <a:gd name="T101" fmla="*/ 27 h 704"/>
                  <a:gd name="T102" fmla="*/ 4 w 400"/>
                  <a:gd name="T103" fmla="*/ 30 h 704"/>
                  <a:gd name="T104" fmla="*/ 3 w 400"/>
                  <a:gd name="T105" fmla="*/ 32 h 704"/>
                  <a:gd name="T106" fmla="*/ 1 w 400"/>
                  <a:gd name="T107" fmla="*/ 35 h 704"/>
                  <a:gd name="T108" fmla="*/ 0 w 400"/>
                  <a:gd name="T109" fmla="*/ 37 h 704"/>
                  <a:gd name="T110" fmla="*/ 0 w 400"/>
                  <a:gd name="T111" fmla="*/ 38 h 7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0"/>
                  <a:gd name="T169" fmla="*/ 0 h 704"/>
                  <a:gd name="T170" fmla="*/ 400 w 400"/>
                  <a:gd name="T171" fmla="*/ 704 h 7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0" h="704">
                    <a:moveTo>
                      <a:pt x="0" y="470"/>
                    </a:moveTo>
                    <a:lnTo>
                      <a:pt x="0" y="478"/>
                    </a:lnTo>
                    <a:lnTo>
                      <a:pt x="1" y="500"/>
                    </a:lnTo>
                    <a:lnTo>
                      <a:pt x="5" y="531"/>
                    </a:lnTo>
                    <a:lnTo>
                      <a:pt x="9" y="567"/>
                    </a:lnTo>
                    <a:lnTo>
                      <a:pt x="14" y="584"/>
                    </a:lnTo>
                    <a:lnTo>
                      <a:pt x="21" y="604"/>
                    </a:lnTo>
                    <a:lnTo>
                      <a:pt x="29" y="622"/>
                    </a:lnTo>
                    <a:lnTo>
                      <a:pt x="38" y="639"/>
                    </a:lnTo>
                    <a:lnTo>
                      <a:pt x="47" y="654"/>
                    </a:lnTo>
                    <a:lnTo>
                      <a:pt x="53" y="665"/>
                    </a:lnTo>
                    <a:lnTo>
                      <a:pt x="58" y="672"/>
                    </a:lnTo>
                    <a:lnTo>
                      <a:pt x="59" y="675"/>
                    </a:lnTo>
                    <a:lnTo>
                      <a:pt x="79" y="704"/>
                    </a:lnTo>
                    <a:lnTo>
                      <a:pt x="84" y="702"/>
                    </a:lnTo>
                    <a:lnTo>
                      <a:pt x="93" y="693"/>
                    </a:lnTo>
                    <a:lnTo>
                      <a:pt x="103" y="675"/>
                    </a:lnTo>
                    <a:lnTo>
                      <a:pt x="108" y="644"/>
                    </a:lnTo>
                    <a:lnTo>
                      <a:pt x="113" y="610"/>
                    </a:lnTo>
                    <a:lnTo>
                      <a:pt x="122" y="581"/>
                    </a:lnTo>
                    <a:lnTo>
                      <a:pt x="132" y="562"/>
                    </a:lnTo>
                    <a:lnTo>
                      <a:pt x="137" y="555"/>
                    </a:lnTo>
                    <a:lnTo>
                      <a:pt x="256" y="449"/>
                    </a:lnTo>
                    <a:lnTo>
                      <a:pt x="258" y="446"/>
                    </a:lnTo>
                    <a:lnTo>
                      <a:pt x="265" y="436"/>
                    </a:lnTo>
                    <a:lnTo>
                      <a:pt x="273" y="423"/>
                    </a:lnTo>
                    <a:lnTo>
                      <a:pt x="284" y="407"/>
                    </a:lnTo>
                    <a:lnTo>
                      <a:pt x="294" y="389"/>
                    </a:lnTo>
                    <a:lnTo>
                      <a:pt x="305" y="370"/>
                    </a:lnTo>
                    <a:lnTo>
                      <a:pt x="316" y="354"/>
                    </a:lnTo>
                    <a:lnTo>
                      <a:pt x="324" y="341"/>
                    </a:lnTo>
                    <a:lnTo>
                      <a:pt x="334" y="328"/>
                    </a:lnTo>
                    <a:lnTo>
                      <a:pt x="345" y="310"/>
                    </a:lnTo>
                    <a:lnTo>
                      <a:pt x="358" y="292"/>
                    </a:lnTo>
                    <a:lnTo>
                      <a:pt x="369" y="273"/>
                    </a:lnTo>
                    <a:lnTo>
                      <a:pt x="382" y="255"/>
                    </a:lnTo>
                    <a:lnTo>
                      <a:pt x="390" y="241"/>
                    </a:lnTo>
                    <a:lnTo>
                      <a:pt x="399" y="231"/>
                    </a:lnTo>
                    <a:lnTo>
                      <a:pt x="400" y="228"/>
                    </a:lnTo>
                    <a:lnTo>
                      <a:pt x="336" y="0"/>
                    </a:lnTo>
                    <a:lnTo>
                      <a:pt x="332" y="5"/>
                    </a:lnTo>
                    <a:lnTo>
                      <a:pt x="321" y="18"/>
                    </a:lnTo>
                    <a:lnTo>
                      <a:pt x="305" y="39"/>
                    </a:lnTo>
                    <a:lnTo>
                      <a:pt x="284" y="65"/>
                    </a:lnTo>
                    <a:lnTo>
                      <a:pt x="260" y="97"/>
                    </a:lnTo>
                    <a:lnTo>
                      <a:pt x="232" y="132"/>
                    </a:lnTo>
                    <a:lnTo>
                      <a:pt x="202" y="171"/>
                    </a:lnTo>
                    <a:lnTo>
                      <a:pt x="171" y="213"/>
                    </a:lnTo>
                    <a:lnTo>
                      <a:pt x="140" y="253"/>
                    </a:lnTo>
                    <a:lnTo>
                      <a:pt x="110" y="295"/>
                    </a:lnTo>
                    <a:lnTo>
                      <a:pt x="82" y="334"/>
                    </a:lnTo>
                    <a:lnTo>
                      <a:pt x="56" y="371"/>
                    </a:lnTo>
                    <a:lnTo>
                      <a:pt x="34" y="404"/>
                    </a:lnTo>
                    <a:lnTo>
                      <a:pt x="17" y="433"/>
                    </a:lnTo>
                    <a:lnTo>
                      <a:pt x="5" y="455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31" name="Freeform 201"/>
              <p:cNvSpPr>
                <a:spLocks/>
              </p:cNvSpPr>
              <p:nvPr/>
            </p:nvSpPr>
            <p:spPr bwMode="auto">
              <a:xfrm flipH="1">
                <a:off x="508" y="1069"/>
                <a:ext cx="477" cy="438"/>
              </a:xfrm>
              <a:custGeom>
                <a:avLst/>
                <a:gdLst>
                  <a:gd name="T0" fmla="*/ 6 w 1108"/>
                  <a:gd name="T1" fmla="*/ 35 h 1016"/>
                  <a:gd name="T2" fmla="*/ 5 w 1108"/>
                  <a:gd name="T3" fmla="*/ 34 h 1016"/>
                  <a:gd name="T4" fmla="*/ 3 w 1108"/>
                  <a:gd name="T5" fmla="*/ 33 h 1016"/>
                  <a:gd name="T6" fmla="*/ 2 w 1108"/>
                  <a:gd name="T7" fmla="*/ 32 h 1016"/>
                  <a:gd name="T8" fmla="*/ 1 w 1108"/>
                  <a:gd name="T9" fmla="*/ 27 h 1016"/>
                  <a:gd name="T10" fmla="*/ 0 w 1108"/>
                  <a:gd name="T11" fmla="*/ 24 h 1016"/>
                  <a:gd name="T12" fmla="*/ 0 w 1108"/>
                  <a:gd name="T13" fmla="*/ 23 h 1016"/>
                  <a:gd name="T14" fmla="*/ 2 w 1108"/>
                  <a:gd name="T15" fmla="*/ 22 h 1016"/>
                  <a:gd name="T16" fmla="*/ 5 w 1108"/>
                  <a:gd name="T17" fmla="*/ 20 h 1016"/>
                  <a:gd name="T18" fmla="*/ 8 w 1108"/>
                  <a:gd name="T19" fmla="*/ 18 h 1016"/>
                  <a:gd name="T20" fmla="*/ 11 w 1108"/>
                  <a:gd name="T21" fmla="*/ 16 h 1016"/>
                  <a:gd name="T22" fmla="*/ 14 w 1108"/>
                  <a:gd name="T23" fmla="*/ 13 h 1016"/>
                  <a:gd name="T24" fmla="*/ 19 w 1108"/>
                  <a:gd name="T25" fmla="*/ 9 h 1016"/>
                  <a:gd name="T26" fmla="*/ 26 w 1108"/>
                  <a:gd name="T27" fmla="*/ 6 h 1016"/>
                  <a:gd name="T28" fmla="*/ 34 w 1108"/>
                  <a:gd name="T29" fmla="*/ 3 h 1016"/>
                  <a:gd name="T30" fmla="*/ 43 w 1108"/>
                  <a:gd name="T31" fmla="*/ 1 h 1016"/>
                  <a:gd name="T32" fmla="*/ 53 w 1108"/>
                  <a:gd name="T33" fmla="*/ 0 h 1016"/>
                  <a:gd name="T34" fmla="*/ 65 w 1108"/>
                  <a:gd name="T35" fmla="*/ 1 h 1016"/>
                  <a:gd name="T36" fmla="*/ 71 w 1108"/>
                  <a:gd name="T37" fmla="*/ 3 h 1016"/>
                  <a:gd name="T38" fmla="*/ 77 w 1108"/>
                  <a:gd name="T39" fmla="*/ 7 h 1016"/>
                  <a:gd name="T40" fmla="*/ 84 w 1108"/>
                  <a:gd name="T41" fmla="*/ 14 h 1016"/>
                  <a:gd name="T42" fmla="*/ 88 w 1108"/>
                  <a:gd name="T43" fmla="*/ 25 h 1016"/>
                  <a:gd name="T44" fmla="*/ 88 w 1108"/>
                  <a:gd name="T45" fmla="*/ 44 h 1016"/>
                  <a:gd name="T46" fmla="*/ 86 w 1108"/>
                  <a:gd name="T47" fmla="*/ 58 h 1016"/>
                  <a:gd name="T48" fmla="*/ 85 w 1108"/>
                  <a:gd name="T49" fmla="*/ 63 h 1016"/>
                  <a:gd name="T50" fmla="*/ 85 w 1108"/>
                  <a:gd name="T51" fmla="*/ 67 h 1016"/>
                  <a:gd name="T52" fmla="*/ 85 w 1108"/>
                  <a:gd name="T53" fmla="*/ 71 h 1016"/>
                  <a:gd name="T54" fmla="*/ 83 w 1108"/>
                  <a:gd name="T55" fmla="*/ 73 h 1016"/>
                  <a:gd name="T56" fmla="*/ 82 w 1108"/>
                  <a:gd name="T57" fmla="*/ 74 h 1016"/>
                  <a:gd name="T58" fmla="*/ 81 w 1108"/>
                  <a:gd name="T59" fmla="*/ 76 h 1016"/>
                  <a:gd name="T60" fmla="*/ 78 w 1108"/>
                  <a:gd name="T61" fmla="*/ 79 h 1016"/>
                  <a:gd name="T62" fmla="*/ 76 w 1108"/>
                  <a:gd name="T63" fmla="*/ 81 h 1016"/>
                  <a:gd name="T64" fmla="*/ 75 w 1108"/>
                  <a:gd name="T65" fmla="*/ 81 h 1016"/>
                  <a:gd name="T66" fmla="*/ 74 w 1108"/>
                  <a:gd name="T67" fmla="*/ 77 h 1016"/>
                  <a:gd name="T68" fmla="*/ 74 w 1108"/>
                  <a:gd name="T69" fmla="*/ 76 h 1016"/>
                  <a:gd name="T70" fmla="*/ 73 w 1108"/>
                  <a:gd name="T71" fmla="*/ 72 h 1016"/>
                  <a:gd name="T72" fmla="*/ 71 w 1108"/>
                  <a:gd name="T73" fmla="*/ 72 h 1016"/>
                  <a:gd name="T74" fmla="*/ 68 w 1108"/>
                  <a:gd name="T75" fmla="*/ 72 h 1016"/>
                  <a:gd name="T76" fmla="*/ 65 w 1108"/>
                  <a:gd name="T77" fmla="*/ 73 h 1016"/>
                  <a:gd name="T78" fmla="*/ 62 w 1108"/>
                  <a:gd name="T79" fmla="*/ 74 h 1016"/>
                  <a:gd name="T80" fmla="*/ 60 w 1108"/>
                  <a:gd name="T81" fmla="*/ 74 h 1016"/>
                  <a:gd name="T82" fmla="*/ 59 w 1108"/>
                  <a:gd name="T83" fmla="*/ 75 h 1016"/>
                  <a:gd name="T84" fmla="*/ 57 w 1108"/>
                  <a:gd name="T85" fmla="*/ 75 h 1016"/>
                  <a:gd name="T86" fmla="*/ 54 w 1108"/>
                  <a:gd name="T87" fmla="*/ 74 h 1016"/>
                  <a:gd name="T88" fmla="*/ 50 w 1108"/>
                  <a:gd name="T89" fmla="*/ 70 h 1016"/>
                  <a:gd name="T90" fmla="*/ 46 w 1108"/>
                  <a:gd name="T91" fmla="*/ 63 h 1016"/>
                  <a:gd name="T92" fmla="*/ 43 w 1108"/>
                  <a:gd name="T93" fmla="*/ 55 h 1016"/>
                  <a:gd name="T94" fmla="*/ 40 w 1108"/>
                  <a:gd name="T95" fmla="*/ 50 h 1016"/>
                  <a:gd name="T96" fmla="*/ 37 w 1108"/>
                  <a:gd name="T97" fmla="*/ 48 h 1016"/>
                  <a:gd name="T98" fmla="*/ 34 w 1108"/>
                  <a:gd name="T99" fmla="*/ 46 h 1016"/>
                  <a:gd name="T100" fmla="*/ 29 w 1108"/>
                  <a:gd name="T101" fmla="*/ 44 h 1016"/>
                  <a:gd name="T102" fmla="*/ 23 w 1108"/>
                  <a:gd name="T103" fmla="*/ 42 h 1016"/>
                  <a:gd name="T104" fmla="*/ 18 w 1108"/>
                  <a:gd name="T105" fmla="*/ 40 h 1016"/>
                  <a:gd name="T106" fmla="*/ 12 w 1108"/>
                  <a:gd name="T107" fmla="*/ 38 h 1016"/>
                  <a:gd name="T108" fmla="*/ 8 w 1108"/>
                  <a:gd name="T109" fmla="*/ 36 h 1016"/>
                  <a:gd name="T110" fmla="*/ 6 w 1108"/>
                  <a:gd name="T111" fmla="*/ 35 h 101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08"/>
                  <a:gd name="T169" fmla="*/ 0 h 1016"/>
                  <a:gd name="T170" fmla="*/ 1108 w 1108"/>
                  <a:gd name="T171" fmla="*/ 1016 h 101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08" h="1016">
                    <a:moveTo>
                      <a:pt x="73" y="441"/>
                    </a:moveTo>
                    <a:lnTo>
                      <a:pt x="73" y="441"/>
                    </a:lnTo>
                    <a:lnTo>
                      <a:pt x="70" y="438"/>
                    </a:lnTo>
                    <a:lnTo>
                      <a:pt x="63" y="431"/>
                    </a:lnTo>
                    <a:lnTo>
                      <a:pt x="50" y="418"/>
                    </a:lnTo>
                    <a:lnTo>
                      <a:pt x="38" y="409"/>
                    </a:lnTo>
                    <a:lnTo>
                      <a:pt x="31" y="405"/>
                    </a:lnTo>
                    <a:lnTo>
                      <a:pt x="28" y="397"/>
                    </a:lnTo>
                    <a:lnTo>
                      <a:pt x="20" y="370"/>
                    </a:lnTo>
                    <a:lnTo>
                      <a:pt x="10" y="333"/>
                    </a:lnTo>
                    <a:lnTo>
                      <a:pt x="4" y="308"/>
                    </a:lnTo>
                    <a:lnTo>
                      <a:pt x="0" y="294"/>
                    </a:lnTo>
                    <a:lnTo>
                      <a:pt x="0" y="289"/>
                    </a:lnTo>
                    <a:lnTo>
                      <a:pt x="4" y="287"/>
                    </a:lnTo>
                    <a:lnTo>
                      <a:pt x="12" y="281"/>
                    </a:lnTo>
                    <a:lnTo>
                      <a:pt x="23" y="273"/>
                    </a:lnTo>
                    <a:lnTo>
                      <a:pt x="39" y="262"/>
                    </a:lnTo>
                    <a:lnTo>
                      <a:pt x="57" y="249"/>
                    </a:lnTo>
                    <a:lnTo>
                      <a:pt x="78" y="234"/>
                    </a:lnTo>
                    <a:lnTo>
                      <a:pt x="99" y="218"/>
                    </a:lnTo>
                    <a:lnTo>
                      <a:pt x="120" y="204"/>
                    </a:lnTo>
                    <a:lnTo>
                      <a:pt x="134" y="194"/>
                    </a:lnTo>
                    <a:lnTo>
                      <a:pt x="152" y="179"/>
                    </a:lnTo>
                    <a:lnTo>
                      <a:pt x="178" y="162"/>
                    </a:lnTo>
                    <a:lnTo>
                      <a:pt x="207" y="142"/>
                    </a:lnTo>
                    <a:lnTo>
                      <a:pt x="243" y="121"/>
                    </a:lnTo>
                    <a:lnTo>
                      <a:pt x="281" y="99"/>
                    </a:lnTo>
                    <a:lnTo>
                      <a:pt x="325" y="76"/>
                    </a:lnTo>
                    <a:lnTo>
                      <a:pt x="373" y="55"/>
                    </a:lnTo>
                    <a:lnTo>
                      <a:pt x="425" y="37"/>
                    </a:lnTo>
                    <a:lnTo>
                      <a:pt x="482" y="21"/>
                    </a:lnTo>
                    <a:lnTo>
                      <a:pt x="541" y="10"/>
                    </a:lnTo>
                    <a:lnTo>
                      <a:pt x="604" y="2"/>
                    </a:lnTo>
                    <a:lnTo>
                      <a:pt x="670" y="0"/>
                    </a:lnTo>
                    <a:lnTo>
                      <a:pt x="738" y="5"/>
                    </a:lnTo>
                    <a:lnTo>
                      <a:pt x="811" y="16"/>
                    </a:lnTo>
                    <a:lnTo>
                      <a:pt x="885" y="37"/>
                    </a:lnTo>
                    <a:lnTo>
                      <a:pt x="895" y="42"/>
                    </a:lnTo>
                    <a:lnTo>
                      <a:pt x="922" y="57"/>
                    </a:lnTo>
                    <a:lnTo>
                      <a:pt x="961" y="84"/>
                    </a:lnTo>
                    <a:lnTo>
                      <a:pt x="1003" y="121"/>
                    </a:lnTo>
                    <a:lnTo>
                      <a:pt x="1045" y="173"/>
                    </a:lnTo>
                    <a:lnTo>
                      <a:pt x="1081" y="237"/>
                    </a:lnTo>
                    <a:lnTo>
                      <a:pt x="1103" y="317"/>
                    </a:lnTo>
                    <a:lnTo>
                      <a:pt x="1108" y="410"/>
                    </a:lnTo>
                    <a:lnTo>
                      <a:pt x="1098" y="544"/>
                    </a:lnTo>
                    <a:lnTo>
                      <a:pt x="1090" y="646"/>
                    </a:lnTo>
                    <a:lnTo>
                      <a:pt x="1081" y="719"/>
                    </a:lnTo>
                    <a:lnTo>
                      <a:pt x="1069" y="762"/>
                    </a:lnTo>
                    <a:lnTo>
                      <a:pt x="1064" y="791"/>
                    </a:lnTo>
                    <a:lnTo>
                      <a:pt x="1066" y="819"/>
                    </a:lnTo>
                    <a:lnTo>
                      <a:pt x="1069" y="841"/>
                    </a:lnTo>
                    <a:lnTo>
                      <a:pt x="1069" y="862"/>
                    </a:lnTo>
                    <a:lnTo>
                      <a:pt x="1063" y="882"/>
                    </a:lnTo>
                    <a:lnTo>
                      <a:pt x="1051" y="899"/>
                    </a:lnTo>
                    <a:lnTo>
                      <a:pt x="1040" y="914"/>
                    </a:lnTo>
                    <a:lnTo>
                      <a:pt x="1035" y="919"/>
                    </a:lnTo>
                    <a:lnTo>
                      <a:pt x="1032" y="922"/>
                    </a:lnTo>
                    <a:lnTo>
                      <a:pt x="1024" y="933"/>
                    </a:lnTo>
                    <a:lnTo>
                      <a:pt x="1011" y="948"/>
                    </a:lnTo>
                    <a:lnTo>
                      <a:pt x="997" y="966"/>
                    </a:lnTo>
                    <a:lnTo>
                      <a:pt x="980" y="983"/>
                    </a:lnTo>
                    <a:lnTo>
                      <a:pt x="966" y="998"/>
                    </a:lnTo>
                    <a:lnTo>
                      <a:pt x="955" y="1011"/>
                    </a:lnTo>
                    <a:lnTo>
                      <a:pt x="948" y="1016"/>
                    </a:lnTo>
                    <a:lnTo>
                      <a:pt x="938" y="1008"/>
                    </a:lnTo>
                    <a:lnTo>
                      <a:pt x="930" y="987"/>
                    </a:lnTo>
                    <a:lnTo>
                      <a:pt x="924" y="966"/>
                    </a:lnTo>
                    <a:lnTo>
                      <a:pt x="921" y="956"/>
                    </a:lnTo>
                    <a:lnTo>
                      <a:pt x="922" y="946"/>
                    </a:lnTo>
                    <a:lnTo>
                      <a:pt x="921" y="922"/>
                    </a:lnTo>
                    <a:lnTo>
                      <a:pt x="914" y="899"/>
                    </a:lnTo>
                    <a:lnTo>
                      <a:pt x="896" y="890"/>
                    </a:lnTo>
                    <a:lnTo>
                      <a:pt x="882" y="891"/>
                    </a:lnTo>
                    <a:lnTo>
                      <a:pt x="864" y="895"/>
                    </a:lnTo>
                    <a:lnTo>
                      <a:pt x="846" y="901"/>
                    </a:lnTo>
                    <a:lnTo>
                      <a:pt x="827" y="906"/>
                    </a:lnTo>
                    <a:lnTo>
                      <a:pt x="809" y="912"/>
                    </a:lnTo>
                    <a:lnTo>
                      <a:pt x="792" y="919"/>
                    </a:lnTo>
                    <a:lnTo>
                      <a:pt x="777" y="922"/>
                    </a:lnTo>
                    <a:lnTo>
                      <a:pt x="766" y="924"/>
                    </a:lnTo>
                    <a:lnTo>
                      <a:pt x="756" y="925"/>
                    </a:lnTo>
                    <a:lnTo>
                      <a:pt x="746" y="932"/>
                    </a:lnTo>
                    <a:lnTo>
                      <a:pt x="737" y="936"/>
                    </a:lnTo>
                    <a:lnTo>
                      <a:pt x="725" y="941"/>
                    </a:lnTo>
                    <a:lnTo>
                      <a:pt x="711" y="943"/>
                    </a:lnTo>
                    <a:lnTo>
                      <a:pt x="695" y="940"/>
                    </a:lnTo>
                    <a:lnTo>
                      <a:pt x="674" y="928"/>
                    </a:lnTo>
                    <a:lnTo>
                      <a:pt x="648" y="907"/>
                    </a:lnTo>
                    <a:lnTo>
                      <a:pt x="622" y="875"/>
                    </a:lnTo>
                    <a:lnTo>
                      <a:pt x="599" y="833"/>
                    </a:lnTo>
                    <a:lnTo>
                      <a:pt x="578" y="785"/>
                    </a:lnTo>
                    <a:lnTo>
                      <a:pt x="561" y="736"/>
                    </a:lnTo>
                    <a:lnTo>
                      <a:pt x="543" y="691"/>
                    </a:lnTo>
                    <a:lnTo>
                      <a:pt x="524" y="651"/>
                    </a:lnTo>
                    <a:lnTo>
                      <a:pt x="504" y="620"/>
                    </a:lnTo>
                    <a:lnTo>
                      <a:pt x="483" y="602"/>
                    </a:lnTo>
                    <a:lnTo>
                      <a:pt x="469" y="596"/>
                    </a:lnTo>
                    <a:lnTo>
                      <a:pt x="448" y="588"/>
                    </a:lnTo>
                    <a:lnTo>
                      <a:pt x="423" y="578"/>
                    </a:lnTo>
                    <a:lnTo>
                      <a:pt x="394" y="567"/>
                    </a:lnTo>
                    <a:lnTo>
                      <a:pt x="362" y="554"/>
                    </a:lnTo>
                    <a:lnTo>
                      <a:pt x="327" y="541"/>
                    </a:lnTo>
                    <a:lnTo>
                      <a:pt x="291" y="526"/>
                    </a:lnTo>
                    <a:lnTo>
                      <a:pt x="255" y="512"/>
                    </a:lnTo>
                    <a:lnTo>
                      <a:pt x="220" y="499"/>
                    </a:lnTo>
                    <a:lnTo>
                      <a:pt x="188" y="486"/>
                    </a:lnTo>
                    <a:lnTo>
                      <a:pt x="155" y="473"/>
                    </a:lnTo>
                    <a:lnTo>
                      <a:pt x="128" y="463"/>
                    </a:lnTo>
                    <a:lnTo>
                      <a:pt x="105" y="454"/>
                    </a:lnTo>
                    <a:lnTo>
                      <a:pt x="88" y="447"/>
                    </a:lnTo>
                    <a:lnTo>
                      <a:pt x="76" y="442"/>
                    </a:lnTo>
                    <a:lnTo>
                      <a:pt x="73" y="441"/>
                    </a:lnTo>
                    <a:close/>
                  </a:path>
                </a:pathLst>
              </a:custGeom>
              <a:solidFill>
                <a:srgbClr val="3807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32" name="Freeform 202"/>
              <p:cNvSpPr>
                <a:spLocks/>
              </p:cNvSpPr>
              <p:nvPr/>
            </p:nvSpPr>
            <p:spPr bwMode="auto">
              <a:xfrm flipH="1">
                <a:off x="588" y="1244"/>
                <a:ext cx="389" cy="406"/>
              </a:xfrm>
              <a:custGeom>
                <a:avLst/>
                <a:gdLst>
                  <a:gd name="T0" fmla="*/ 5 w 900"/>
                  <a:gd name="T1" fmla="*/ 2 h 943"/>
                  <a:gd name="T2" fmla="*/ 3 w 900"/>
                  <a:gd name="T3" fmla="*/ 9 h 943"/>
                  <a:gd name="T4" fmla="*/ 1 w 900"/>
                  <a:gd name="T5" fmla="*/ 17 h 943"/>
                  <a:gd name="T6" fmla="*/ 1 w 900"/>
                  <a:gd name="T7" fmla="*/ 20 h 943"/>
                  <a:gd name="T8" fmla="*/ 4 w 900"/>
                  <a:gd name="T9" fmla="*/ 24 h 943"/>
                  <a:gd name="T10" fmla="*/ 6 w 900"/>
                  <a:gd name="T11" fmla="*/ 28 h 943"/>
                  <a:gd name="T12" fmla="*/ 4 w 900"/>
                  <a:gd name="T13" fmla="*/ 39 h 943"/>
                  <a:gd name="T14" fmla="*/ 3 w 900"/>
                  <a:gd name="T15" fmla="*/ 42 h 943"/>
                  <a:gd name="T16" fmla="*/ 2 w 900"/>
                  <a:gd name="T17" fmla="*/ 48 h 943"/>
                  <a:gd name="T18" fmla="*/ 4 w 900"/>
                  <a:gd name="T19" fmla="*/ 51 h 943"/>
                  <a:gd name="T20" fmla="*/ 7 w 900"/>
                  <a:gd name="T21" fmla="*/ 53 h 943"/>
                  <a:gd name="T22" fmla="*/ 7 w 900"/>
                  <a:gd name="T23" fmla="*/ 57 h 943"/>
                  <a:gd name="T24" fmla="*/ 10 w 900"/>
                  <a:gd name="T25" fmla="*/ 59 h 943"/>
                  <a:gd name="T26" fmla="*/ 9 w 900"/>
                  <a:gd name="T27" fmla="*/ 62 h 943"/>
                  <a:gd name="T28" fmla="*/ 12 w 900"/>
                  <a:gd name="T29" fmla="*/ 64 h 943"/>
                  <a:gd name="T30" fmla="*/ 13 w 900"/>
                  <a:gd name="T31" fmla="*/ 65 h 943"/>
                  <a:gd name="T32" fmla="*/ 13 w 900"/>
                  <a:gd name="T33" fmla="*/ 71 h 943"/>
                  <a:gd name="T34" fmla="*/ 14 w 900"/>
                  <a:gd name="T35" fmla="*/ 72 h 943"/>
                  <a:gd name="T36" fmla="*/ 16 w 900"/>
                  <a:gd name="T37" fmla="*/ 74 h 943"/>
                  <a:gd name="T38" fmla="*/ 21 w 900"/>
                  <a:gd name="T39" fmla="*/ 75 h 943"/>
                  <a:gd name="T40" fmla="*/ 26 w 900"/>
                  <a:gd name="T41" fmla="*/ 75 h 943"/>
                  <a:gd name="T42" fmla="*/ 29 w 900"/>
                  <a:gd name="T43" fmla="*/ 74 h 943"/>
                  <a:gd name="T44" fmla="*/ 45 w 900"/>
                  <a:gd name="T45" fmla="*/ 69 h 943"/>
                  <a:gd name="T46" fmla="*/ 51 w 900"/>
                  <a:gd name="T47" fmla="*/ 65 h 943"/>
                  <a:gd name="T48" fmla="*/ 58 w 900"/>
                  <a:gd name="T49" fmla="*/ 60 h 943"/>
                  <a:gd name="T50" fmla="*/ 60 w 900"/>
                  <a:gd name="T51" fmla="*/ 51 h 943"/>
                  <a:gd name="T52" fmla="*/ 61 w 900"/>
                  <a:gd name="T53" fmla="*/ 45 h 943"/>
                  <a:gd name="T54" fmla="*/ 65 w 900"/>
                  <a:gd name="T55" fmla="*/ 45 h 943"/>
                  <a:gd name="T56" fmla="*/ 70 w 900"/>
                  <a:gd name="T57" fmla="*/ 41 h 943"/>
                  <a:gd name="T58" fmla="*/ 73 w 900"/>
                  <a:gd name="T59" fmla="*/ 32 h 943"/>
                  <a:gd name="T60" fmla="*/ 72 w 900"/>
                  <a:gd name="T61" fmla="*/ 24 h 943"/>
                  <a:gd name="T62" fmla="*/ 69 w 900"/>
                  <a:gd name="T63" fmla="*/ 20 h 943"/>
                  <a:gd name="T64" fmla="*/ 64 w 900"/>
                  <a:gd name="T65" fmla="*/ 21 h 943"/>
                  <a:gd name="T66" fmla="*/ 61 w 900"/>
                  <a:gd name="T67" fmla="*/ 22 h 943"/>
                  <a:gd name="T68" fmla="*/ 58 w 900"/>
                  <a:gd name="T69" fmla="*/ 26 h 943"/>
                  <a:gd name="T70" fmla="*/ 58 w 900"/>
                  <a:gd name="T71" fmla="*/ 29 h 943"/>
                  <a:gd name="T72" fmla="*/ 50 w 900"/>
                  <a:gd name="T73" fmla="*/ 32 h 943"/>
                  <a:gd name="T74" fmla="*/ 48 w 900"/>
                  <a:gd name="T75" fmla="*/ 30 h 943"/>
                  <a:gd name="T76" fmla="*/ 45 w 900"/>
                  <a:gd name="T77" fmla="*/ 24 h 943"/>
                  <a:gd name="T78" fmla="*/ 44 w 900"/>
                  <a:gd name="T79" fmla="*/ 16 h 943"/>
                  <a:gd name="T80" fmla="*/ 43 w 900"/>
                  <a:gd name="T81" fmla="*/ 12 h 943"/>
                  <a:gd name="T82" fmla="*/ 41 w 900"/>
                  <a:gd name="T83" fmla="*/ 9 h 943"/>
                  <a:gd name="T84" fmla="*/ 38 w 900"/>
                  <a:gd name="T85" fmla="*/ 7 h 943"/>
                  <a:gd name="T86" fmla="*/ 35 w 900"/>
                  <a:gd name="T87" fmla="*/ 6 h 943"/>
                  <a:gd name="T88" fmla="*/ 30 w 900"/>
                  <a:gd name="T89" fmla="*/ 7 h 943"/>
                  <a:gd name="T90" fmla="*/ 26 w 900"/>
                  <a:gd name="T91" fmla="*/ 8 h 943"/>
                  <a:gd name="T92" fmla="*/ 22 w 900"/>
                  <a:gd name="T93" fmla="*/ 6 h 943"/>
                  <a:gd name="T94" fmla="*/ 16 w 900"/>
                  <a:gd name="T95" fmla="*/ 3 h 943"/>
                  <a:gd name="T96" fmla="*/ 11 w 900"/>
                  <a:gd name="T97" fmla="*/ 0 h 943"/>
                  <a:gd name="T98" fmla="*/ 7 w 900"/>
                  <a:gd name="T99" fmla="*/ 0 h 9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0"/>
                  <a:gd name="T151" fmla="*/ 0 h 943"/>
                  <a:gd name="T152" fmla="*/ 900 w 900"/>
                  <a:gd name="T153" fmla="*/ 943 h 9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0" h="943">
                    <a:moveTo>
                      <a:pt x="76" y="2"/>
                    </a:moveTo>
                    <a:lnTo>
                      <a:pt x="71" y="8"/>
                    </a:lnTo>
                    <a:lnTo>
                      <a:pt x="60" y="23"/>
                    </a:lnTo>
                    <a:lnTo>
                      <a:pt x="47" y="47"/>
                    </a:lnTo>
                    <a:lnTo>
                      <a:pt x="42" y="76"/>
                    </a:lnTo>
                    <a:lnTo>
                      <a:pt x="38" y="117"/>
                    </a:lnTo>
                    <a:lnTo>
                      <a:pt x="26" y="162"/>
                    </a:lnTo>
                    <a:lnTo>
                      <a:pt x="15" y="201"/>
                    </a:lnTo>
                    <a:lnTo>
                      <a:pt x="10" y="217"/>
                    </a:lnTo>
                    <a:lnTo>
                      <a:pt x="0" y="242"/>
                    </a:lnTo>
                    <a:lnTo>
                      <a:pt x="4" y="246"/>
                    </a:lnTo>
                    <a:lnTo>
                      <a:pt x="12" y="254"/>
                    </a:lnTo>
                    <a:lnTo>
                      <a:pt x="25" y="265"/>
                    </a:lnTo>
                    <a:lnTo>
                      <a:pt x="39" y="280"/>
                    </a:lnTo>
                    <a:lnTo>
                      <a:pt x="52" y="296"/>
                    </a:lnTo>
                    <a:lnTo>
                      <a:pt x="65" y="312"/>
                    </a:lnTo>
                    <a:lnTo>
                      <a:pt x="73" y="328"/>
                    </a:lnTo>
                    <a:lnTo>
                      <a:pt x="76" y="343"/>
                    </a:lnTo>
                    <a:lnTo>
                      <a:pt x="73" y="381"/>
                    </a:lnTo>
                    <a:lnTo>
                      <a:pt x="63" y="436"/>
                    </a:lnTo>
                    <a:lnTo>
                      <a:pt x="55" y="486"/>
                    </a:lnTo>
                    <a:lnTo>
                      <a:pt x="50" y="507"/>
                    </a:lnTo>
                    <a:lnTo>
                      <a:pt x="47" y="514"/>
                    </a:lnTo>
                    <a:lnTo>
                      <a:pt x="41" y="528"/>
                    </a:lnTo>
                    <a:lnTo>
                      <a:pt x="33" y="551"/>
                    </a:lnTo>
                    <a:lnTo>
                      <a:pt x="26" y="575"/>
                    </a:lnTo>
                    <a:lnTo>
                      <a:pt x="26" y="599"/>
                    </a:lnTo>
                    <a:lnTo>
                      <a:pt x="36" y="620"/>
                    </a:lnTo>
                    <a:lnTo>
                      <a:pt x="46" y="635"/>
                    </a:lnTo>
                    <a:lnTo>
                      <a:pt x="50" y="641"/>
                    </a:lnTo>
                    <a:lnTo>
                      <a:pt x="84" y="641"/>
                    </a:lnTo>
                    <a:lnTo>
                      <a:pt x="86" y="648"/>
                    </a:lnTo>
                    <a:lnTo>
                      <a:pt x="89" y="662"/>
                    </a:lnTo>
                    <a:lnTo>
                      <a:pt x="91" y="683"/>
                    </a:lnTo>
                    <a:lnTo>
                      <a:pt x="88" y="703"/>
                    </a:lnTo>
                    <a:lnTo>
                      <a:pt x="89" y="719"/>
                    </a:lnTo>
                    <a:lnTo>
                      <a:pt x="99" y="730"/>
                    </a:lnTo>
                    <a:lnTo>
                      <a:pt x="110" y="738"/>
                    </a:lnTo>
                    <a:lnTo>
                      <a:pt x="117" y="740"/>
                    </a:lnTo>
                    <a:lnTo>
                      <a:pt x="115" y="745"/>
                    </a:lnTo>
                    <a:lnTo>
                      <a:pt x="112" y="759"/>
                    </a:lnTo>
                    <a:lnTo>
                      <a:pt x="113" y="775"/>
                    </a:lnTo>
                    <a:lnTo>
                      <a:pt x="126" y="790"/>
                    </a:lnTo>
                    <a:lnTo>
                      <a:pt x="141" y="799"/>
                    </a:lnTo>
                    <a:lnTo>
                      <a:pt x="147" y="806"/>
                    </a:lnTo>
                    <a:lnTo>
                      <a:pt x="151" y="808"/>
                    </a:lnTo>
                    <a:lnTo>
                      <a:pt x="154" y="816"/>
                    </a:lnTo>
                    <a:lnTo>
                      <a:pt x="159" y="835"/>
                    </a:lnTo>
                    <a:lnTo>
                      <a:pt x="163" y="859"/>
                    </a:lnTo>
                    <a:lnTo>
                      <a:pt x="167" y="882"/>
                    </a:lnTo>
                    <a:lnTo>
                      <a:pt x="167" y="890"/>
                    </a:lnTo>
                    <a:lnTo>
                      <a:pt x="168" y="900"/>
                    </a:lnTo>
                    <a:lnTo>
                      <a:pt x="172" y="906"/>
                    </a:lnTo>
                    <a:lnTo>
                      <a:pt x="178" y="914"/>
                    </a:lnTo>
                    <a:lnTo>
                      <a:pt x="186" y="921"/>
                    </a:lnTo>
                    <a:lnTo>
                      <a:pt x="197" y="927"/>
                    </a:lnTo>
                    <a:lnTo>
                      <a:pt x="214" y="933"/>
                    </a:lnTo>
                    <a:lnTo>
                      <a:pt x="233" y="938"/>
                    </a:lnTo>
                    <a:lnTo>
                      <a:pt x="255" y="943"/>
                    </a:lnTo>
                    <a:lnTo>
                      <a:pt x="276" y="943"/>
                    </a:lnTo>
                    <a:lnTo>
                      <a:pt x="299" y="943"/>
                    </a:lnTo>
                    <a:lnTo>
                      <a:pt x="318" y="940"/>
                    </a:lnTo>
                    <a:lnTo>
                      <a:pt x="335" y="937"/>
                    </a:lnTo>
                    <a:lnTo>
                      <a:pt x="348" y="933"/>
                    </a:lnTo>
                    <a:lnTo>
                      <a:pt x="356" y="932"/>
                    </a:lnTo>
                    <a:lnTo>
                      <a:pt x="359" y="930"/>
                    </a:lnTo>
                    <a:lnTo>
                      <a:pt x="549" y="866"/>
                    </a:lnTo>
                    <a:lnTo>
                      <a:pt x="557" y="862"/>
                    </a:lnTo>
                    <a:lnTo>
                      <a:pt x="577" y="851"/>
                    </a:lnTo>
                    <a:lnTo>
                      <a:pt x="604" y="837"/>
                    </a:lnTo>
                    <a:lnTo>
                      <a:pt x="638" y="819"/>
                    </a:lnTo>
                    <a:lnTo>
                      <a:pt x="670" y="798"/>
                    </a:lnTo>
                    <a:lnTo>
                      <a:pt x="699" y="777"/>
                    </a:lnTo>
                    <a:lnTo>
                      <a:pt x="722" y="757"/>
                    </a:lnTo>
                    <a:lnTo>
                      <a:pt x="732" y="740"/>
                    </a:lnTo>
                    <a:lnTo>
                      <a:pt x="738" y="696"/>
                    </a:lnTo>
                    <a:lnTo>
                      <a:pt x="743" y="638"/>
                    </a:lnTo>
                    <a:lnTo>
                      <a:pt x="746" y="586"/>
                    </a:lnTo>
                    <a:lnTo>
                      <a:pt x="748" y="565"/>
                    </a:lnTo>
                    <a:lnTo>
                      <a:pt x="753" y="565"/>
                    </a:lnTo>
                    <a:lnTo>
                      <a:pt x="762" y="565"/>
                    </a:lnTo>
                    <a:lnTo>
                      <a:pt x="779" y="564"/>
                    </a:lnTo>
                    <a:lnTo>
                      <a:pt x="800" y="559"/>
                    </a:lnTo>
                    <a:lnTo>
                      <a:pt x="821" y="549"/>
                    </a:lnTo>
                    <a:lnTo>
                      <a:pt x="843" y="535"/>
                    </a:lnTo>
                    <a:lnTo>
                      <a:pt x="864" y="514"/>
                    </a:lnTo>
                    <a:lnTo>
                      <a:pt x="882" y="483"/>
                    </a:lnTo>
                    <a:lnTo>
                      <a:pt x="893" y="446"/>
                    </a:lnTo>
                    <a:lnTo>
                      <a:pt x="900" y="407"/>
                    </a:lnTo>
                    <a:lnTo>
                      <a:pt x="900" y="368"/>
                    </a:lnTo>
                    <a:lnTo>
                      <a:pt x="896" y="333"/>
                    </a:lnTo>
                    <a:lnTo>
                      <a:pt x="888" y="301"/>
                    </a:lnTo>
                    <a:lnTo>
                      <a:pt x="877" y="273"/>
                    </a:lnTo>
                    <a:lnTo>
                      <a:pt x="863" y="257"/>
                    </a:lnTo>
                    <a:lnTo>
                      <a:pt x="848" y="251"/>
                    </a:lnTo>
                    <a:lnTo>
                      <a:pt x="832" y="251"/>
                    </a:lnTo>
                    <a:lnTo>
                      <a:pt x="813" y="254"/>
                    </a:lnTo>
                    <a:lnTo>
                      <a:pt x="795" y="257"/>
                    </a:lnTo>
                    <a:lnTo>
                      <a:pt x="777" y="263"/>
                    </a:lnTo>
                    <a:lnTo>
                      <a:pt x="761" y="270"/>
                    </a:lnTo>
                    <a:lnTo>
                      <a:pt x="748" y="278"/>
                    </a:lnTo>
                    <a:lnTo>
                      <a:pt x="737" y="289"/>
                    </a:lnTo>
                    <a:lnTo>
                      <a:pt x="732" y="301"/>
                    </a:lnTo>
                    <a:lnTo>
                      <a:pt x="725" y="323"/>
                    </a:lnTo>
                    <a:lnTo>
                      <a:pt x="720" y="341"/>
                    </a:lnTo>
                    <a:lnTo>
                      <a:pt x="716" y="354"/>
                    </a:lnTo>
                    <a:lnTo>
                      <a:pt x="714" y="359"/>
                    </a:lnTo>
                    <a:lnTo>
                      <a:pt x="674" y="401"/>
                    </a:lnTo>
                    <a:lnTo>
                      <a:pt x="649" y="425"/>
                    </a:lnTo>
                    <a:lnTo>
                      <a:pt x="616" y="401"/>
                    </a:lnTo>
                    <a:lnTo>
                      <a:pt x="614" y="397"/>
                    </a:lnTo>
                    <a:lnTo>
                      <a:pt x="607" y="388"/>
                    </a:lnTo>
                    <a:lnTo>
                      <a:pt x="598" y="372"/>
                    </a:lnTo>
                    <a:lnTo>
                      <a:pt x="586" y="351"/>
                    </a:lnTo>
                    <a:lnTo>
                      <a:pt x="575" y="325"/>
                    </a:lnTo>
                    <a:lnTo>
                      <a:pt x="564" y="296"/>
                    </a:lnTo>
                    <a:lnTo>
                      <a:pt x="554" y="265"/>
                    </a:lnTo>
                    <a:lnTo>
                      <a:pt x="546" y="231"/>
                    </a:lnTo>
                    <a:lnTo>
                      <a:pt x="541" y="201"/>
                    </a:lnTo>
                    <a:lnTo>
                      <a:pt x="536" y="176"/>
                    </a:lnTo>
                    <a:lnTo>
                      <a:pt x="532" y="159"/>
                    </a:lnTo>
                    <a:lnTo>
                      <a:pt x="527" y="146"/>
                    </a:lnTo>
                    <a:lnTo>
                      <a:pt x="520" y="134"/>
                    </a:lnTo>
                    <a:lnTo>
                      <a:pt x="512" y="125"/>
                    </a:lnTo>
                    <a:lnTo>
                      <a:pt x="501" y="115"/>
                    </a:lnTo>
                    <a:lnTo>
                      <a:pt x="488" y="104"/>
                    </a:lnTo>
                    <a:lnTo>
                      <a:pt x="475" y="92"/>
                    </a:lnTo>
                    <a:lnTo>
                      <a:pt x="464" y="86"/>
                    </a:lnTo>
                    <a:lnTo>
                      <a:pt x="454" y="81"/>
                    </a:lnTo>
                    <a:lnTo>
                      <a:pt x="446" y="79"/>
                    </a:lnTo>
                    <a:lnTo>
                      <a:pt x="435" y="79"/>
                    </a:lnTo>
                    <a:lnTo>
                      <a:pt x="422" y="83"/>
                    </a:lnTo>
                    <a:lnTo>
                      <a:pt x="402" y="88"/>
                    </a:lnTo>
                    <a:lnTo>
                      <a:pt x="378" y="92"/>
                    </a:lnTo>
                    <a:lnTo>
                      <a:pt x="354" y="97"/>
                    </a:lnTo>
                    <a:lnTo>
                      <a:pt x="333" y="99"/>
                    </a:lnTo>
                    <a:lnTo>
                      <a:pt x="317" y="99"/>
                    </a:lnTo>
                    <a:lnTo>
                      <a:pt x="302" y="94"/>
                    </a:lnTo>
                    <a:lnTo>
                      <a:pt x="288" y="88"/>
                    </a:lnTo>
                    <a:lnTo>
                      <a:pt x="270" y="78"/>
                    </a:lnTo>
                    <a:lnTo>
                      <a:pt x="251" y="67"/>
                    </a:lnTo>
                    <a:lnTo>
                      <a:pt x="225" y="52"/>
                    </a:lnTo>
                    <a:lnTo>
                      <a:pt x="199" y="37"/>
                    </a:lnTo>
                    <a:lnTo>
                      <a:pt x="176" y="25"/>
                    </a:lnTo>
                    <a:lnTo>
                      <a:pt x="155" y="15"/>
                    </a:lnTo>
                    <a:lnTo>
                      <a:pt x="138" y="7"/>
                    </a:lnTo>
                    <a:lnTo>
                      <a:pt x="121" y="2"/>
                    </a:lnTo>
                    <a:lnTo>
                      <a:pt x="105" y="0"/>
                    </a:lnTo>
                    <a:lnTo>
                      <a:pt x="91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FFC6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33" name="Freeform 203"/>
              <p:cNvSpPr>
                <a:spLocks/>
              </p:cNvSpPr>
              <p:nvPr/>
            </p:nvSpPr>
            <p:spPr bwMode="auto">
              <a:xfrm flipH="1">
                <a:off x="384" y="2188"/>
                <a:ext cx="480" cy="189"/>
              </a:xfrm>
              <a:custGeom>
                <a:avLst/>
                <a:gdLst>
                  <a:gd name="T0" fmla="*/ 89 w 1112"/>
                  <a:gd name="T1" fmla="*/ 22 h 438"/>
                  <a:gd name="T2" fmla="*/ 0 w 1112"/>
                  <a:gd name="T3" fmla="*/ 0 h 438"/>
                  <a:gd name="T4" fmla="*/ 0 w 1112"/>
                  <a:gd name="T5" fmla="*/ 35 h 438"/>
                  <a:gd name="T6" fmla="*/ 89 w 1112"/>
                  <a:gd name="T7" fmla="*/ 35 h 438"/>
                  <a:gd name="T8" fmla="*/ 89 w 1112"/>
                  <a:gd name="T9" fmla="*/ 22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2"/>
                  <a:gd name="T16" fmla="*/ 0 h 438"/>
                  <a:gd name="T17" fmla="*/ 1112 w 1112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2" h="438">
                    <a:moveTo>
                      <a:pt x="1112" y="280"/>
                    </a:moveTo>
                    <a:lnTo>
                      <a:pt x="0" y="0"/>
                    </a:lnTo>
                    <a:lnTo>
                      <a:pt x="0" y="438"/>
                    </a:lnTo>
                    <a:lnTo>
                      <a:pt x="1112" y="438"/>
                    </a:lnTo>
                    <a:lnTo>
                      <a:pt x="1112" y="280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34" name="Freeform 204"/>
              <p:cNvSpPr>
                <a:spLocks/>
              </p:cNvSpPr>
              <p:nvPr/>
            </p:nvSpPr>
            <p:spPr bwMode="auto">
              <a:xfrm flipH="1">
                <a:off x="561" y="1696"/>
                <a:ext cx="181" cy="567"/>
              </a:xfrm>
              <a:custGeom>
                <a:avLst/>
                <a:gdLst>
                  <a:gd name="T0" fmla="*/ 1 w 420"/>
                  <a:gd name="T1" fmla="*/ 0 h 1312"/>
                  <a:gd name="T2" fmla="*/ 1 w 420"/>
                  <a:gd name="T3" fmla="*/ 0 h 1312"/>
                  <a:gd name="T4" fmla="*/ 2 w 420"/>
                  <a:gd name="T5" fmla="*/ 0 h 1312"/>
                  <a:gd name="T6" fmla="*/ 3 w 420"/>
                  <a:gd name="T7" fmla="*/ 0 h 1312"/>
                  <a:gd name="T8" fmla="*/ 4 w 420"/>
                  <a:gd name="T9" fmla="*/ 0 h 1312"/>
                  <a:gd name="T10" fmla="*/ 5 w 420"/>
                  <a:gd name="T11" fmla="*/ 0 h 1312"/>
                  <a:gd name="T12" fmla="*/ 6 w 420"/>
                  <a:gd name="T13" fmla="*/ 0 h 1312"/>
                  <a:gd name="T14" fmla="*/ 8 w 420"/>
                  <a:gd name="T15" fmla="*/ 0 h 1312"/>
                  <a:gd name="T16" fmla="*/ 9 w 420"/>
                  <a:gd name="T17" fmla="*/ 0 h 1312"/>
                  <a:gd name="T18" fmla="*/ 9 w 420"/>
                  <a:gd name="T19" fmla="*/ 0 h 1312"/>
                  <a:gd name="T20" fmla="*/ 9 w 420"/>
                  <a:gd name="T21" fmla="*/ 0 h 1312"/>
                  <a:gd name="T22" fmla="*/ 10 w 420"/>
                  <a:gd name="T23" fmla="*/ 1 h 1312"/>
                  <a:gd name="T24" fmla="*/ 11 w 420"/>
                  <a:gd name="T25" fmla="*/ 3 h 1312"/>
                  <a:gd name="T26" fmla="*/ 10 w 420"/>
                  <a:gd name="T27" fmla="*/ 4 h 1312"/>
                  <a:gd name="T28" fmla="*/ 9 w 420"/>
                  <a:gd name="T29" fmla="*/ 7 h 1312"/>
                  <a:gd name="T30" fmla="*/ 9 w 420"/>
                  <a:gd name="T31" fmla="*/ 10 h 1312"/>
                  <a:gd name="T32" fmla="*/ 8 w 420"/>
                  <a:gd name="T33" fmla="*/ 11 h 1312"/>
                  <a:gd name="T34" fmla="*/ 8 w 420"/>
                  <a:gd name="T35" fmla="*/ 11 h 1312"/>
                  <a:gd name="T36" fmla="*/ 9 w 420"/>
                  <a:gd name="T37" fmla="*/ 13 h 1312"/>
                  <a:gd name="T38" fmla="*/ 9 w 420"/>
                  <a:gd name="T39" fmla="*/ 16 h 1312"/>
                  <a:gd name="T40" fmla="*/ 10 w 420"/>
                  <a:gd name="T41" fmla="*/ 19 h 1312"/>
                  <a:gd name="T42" fmla="*/ 11 w 420"/>
                  <a:gd name="T43" fmla="*/ 23 h 1312"/>
                  <a:gd name="T44" fmla="*/ 12 w 420"/>
                  <a:gd name="T45" fmla="*/ 27 h 1312"/>
                  <a:gd name="T46" fmla="*/ 13 w 420"/>
                  <a:gd name="T47" fmla="*/ 31 h 1312"/>
                  <a:gd name="T48" fmla="*/ 15 w 420"/>
                  <a:gd name="T49" fmla="*/ 35 h 1312"/>
                  <a:gd name="T50" fmla="*/ 17 w 420"/>
                  <a:gd name="T51" fmla="*/ 38 h 1312"/>
                  <a:gd name="T52" fmla="*/ 19 w 420"/>
                  <a:gd name="T53" fmla="*/ 42 h 1312"/>
                  <a:gd name="T54" fmla="*/ 21 w 420"/>
                  <a:gd name="T55" fmla="*/ 47 h 1312"/>
                  <a:gd name="T56" fmla="*/ 23 w 420"/>
                  <a:gd name="T57" fmla="*/ 51 h 1312"/>
                  <a:gd name="T58" fmla="*/ 25 w 420"/>
                  <a:gd name="T59" fmla="*/ 56 h 1312"/>
                  <a:gd name="T60" fmla="*/ 27 w 420"/>
                  <a:gd name="T61" fmla="*/ 61 h 1312"/>
                  <a:gd name="T62" fmla="*/ 28 w 420"/>
                  <a:gd name="T63" fmla="*/ 67 h 1312"/>
                  <a:gd name="T64" fmla="*/ 30 w 420"/>
                  <a:gd name="T65" fmla="*/ 72 h 1312"/>
                  <a:gd name="T66" fmla="*/ 32 w 420"/>
                  <a:gd name="T67" fmla="*/ 83 h 1312"/>
                  <a:gd name="T68" fmla="*/ 33 w 420"/>
                  <a:gd name="T69" fmla="*/ 91 h 1312"/>
                  <a:gd name="T70" fmla="*/ 34 w 420"/>
                  <a:gd name="T71" fmla="*/ 96 h 1312"/>
                  <a:gd name="T72" fmla="*/ 34 w 420"/>
                  <a:gd name="T73" fmla="*/ 97 h 1312"/>
                  <a:gd name="T74" fmla="*/ 33 w 420"/>
                  <a:gd name="T75" fmla="*/ 106 h 1312"/>
                  <a:gd name="T76" fmla="*/ 18 w 420"/>
                  <a:gd name="T77" fmla="*/ 102 h 1312"/>
                  <a:gd name="T78" fmla="*/ 18 w 420"/>
                  <a:gd name="T79" fmla="*/ 99 h 1312"/>
                  <a:gd name="T80" fmla="*/ 18 w 420"/>
                  <a:gd name="T81" fmla="*/ 89 h 1312"/>
                  <a:gd name="T82" fmla="*/ 18 w 420"/>
                  <a:gd name="T83" fmla="*/ 79 h 1312"/>
                  <a:gd name="T84" fmla="*/ 17 w 420"/>
                  <a:gd name="T85" fmla="*/ 70 h 1312"/>
                  <a:gd name="T86" fmla="*/ 16 w 420"/>
                  <a:gd name="T87" fmla="*/ 67 h 1312"/>
                  <a:gd name="T88" fmla="*/ 15 w 420"/>
                  <a:gd name="T89" fmla="*/ 64 h 1312"/>
                  <a:gd name="T90" fmla="*/ 14 w 420"/>
                  <a:gd name="T91" fmla="*/ 58 h 1312"/>
                  <a:gd name="T92" fmla="*/ 12 w 420"/>
                  <a:gd name="T93" fmla="*/ 52 h 1312"/>
                  <a:gd name="T94" fmla="*/ 11 w 420"/>
                  <a:gd name="T95" fmla="*/ 46 h 1312"/>
                  <a:gd name="T96" fmla="*/ 9 w 420"/>
                  <a:gd name="T97" fmla="*/ 41 h 1312"/>
                  <a:gd name="T98" fmla="*/ 8 w 420"/>
                  <a:gd name="T99" fmla="*/ 36 h 1312"/>
                  <a:gd name="T100" fmla="*/ 6 w 420"/>
                  <a:gd name="T101" fmla="*/ 32 h 1312"/>
                  <a:gd name="T102" fmla="*/ 5 w 420"/>
                  <a:gd name="T103" fmla="*/ 25 h 1312"/>
                  <a:gd name="T104" fmla="*/ 4 w 420"/>
                  <a:gd name="T105" fmla="*/ 18 h 1312"/>
                  <a:gd name="T106" fmla="*/ 4 w 420"/>
                  <a:gd name="T107" fmla="*/ 13 h 1312"/>
                  <a:gd name="T108" fmla="*/ 4 w 420"/>
                  <a:gd name="T109" fmla="*/ 11 h 1312"/>
                  <a:gd name="T110" fmla="*/ 0 w 420"/>
                  <a:gd name="T111" fmla="*/ 4 h 1312"/>
                  <a:gd name="T112" fmla="*/ 0 w 420"/>
                  <a:gd name="T113" fmla="*/ 4 h 1312"/>
                  <a:gd name="T114" fmla="*/ 0 w 420"/>
                  <a:gd name="T115" fmla="*/ 3 h 1312"/>
                  <a:gd name="T116" fmla="*/ 0 w 420"/>
                  <a:gd name="T117" fmla="*/ 3 h 1312"/>
                  <a:gd name="T118" fmla="*/ 1 w 420"/>
                  <a:gd name="T119" fmla="*/ 0 h 131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20"/>
                  <a:gd name="T181" fmla="*/ 0 h 1312"/>
                  <a:gd name="T182" fmla="*/ 420 w 420"/>
                  <a:gd name="T183" fmla="*/ 1312 h 131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20" h="1312">
                    <a:moveTo>
                      <a:pt x="10" y="8"/>
                    </a:moveTo>
                    <a:lnTo>
                      <a:pt x="13" y="8"/>
                    </a:lnTo>
                    <a:lnTo>
                      <a:pt x="20" y="6"/>
                    </a:lnTo>
                    <a:lnTo>
                      <a:pt x="31" y="5"/>
                    </a:lnTo>
                    <a:lnTo>
                      <a:pt x="46" y="3"/>
                    </a:lnTo>
                    <a:lnTo>
                      <a:pt x="62" y="3"/>
                    </a:lnTo>
                    <a:lnTo>
                      <a:pt x="78" y="1"/>
                    </a:lnTo>
                    <a:lnTo>
                      <a:pt x="94" y="0"/>
                    </a:lnTo>
                    <a:lnTo>
                      <a:pt x="110" y="0"/>
                    </a:lnTo>
                    <a:lnTo>
                      <a:pt x="114" y="1"/>
                    </a:lnTo>
                    <a:lnTo>
                      <a:pt x="120" y="5"/>
                    </a:lnTo>
                    <a:lnTo>
                      <a:pt x="128" y="14"/>
                    </a:lnTo>
                    <a:lnTo>
                      <a:pt x="135" y="30"/>
                    </a:lnTo>
                    <a:lnTo>
                      <a:pt x="131" y="51"/>
                    </a:lnTo>
                    <a:lnTo>
                      <a:pt x="118" y="87"/>
                    </a:lnTo>
                    <a:lnTo>
                      <a:pt x="107" y="119"/>
                    </a:lnTo>
                    <a:lnTo>
                      <a:pt x="101" y="134"/>
                    </a:lnTo>
                    <a:lnTo>
                      <a:pt x="102" y="142"/>
                    </a:lnTo>
                    <a:lnTo>
                      <a:pt x="107" y="164"/>
                    </a:lnTo>
                    <a:lnTo>
                      <a:pt x="114" y="198"/>
                    </a:lnTo>
                    <a:lnTo>
                      <a:pt x="125" y="239"/>
                    </a:lnTo>
                    <a:lnTo>
                      <a:pt x="136" y="287"/>
                    </a:lnTo>
                    <a:lnTo>
                      <a:pt x="152" y="337"/>
                    </a:lnTo>
                    <a:lnTo>
                      <a:pt x="168" y="386"/>
                    </a:lnTo>
                    <a:lnTo>
                      <a:pt x="188" y="432"/>
                    </a:lnTo>
                    <a:lnTo>
                      <a:pt x="210" y="478"/>
                    </a:lnTo>
                    <a:lnTo>
                      <a:pt x="235" y="524"/>
                    </a:lnTo>
                    <a:lnTo>
                      <a:pt x="260" y="576"/>
                    </a:lnTo>
                    <a:lnTo>
                      <a:pt x="286" y="631"/>
                    </a:lnTo>
                    <a:lnTo>
                      <a:pt x="312" y="691"/>
                    </a:lnTo>
                    <a:lnTo>
                      <a:pt x="336" y="754"/>
                    </a:lnTo>
                    <a:lnTo>
                      <a:pt x="357" y="823"/>
                    </a:lnTo>
                    <a:lnTo>
                      <a:pt x="373" y="896"/>
                    </a:lnTo>
                    <a:lnTo>
                      <a:pt x="398" y="1028"/>
                    </a:lnTo>
                    <a:lnTo>
                      <a:pt x="412" y="1125"/>
                    </a:lnTo>
                    <a:lnTo>
                      <a:pt x="419" y="1185"/>
                    </a:lnTo>
                    <a:lnTo>
                      <a:pt x="420" y="1204"/>
                    </a:lnTo>
                    <a:lnTo>
                      <a:pt x="412" y="1312"/>
                    </a:lnTo>
                    <a:lnTo>
                      <a:pt x="227" y="1265"/>
                    </a:lnTo>
                    <a:lnTo>
                      <a:pt x="228" y="1219"/>
                    </a:lnTo>
                    <a:lnTo>
                      <a:pt x="228" y="1107"/>
                    </a:lnTo>
                    <a:lnTo>
                      <a:pt x="223" y="976"/>
                    </a:lnTo>
                    <a:lnTo>
                      <a:pt x="210" y="870"/>
                    </a:lnTo>
                    <a:lnTo>
                      <a:pt x="202" y="836"/>
                    </a:lnTo>
                    <a:lnTo>
                      <a:pt x="188" y="784"/>
                    </a:lnTo>
                    <a:lnTo>
                      <a:pt x="172" y="720"/>
                    </a:lnTo>
                    <a:lnTo>
                      <a:pt x="152" y="647"/>
                    </a:lnTo>
                    <a:lnTo>
                      <a:pt x="133" y="574"/>
                    </a:lnTo>
                    <a:lnTo>
                      <a:pt x="114" y="505"/>
                    </a:lnTo>
                    <a:lnTo>
                      <a:pt x="96" y="447"/>
                    </a:lnTo>
                    <a:lnTo>
                      <a:pt x="81" y="403"/>
                    </a:lnTo>
                    <a:lnTo>
                      <a:pt x="57" y="310"/>
                    </a:lnTo>
                    <a:lnTo>
                      <a:pt x="49" y="223"/>
                    </a:lnTo>
                    <a:lnTo>
                      <a:pt x="47" y="158"/>
                    </a:lnTo>
                    <a:lnTo>
                      <a:pt x="49" y="134"/>
                    </a:lnTo>
                    <a:lnTo>
                      <a:pt x="2" y="47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35" name="Freeform 205"/>
              <p:cNvSpPr>
                <a:spLocks/>
              </p:cNvSpPr>
              <p:nvPr/>
            </p:nvSpPr>
            <p:spPr bwMode="auto">
              <a:xfrm flipH="1">
                <a:off x="894" y="1509"/>
                <a:ext cx="61" cy="16"/>
              </a:xfrm>
              <a:custGeom>
                <a:avLst/>
                <a:gdLst>
                  <a:gd name="T0" fmla="*/ 0 w 143"/>
                  <a:gd name="T1" fmla="*/ 2 h 38"/>
                  <a:gd name="T2" fmla="*/ 0 w 143"/>
                  <a:gd name="T3" fmla="*/ 2 h 38"/>
                  <a:gd name="T4" fmla="*/ 0 w 143"/>
                  <a:gd name="T5" fmla="*/ 2 h 38"/>
                  <a:gd name="T6" fmla="*/ 1 w 143"/>
                  <a:gd name="T7" fmla="*/ 1 h 38"/>
                  <a:gd name="T8" fmla="*/ 1 w 143"/>
                  <a:gd name="T9" fmla="*/ 1 h 38"/>
                  <a:gd name="T10" fmla="*/ 2 w 143"/>
                  <a:gd name="T11" fmla="*/ 1 h 38"/>
                  <a:gd name="T12" fmla="*/ 3 w 143"/>
                  <a:gd name="T13" fmla="*/ 1 h 38"/>
                  <a:gd name="T14" fmla="*/ 3 w 143"/>
                  <a:gd name="T15" fmla="*/ 0 h 38"/>
                  <a:gd name="T16" fmla="*/ 4 w 143"/>
                  <a:gd name="T17" fmla="*/ 0 h 38"/>
                  <a:gd name="T18" fmla="*/ 5 w 143"/>
                  <a:gd name="T19" fmla="*/ 0 h 38"/>
                  <a:gd name="T20" fmla="*/ 6 w 143"/>
                  <a:gd name="T21" fmla="*/ 0 h 38"/>
                  <a:gd name="T22" fmla="*/ 6 w 143"/>
                  <a:gd name="T23" fmla="*/ 0 h 38"/>
                  <a:gd name="T24" fmla="*/ 7 w 143"/>
                  <a:gd name="T25" fmla="*/ 0 h 38"/>
                  <a:gd name="T26" fmla="*/ 7 w 143"/>
                  <a:gd name="T27" fmla="*/ 0 h 38"/>
                  <a:gd name="T28" fmla="*/ 8 w 143"/>
                  <a:gd name="T29" fmla="*/ 0 h 38"/>
                  <a:gd name="T30" fmla="*/ 9 w 143"/>
                  <a:gd name="T31" fmla="*/ 0 h 38"/>
                  <a:gd name="T32" fmla="*/ 9 w 143"/>
                  <a:gd name="T33" fmla="*/ 0 h 38"/>
                  <a:gd name="T34" fmla="*/ 10 w 143"/>
                  <a:gd name="T35" fmla="*/ 0 h 38"/>
                  <a:gd name="T36" fmla="*/ 11 w 143"/>
                  <a:gd name="T37" fmla="*/ 0 h 38"/>
                  <a:gd name="T38" fmla="*/ 11 w 143"/>
                  <a:gd name="T39" fmla="*/ 1 h 38"/>
                  <a:gd name="T40" fmla="*/ 11 w 143"/>
                  <a:gd name="T41" fmla="*/ 1 h 38"/>
                  <a:gd name="T42" fmla="*/ 11 w 143"/>
                  <a:gd name="T43" fmla="*/ 1 h 38"/>
                  <a:gd name="T44" fmla="*/ 10 w 143"/>
                  <a:gd name="T45" fmla="*/ 2 h 38"/>
                  <a:gd name="T46" fmla="*/ 9 w 143"/>
                  <a:gd name="T47" fmla="*/ 3 h 38"/>
                  <a:gd name="T48" fmla="*/ 8 w 143"/>
                  <a:gd name="T49" fmla="*/ 3 h 38"/>
                  <a:gd name="T50" fmla="*/ 7 w 143"/>
                  <a:gd name="T51" fmla="*/ 3 h 38"/>
                  <a:gd name="T52" fmla="*/ 6 w 143"/>
                  <a:gd name="T53" fmla="*/ 3 h 38"/>
                  <a:gd name="T54" fmla="*/ 5 w 143"/>
                  <a:gd name="T55" fmla="*/ 3 h 38"/>
                  <a:gd name="T56" fmla="*/ 4 w 143"/>
                  <a:gd name="T57" fmla="*/ 2 h 38"/>
                  <a:gd name="T58" fmla="*/ 2 w 143"/>
                  <a:gd name="T59" fmla="*/ 2 h 38"/>
                  <a:gd name="T60" fmla="*/ 1 w 143"/>
                  <a:gd name="T61" fmla="*/ 2 h 38"/>
                  <a:gd name="T62" fmla="*/ 0 w 143"/>
                  <a:gd name="T63" fmla="*/ 2 h 38"/>
                  <a:gd name="T64" fmla="*/ 0 w 143"/>
                  <a:gd name="T65" fmla="*/ 2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3"/>
                  <a:gd name="T100" fmla="*/ 0 h 38"/>
                  <a:gd name="T101" fmla="*/ 143 w 143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3" h="38">
                    <a:moveTo>
                      <a:pt x="0" y="25"/>
                    </a:moveTo>
                    <a:lnTo>
                      <a:pt x="2" y="25"/>
                    </a:lnTo>
                    <a:lnTo>
                      <a:pt x="4" y="21"/>
                    </a:lnTo>
                    <a:lnTo>
                      <a:pt x="9" y="18"/>
                    </a:lnTo>
                    <a:lnTo>
                      <a:pt x="15" y="15"/>
                    </a:lnTo>
                    <a:lnTo>
                      <a:pt x="23" y="12"/>
                    </a:lnTo>
                    <a:lnTo>
                      <a:pt x="31" y="9"/>
                    </a:lnTo>
                    <a:lnTo>
                      <a:pt x="41" y="5"/>
                    </a:lnTo>
                    <a:lnTo>
                      <a:pt x="50" y="4"/>
                    </a:lnTo>
                    <a:lnTo>
                      <a:pt x="60" y="4"/>
                    </a:lnTo>
                    <a:lnTo>
                      <a:pt x="70" y="4"/>
                    </a:lnTo>
                    <a:lnTo>
                      <a:pt x="78" y="2"/>
                    </a:lnTo>
                    <a:lnTo>
                      <a:pt x="88" y="2"/>
                    </a:lnTo>
                    <a:lnTo>
                      <a:pt x="96" y="2"/>
                    </a:lnTo>
                    <a:lnTo>
                      <a:pt x="104" y="2"/>
                    </a:lnTo>
                    <a:lnTo>
                      <a:pt x="113" y="2"/>
                    </a:lnTo>
                    <a:lnTo>
                      <a:pt x="122" y="0"/>
                    </a:lnTo>
                    <a:lnTo>
                      <a:pt x="134" y="2"/>
                    </a:lnTo>
                    <a:lnTo>
                      <a:pt x="141" y="5"/>
                    </a:lnTo>
                    <a:lnTo>
                      <a:pt x="143" y="9"/>
                    </a:lnTo>
                    <a:lnTo>
                      <a:pt x="143" y="10"/>
                    </a:lnTo>
                    <a:lnTo>
                      <a:pt x="138" y="15"/>
                    </a:lnTo>
                    <a:lnTo>
                      <a:pt x="126" y="23"/>
                    </a:lnTo>
                    <a:lnTo>
                      <a:pt x="113" y="33"/>
                    </a:lnTo>
                    <a:lnTo>
                      <a:pt x="101" y="38"/>
                    </a:lnTo>
                    <a:lnTo>
                      <a:pt x="92" y="36"/>
                    </a:lnTo>
                    <a:lnTo>
                      <a:pt x="80" y="34"/>
                    </a:lnTo>
                    <a:lnTo>
                      <a:pt x="62" y="33"/>
                    </a:lnTo>
                    <a:lnTo>
                      <a:pt x="46" y="31"/>
                    </a:lnTo>
                    <a:lnTo>
                      <a:pt x="28" y="28"/>
                    </a:lnTo>
                    <a:lnTo>
                      <a:pt x="13" y="26"/>
                    </a:lnTo>
                    <a:lnTo>
                      <a:pt x="4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36" name="Freeform 206"/>
              <p:cNvSpPr>
                <a:spLocks/>
              </p:cNvSpPr>
              <p:nvPr/>
            </p:nvSpPr>
            <p:spPr bwMode="auto">
              <a:xfrm flipH="1">
                <a:off x="875" y="1549"/>
                <a:ext cx="63" cy="17"/>
              </a:xfrm>
              <a:custGeom>
                <a:avLst/>
                <a:gdLst>
                  <a:gd name="T0" fmla="*/ 0 w 147"/>
                  <a:gd name="T1" fmla="*/ 0 h 41"/>
                  <a:gd name="T2" fmla="*/ 0 w 147"/>
                  <a:gd name="T3" fmla="*/ 0 h 41"/>
                  <a:gd name="T4" fmla="*/ 0 w 147"/>
                  <a:gd name="T5" fmla="*/ 0 h 41"/>
                  <a:gd name="T6" fmla="*/ 1 w 147"/>
                  <a:gd name="T7" fmla="*/ 0 h 41"/>
                  <a:gd name="T8" fmla="*/ 2 w 147"/>
                  <a:gd name="T9" fmla="*/ 0 h 41"/>
                  <a:gd name="T10" fmla="*/ 3 w 147"/>
                  <a:gd name="T11" fmla="*/ 0 h 41"/>
                  <a:gd name="T12" fmla="*/ 3 w 147"/>
                  <a:gd name="T13" fmla="*/ 0 h 41"/>
                  <a:gd name="T14" fmla="*/ 4 w 147"/>
                  <a:gd name="T15" fmla="*/ 0 h 41"/>
                  <a:gd name="T16" fmla="*/ 5 w 147"/>
                  <a:gd name="T17" fmla="*/ 0 h 41"/>
                  <a:gd name="T18" fmla="*/ 6 w 147"/>
                  <a:gd name="T19" fmla="*/ 0 h 41"/>
                  <a:gd name="T20" fmla="*/ 6 w 147"/>
                  <a:gd name="T21" fmla="*/ 0 h 41"/>
                  <a:gd name="T22" fmla="*/ 8 w 147"/>
                  <a:gd name="T23" fmla="*/ 1 h 41"/>
                  <a:gd name="T24" fmla="*/ 9 w 147"/>
                  <a:gd name="T25" fmla="*/ 1 h 41"/>
                  <a:gd name="T26" fmla="*/ 10 w 147"/>
                  <a:gd name="T27" fmla="*/ 1 h 41"/>
                  <a:gd name="T28" fmla="*/ 11 w 147"/>
                  <a:gd name="T29" fmla="*/ 1 h 41"/>
                  <a:gd name="T30" fmla="*/ 12 w 147"/>
                  <a:gd name="T31" fmla="*/ 2 h 41"/>
                  <a:gd name="T32" fmla="*/ 12 w 147"/>
                  <a:gd name="T33" fmla="*/ 2 h 41"/>
                  <a:gd name="T34" fmla="*/ 12 w 147"/>
                  <a:gd name="T35" fmla="*/ 2 h 41"/>
                  <a:gd name="T36" fmla="*/ 11 w 147"/>
                  <a:gd name="T37" fmla="*/ 2 h 41"/>
                  <a:gd name="T38" fmla="*/ 10 w 147"/>
                  <a:gd name="T39" fmla="*/ 2 h 41"/>
                  <a:gd name="T40" fmla="*/ 10 w 147"/>
                  <a:gd name="T41" fmla="*/ 2 h 41"/>
                  <a:gd name="T42" fmla="*/ 9 w 147"/>
                  <a:gd name="T43" fmla="*/ 2 h 41"/>
                  <a:gd name="T44" fmla="*/ 9 w 147"/>
                  <a:gd name="T45" fmla="*/ 2 h 41"/>
                  <a:gd name="T46" fmla="*/ 8 w 147"/>
                  <a:gd name="T47" fmla="*/ 3 h 41"/>
                  <a:gd name="T48" fmla="*/ 8 w 147"/>
                  <a:gd name="T49" fmla="*/ 3 h 41"/>
                  <a:gd name="T50" fmla="*/ 6 w 147"/>
                  <a:gd name="T51" fmla="*/ 3 h 41"/>
                  <a:gd name="T52" fmla="*/ 5 w 147"/>
                  <a:gd name="T53" fmla="*/ 3 h 41"/>
                  <a:gd name="T54" fmla="*/ 4 w 147"/>
                  <a:gd name="T55" fmla="*/ 2 h 41"/>
                  <a:gd name="T56" fmla="*/ 4 w 147"/>
                  <a:gd name="T57" fmla="*/ 2 h 41"/>
                  <a:gd name="T58" fmla="*/ 2 w 147"/>
                  <a:gd name="T59" fmla="*/ 2 h 41"/>
                  <a:gd name="T60" fmla="*/ 1 w 147"/>
                  <a:gd name="T61" fmla="*/ 2 h 41"/>
                  <a:gd name="T62" fmla="*/ 1 w 147"/>
                  <a:gd name="T63" fmla="*/ 2 h 41"/>
                  <a:gd name="T64" fmla="*/ 1 w 147"/>
                  <a:gd name="T65" fmla="*/ 2 h 41"/>
                  <a:gd name="T66" fmla="*/ 0 w 147"/>
                  <a:gd name="T67" fmla="*/ 1 h 41"/>
                  <a:gd name="T68" fmla="*/ 0 w 147"/>
                  <a:gd name="T69" fmla="*/ 0 h 4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7"/>
                  <a:gd name="T106" fmla="*/ 0 h 41"/>
                  <a:gd name="T107" fmla="*/ 147 w 147"/>
                  <a:gd name="T108" fmla="*/ 41 h 4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7" h="41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10" y="5"/>
                    </a:lnTo>
                    <a:lnTo>
                      <a:pt x="21" y="7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84" y="5"/>
                    </a:lnTo>
                    <a:lnTo>
                      <a:pt x="97" y="9"/>
                    </a:lnTo>
                    <a:lnTo>
                      <a:pt x="112" y="13"/>
                    </a:lnTo>
                    <a:lnTo>
                      <a:pt x="125" y="17"/>
                    </a:lnTo>
                    <a:lnTo>
                      <a:pt x="136" y="20"/>
                    </a:lnTo>
                    <a:lnTo>
                      <a:pt x="144" y="21"/>
                    </a:lnTo>
                    <a:lnTo>
                      <a:pt x="147" y="23"/>
                    </a:lnTo>
                    <a:lnTo>
                      <a:pt x="145" y="23"/>
                    </a:lnTo>
                    <a:lnTo>
                      <a:pt x="141" y="25"/>
                    </a:lnTo>
                    <a:lnTo>
                      <a:pt x="134" y="28"/>
                    </a:lnTo>
                    <a:lnTo>
                      <a:pt x="126" y="31"/>
                    </a:lnTo>
                    <a:lnTo>
                      <a:pt x="116" y="33"/>
                    </a:lnTo>
                    <a:lnTo>
                      <a:pt x="108" y="36"/>
                    </a:lnTo>
                    <a:lnTo>
                      <a:pt x="100" y="38"/>
                    </a:lnTo>
                    <a:lnTo>
                      <a:pt x="95" y="39"/>
                    </a:lnTo>
                    <a:lnTo>
                      <a:pt x="79" y="41"/>
                    </a:lnTo>
                    <a:lnTo>
                      <a:pt x="66" y="39"/>
                    </a:lnTo>
                    <a:lnTo>
                      <a:pt x="55" y="36"/>
                    </a:lnTo>
                    <a:lnTo>
                      <a:pt x="52" y="34"/>
                    </a:lnTo>
                    <a:lnTo>
                      <a:pt x="28" y="36"/>
                    </a:lnTo>
                    <a:lnTo>
                      <a:pt x="16" y="30"/>
                    </a:lnTo>
                    <a:lnTo>
                      <a:pt x="15" y="28"/>
                    </a:lnTo>
                    <a:lnTo>
                      <a:pt x="10" y="21"/>
                    </a:lnTo>
                    <a:lnTo>
                      <a:pt x="5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337" name="Freeform 207"/>
              <p:cNvSpPr>
                <a:spLocks/>
              </p:cNvSpPr>
              <p:nvPr/>
            </p:nvSpPr>
            <p:spPr bwMode="auto">
              <a:xfrm flipH="1">
                <a:off x="800" y="1370"/>
                <a:ext cx="126" cy="60"/>
              </a:xfrm>
              <a:custGeom>
                <a:avLst/>
                <a:gdLst>
                  <a:gd name="T0" fmla="*/ 1 w 292"/>
                  <a:gd name="T1" fmla="*/ 2 h 138"/>
                  <a:gd name="T2" fmla="*/ 3 w 292"/>
                  <a:gd name="T3" fmla="*/ 1 h 138"/>
                  <a:gd name="T4" fmla="*/ 6 w 292"/>
                  <a:gd name="T5" fmla="*/ 1 h 138"/>
                  <a:gd name="T6" fmla="*/ 9 w 292"/>
                  <a:gd name="T7" fmla="*/ 0 h 138"/>
                  <a:gd name="T8" fmla="*/ 11 w 292"/>
                  <a:gd name="T9" fmla="*/ 0 h 138"/>
                  <a:gd name="T10" fmla="*/ 12 w 292"/>
                  <a:gd name="T11" fmla="*/ 0 h 138"/>
                  <a:gd name="T12" fmla="*/ 13 w 292"/>
                  <a:gd name="T13" fmla="*/ 0 h 138"/>
                  <a:gd name="T14" fmla="*/ 15 w 292"/>
                  <a:gd name="T15" fmla="*/ 0 h 138"/>
                  <a:gd name="T16" fmla="*/ 16 w 292"/>
                  <a:gd name="T17" fmla="*/ 0 h 138"/>
                  <a:gd name="T18" fmla="*/ 18 w 292"/>
                  <a:gd name="T19" fmla="*/ 1 h 138"/>
                  <a:gd name="T20" fmla="*/ 20 w 292"/>
                  <a:gd name="T21" fmla="*/ 3 h 138"/>
                  <a:gd name="T22" fmla="*/ 23 w 292"/>
                  <a:gd name="T23" fmla="*/ 4 h 138"/>
                  <a:gd name="T24" fmla="*/ 23 w 292"/>
                  <a:gd name="T25" fmla="*/ 5 h 138"/>
                  <a:gd name="T26" fmla="*/ 23 w 292"/>
                  <a:gd name="T27" fmla="*/ 5 h 138"/>
                  <a:gd name="T28" fmla="*/ 22 w 292"/>
                  <a:gd name="T29" fmla="*/ 5 h 138"/>
                  <a:gd name="T30" fmla="*/ 19 w 292"/>
                  <a:gd name="T31" fmla="*/ 4 h 138"/>
                  <a:gd name="T32" fmla="*/ 18 w 292"/>
                  <a:gd name="T33" fmla="*/ 3 h 138"/>
                  <a:gd name="T34" fmla="*/ 16 w 292"/>
                  <a:gd name="T35" fmla="*/ 3 h 138"/>
                  <a:gd name="T36" fmla="*/ 15 w 292"/>
                  <a:gd name="T37" fmla="*/ 3 h 138"/>
                  <a:gd name="T38" fmla="*/ 13 w 292"/>
                  <a:gd name="T39" fmla="*/ 3 h 138"/>
                  <a:gd name="T40" fmla="*/ 12 w 292"/>
                  <a:gd name="T41" fmla="*/ 3 h 138"/>
                  <a:gd name="T42" fmla="*/ 10 w 292"/>
                  <a:gd name="T43" fmla="*/ 3 h 138"/>
                  <a:gd name="T44" fmla="*/ 7 w 292"/>
                  <a:gd name="T45" fmla="*/ 3 h 138"/>
                  <a:gd name="T46" fmla="*/ 6 w 292"/>
                  <a:gd name="T47" fmla="*/ 3 h 138"/>
                  <a:gd name="T48" fmla="*/ 6 w 292"/>
                  <a:gd name="T49" fmla="*/ 4 h 138"/>
                  <a:gd name="T50" fmla="*/ 7 w 292"/>
                  <a:gd name="T51" fmla="*/ 5 h 138"/>
                  <a:gd name="T52" fmla="*/ 9 w 292"/>
                  <a:gd name="T53" fmla="*/ 6 h 138"/>
                  <a:gd name="T54" fmla="*/ 11 w 292"/>
                  <a:gd name="T55" fmla="*/ 6 h 138"/>
                  <a:gd name="T56" fmla="*/ 14 w 292"/>
                  <a:gd name="T57" fmla="*/ 7 h 138"/>
                  <a:gd name="T58" fmla="*/ 17 w 292"/>
                  <a:gd name="T59" fmla="*/ 7 h 138"/>
                  <a:gd name="T60" fmla="*/ 20 w 292"/>
                  <a:gd name="T61" fmla="*/ 9 h 138"/>
                  <a:gd name="T62" fmla="*/ 19 w 292"/>
                  <a:gd name="T63" fmla="*/ 9 h 138"/>
                  <a:gd name="T64" fmla="*/ 17 w 292"/>
                  <a:gd name="T65" fmla="*/ 10 h 138"/>
                  <a:gd name="T66" fmla="*/ 13 w 292"/>
                  <a:gd name="T67" fmla="*/ 11 h 138"/>
                  <a:gd name="T68" fmla="*/ 9 w 292"/>
                  <a:gd name="T69" fmla="*/ 11 h 138"/>
                  <a:gd name="T70" fmla="*/ 8 w 292"/>
                  <a:gd name="T71" fmla="*/ 10 h 138"/>
                  <a:gd name="T72" fmla="*/ 7 w 292"/>
                  <a:gd name="T73" fmla="*/ 9 h 138"/>
                  <a:gd name="T74" fmla="*/ 5 w 292"/>
                  <a:gd name="T75" fmla="*/ 7 h 138"/>
                  <a:gd name="T76" fmla="*/ 4 w 292"/>
                  <a:gd name="T77" fmla="*/ 6 h 138"/>
                  <a:gd name="T78" fmla="*/ 3 w 292"/>
                  <a:gd name="T79" fmla="*/ 6 h 138"/>
                  <a:gd name="T80" fmla="*/ 1 w 292"/>
                  <a:gd name="T81" fmla="*/ 5 h 138"/>
                  <a:gd name="T82" fmla="*/ 0 w 292"/>
                  <a:gd name="T83" fmla="*/ 4 h 138"/>
                  <a:gd name="T84" fmla="*/ 0 w 292"/>
                  <a:gd name="T85" fmla="*/ 2 h 1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2"/>
                  <a:gd name="T130" fmla="*/ 0 h 138"/>
                  <a:gd name="T131" fmla="*/ 292 w 292"/>
                  <a:gd name="T132" fmla="*/ 138 h 1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2" h="138">
                    <a:moveTo>
                      <a:pt x="5" y="25"/>
                    </a:moveTo>
                    <a:lnTo>
                      <a:pt x="10" y="24"/>
                    </a:lnTo>
                    <a:lnTo>
                      <a:pt x="21" y="22"/>
                    </a:lnTo>
                    <a:lnTo>
                      <a:pt x="39" y="19"/>
                    </a:lnTo>
                    <a:lnTo>
                      <a:pt x="60" y="14"/>
                    </a:lnTo>
                    <a:lnTo>
                      <a:pt x="81" y="9"/>
                    </a:lnTo>
                    <a:lnTo>
                      <a:pt x="100" y="6"/>
                    </a:lnTo>
                    <a:lnTo>
                      <a:pt x="116" y="3"/>
                    </a:lnTo>
                    <a:lnTo>
                      <a:pt x="126" y="1"/>
                    </a:lnTo>
                    <a:lnTo>
                      <a:pt x="133" y="1"/>
                    </a:lnTo>
                    <a:lnTo>
                      <a:pt x="141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7" y="0"/>
                    </a:lnTo>
                    <a:lnTo>
                      <a:pt x="176" y="0"/>
                    </a:lnTo>
                    <a:lnTo>
                      <a:pt x="184" y="1"/>
                    </a:lnTo>
                    <a:lnTo>
                      <a:pt x="191" y="3"/>
                    </a:lnTo>
                    <a:lnTo>
                      <a:pt x="199" y="6"/>
                    </a:lnTo>
                    <a:lnTo>
                      <a:pt x="210" y="11"/>
                    </a:lnTo>
                    <a:lnTo>
                      <a:pt x="223" y="17"/>
                    </a:lnTo>
                    <a:lnTo>
                      <a:pt x="239" y="24"/>
                    </a:lnTo>
                    <a:lnTo>
                      <a:pt x="255" y="32"/>
                    </a:lnTo>
                    <a:lnTo>
                      <a:pt x="270" y="40"/>
                    </a:lnTo>
                    <a:lnTo>
                      <a:pt x="283" y="48"/>
                    </a:lnTo>
                    <a:lnTo>
                      <a:pt x="292" y="56"/>
                    </a:lnTo>
                    <a:lnTo>
                      <a:pt x="292" y="58"/>
                    </a:lnTo>
                    <a:lnTo>
                      <a:pt x="292" y="61"/>
                    </a:lnTo>
                    <a:lnTo>
                      <a:pt x="288" y="64"/>
                    </a:lnTo>
                    <a:lnTo>
                      <a:pt x="278" y="64"/>
                    </a:lnTo>
                    <a:lnTo>
                      <a:pt x="268" y="63"/>
                    </a:lnTo>
                    <a:lnTo>
                      <a:pt x="257" y="59"/>
                    </a:lnTo>
                    <a:lnTo>
                      <a:pt x="244" y="54"/>
                    </a:lnTo>
                    <a:lnTo>
                      <a:pt x="231" y="48"/>
                    </a:lnTo>
                    <a:lnTo>
                      <a:pt x="217" y="43"/>
                    </a:lnTo>
                    <a:lnTo>
                      <a:pt x="205" y="38"/>
                    </a:lnTo>
                    <a:lnTo>
                      <a:pt x="196" y="35"/>
                    </a:lnTo>
                    <a:lnTo>
                      <a:pt x="189" y="33"/>
                    </a:lnTo>
                    <a:lnTo>
                      <a:pt x="184" y="33"/>
                    </a:lnTo>
                    <a:lnTo>
                      <a:pt x="176" y="33"/>
                    </a:lnTo>
                    <a:lnTo>
                      <a:pt x="168" y="33"/>
                    </a:lnTo>
                    <a:lnTo>
                      <a:pt x="158" y="33"/>
                    </a:lnTo>
                    <a:lnTo>
                      <a:pt x="147" y="33"/>
                    </a:lnTo>
                    <a:lnTo>
                      <a:pt x="136" y="33"/>
                    </a:lnTo>
                    <a:lnTo>
                      <a:pt x="123" y="35"/>
                    </a:lnTo>
                    <a:lnTo>
                      <a:pt x="110" y="37"/>
                    </a:lnTo>
                    <a:lnTo>
                      <a:pt x="91" y="40"/>
                    </a:lnTo>
                    <a:lnTo>
                      <a:pt x="83" y="42"/>
                    </a:lnTo>
                    <a:lnTo>
                      <a:pt x="78" y="42"/>
                    </a:lnTo>
                    <a:lnTo>
                      <a:pt x="79" y="45"/>
                    </a:lnTo>
                    <a:lnTo>
                      <a:pt x="84" y="53"/>
                    </a:lnTo>
                    <a:lnTo>
                      <a:pt x="91" y="63"/>
                    </a:lnTo>
                    <a:lnTo>
                      <a:pt x="102" y="71"/>
                    </a:lnTo>
                    <a:lnTo>
                      <a:pt x="110" y="72"/>
                    </a:lnTo>
                    <a:lnTo>
                      <a:pt x="123" y="75"/>
                    </a:lnTo>
                    <a:lnTo>
                      <a:pt x="139" y="77"/>
                    </a:lnTo>
                    <a:lnTo>
                      <a:pt x="157" y="79"/>
                    </a:lnTo>
                    <a:lnTo>
                      <a:pt x="178" y="82"/>
                    </a:lnTo>
                    <a:lnTo>
                      <a:pt x="197" y="85"/>
                    </a:lnTo>
                    <a:lnTo>
                      <a:pt x="215" y="88"/>
                    </a:lnTo>
                    <a:lnTo>
                      <a:pt x="231" y="93"/>
                    </a:lnTo>
                    <a:lnTo>
                      <a:pt x="254" y="103"/>
                    </a:lnTo>
                    <a:lnTo>
                      <a:pt x="251" y="104"/>
                    </a:lnTo>
                    <a:lnTo>
                      <a:pt x="241" y="111"/>
                    </a:lnTo>
                    <a:lnTo>
                      <a:pt x="228" y="119"/>
                    </a:lnTo>
                    <a:lnTo>
                      <a:pt x="209" y="127"/>
                    </a:lnTo>
                    <a:lnTo>
                      <a:pt x="188" y="135"/>
                    </a:lnTo>
                    <a:lnTo>
                      <a:pt x="163" y="138"/>
                    </a:lnTo>
                    <a:lnTo>
                      <a:pt x="137" y="138"/>
                    </a:lnTo>
                    <a:lnTo>
                      <a:pt x="110" y="134"/>
                    </a:lnTo>
                    <a:lnTo>
                      <a:pt x="108" y="132"/>
                    </a:lnTo>
                    <a:lnTo>
                      <a:pt x="104" y="125"/>
                    </a:lnTo>
                    <a:lnTo>
                      <a:pt x="96" y="116"/>
                    </a:lnTo>
                    <a:lnTo>
                      <a:pt x="86" y="106"/>
                    </a:lnTo>
                    <a:lnTo>
                      <a:pt x="76" y="95"/>
                    </a:lnTo>
                    <a:lnTo>
                      <a:pt x="66" y="85"/>
                    </a:lnTo>
                    <a:lnTo>
                      <a:pt x="60" y="79"/>
                    </a:lnTo>
                    <a:lnTo>
                      <a:pt x="54" y="74"/>
                    </a:lnTo>
                    <a:lnTo>
                      <a:pt x="47" y="71"/>
                    </a:lnTo>
                    <a:lnTo>
                      <a:pt x="37" y="67"/>
                    </a:lnTo>
                    <a:lnTo>
                      <a:pt x="26" y="64"/>
                    </a:lnTo>
                    <a:lnTo>
                      <a:pt x="16" y="59"/>
                    </a:lnTo>
                    <a:lnTo>
                      <a:pt x="7" y="53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5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pic>
          <p:nvPicPr>
            <p:cNvPr id="29323" name="Picture 208" descr="j043159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86" y="1511"/>
              <a:ext cx="994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5653" name="AutoShape 213"/>
          <p:cNvSpPr>
            <a:spLocks noChangeArrowheads="1"/>
          </p:cNvSpPr>
          <p:nvPr/>
        </p:nvSpPr>
        <p:spPr bwMode="auto">
          <a:xfrm>
            <a:off x="4665663" y="3121025"/>
            <a:ext cx="914400" cy="9144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50800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宋体" pitchFamily="2" charset="-122"/>
              </a:rPr>
              <a:t>STOP</a:t>
            </a:r>
          </a:p>
        </p:txBody>
      </p:sp>
      <p:sp>
        <p:nvSpPr>
          <p:cNvPr id="445528" name="Text Box 88"/>
          <p:cNvSpPr txBox="1">
            <a:spLocks noChangeArrowheads="1"/>
          </p:cNvSpPr>
          <p:nvPr/>
        </p:nvSpPr>
        <p:spPr bwMode="auto">
          <a:xfrm>
            <a:off x="6403975" y="2219325"/>
            <a:ext cx="1746250" cy="6588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rgbClr val="B2B2B2"/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Repetitive Work Orders</a:t>
            </a:r>
          </a:p>
        </p:txBody>
      </p:sp>
      <p:sp>
        <p:nvSpPr>
          <p:cNvPr id="445529" name="Text Box 89"/>
          <p:cNvSpPr txBox="1">
            <a:spLocks noChangeArrowheads="1"/>
          </p:cNvSpPr>
          <p:nvPr/>
        </p:nvSpPr>
        <p:spPr bwMode="auto">
          <a:xfrm>
            <a:off x="6403975" y="4276725"/>
            <a:ext cx="1746250" cy="6588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rgbClr val="B2B2B2"/>
            </a:outerShdw>
          </a:effectLst>
        </p:spPr>
        <p:txBody>
          <a:bodyPr lIns="0" rIns="0" bIns="0" anchor="ctr"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altLang="zh-CN" sz="1800" b="1">
                <a:latin typeface="+mj-lt"/>
                <a:ea typeface="宋体" pitchFamily="2" charset="-122"/>
              </a:rPr>
              <a:t>Call Repair Work Orders RMA</a:t>
            </a:r>
          </a:p>
        </p:txBody>
      </p:sp>
      <p:sp>
        <p:nvSpPr>
          <p:cNvPr id="446289" name="Text Box 849"/>
          <p:cNvSpPr txBox="1">
            <a:spLocks noChangeArrowheads="1"/>
          </p:cNvSpPr>
          <p:nvPr/>
        </p:nvSpPr>
        <p:spPr bwMode="auto">
          <a:xfrm>
            <a:off x="6403975" y="3248025"/>
            <a:ext cx="1746250" cy="6588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rgbClr val="B2B2B2"/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1800" b="1">
                <a:latin typeface="+mj-lt"/>
                <a:ea typeface="宋体" pitchFamily="2" charset="-122"/>
              </a:rPr>
              <a:t>Work Flow Orders</a:t>
            </a:r>
          </a:p>
        </p:txBody>
      </p:sp>
      <p:cxnSp>
        <p:nvCxnSpPr>
          <p:cNvPr id="28687" name="AutoShape 850"/>
          <p:cNvCxnSpPr>
            <a:cxnSpLocks noChangeShapeType="1"/>
            <a:stCxn id="446289" idx="1"/>
            <a:endCxn id="445653" idx="2"/>
          </p:cNvCxnSpPr>
          <p:nvPr/>
        </p:nvCxnSpPr>
        <p:spPr bwMode="auto">
          <a:xfrm rot="10800000">
            <a:off x="5605463" y="3578225"/>
            <a:ext cx="798512" cy="0"/>
          </a:xfrm>
          <a:prstGeom prst="straightConnector1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</p:cxnSp>
      <p:grpSp>
        <p:nvGrpSpPr>
          <p:cNvPr id="667" name="Group 63"/>
          <p:cNvGrpSpPr>
            <a:grpSpLocks/>
          </p:cNvGrpSpPr>
          <p:nvPr/>
        </p:nvGrpSpPr>
        <p:grpSpPr bwMode="auto">
          <a:xfrm>
            <a:off x="687388" y="3865984"/>
            <a:ext cx="1481137" cy="1481137"/>
            <a:chOff x="663" y="1353"/>
            <a:chExt cx="2286" cy="2286"/>
          </a:xfrm>
        </p:grpSpPr>
        <p:grpSp>
          <p:nvGrpSpPr>
            <p:cNvPr id="1269" name="Group 64"/>
            <p:cNvGrpSpPr>
              <a:grpSpLocks/>
            </p:cNvGrpSpPr>
            <p:nvPr/>
          </p:nvGrpSpPr>
          <p:grpSpPr bwMode="auto">
            <a:xfrm>
              <a:off x="663" y="1353"/>
              <a:ext cx="2286" cy="2286"/>
              <a:chOff x="1731" y="1299"/>
              <a:chExt cx="2286" cy="2286"/>
            </a:xfrm>
          </p:grpSpPr>
          <p:sp>
            <p:nvSpPr>
              <p:cNvPr id="1271" name="Freeform 65"/>
              <p:cNvSpPr>
                <a:spLocks/>
              </p:cNvSpPr>
              <p:nvPr/>
            </p:nvSpPr>
            <p:spPr bwMode="auto">
              <a:xfrm>
                <a:off x="2320" y="3359"/>
                <a:ext cx="1103" cy="13"/>
              </a:xfrm>
              <a:custGeom>
                <a:avLst/>
                <a:gdLst>
                  <a:gd name="T0" fmla="*/ 34 w 1103"/>
                  <a:gd name="T1" fmla="*/ 13 h 13"/>
                  <a:gd name="T2" fmla="*/ 272 w 1103"/>
                  <a:gd name="T3" fmla="*/ 13 h 13"/>
                  <a:gd name="T4" fmla="*/ 272 w 1103"/>
                  <a:gd name="T5" fmla="*/ 13 h 13"/>
                  <a:gd name="T6" fmla="*/ 832 w 1103"/>
                  <a:gd name="T7" fmla="*/ 13 h 13"/>
                  <a:gd name="T8" fmla="*/ 832 w 1103"/>
                  <a:gd name="T9" fmla="*/ 13 h 13"/>
                  <a:gd name="T10" fmla="*/ 1103 w 1103"/>
                  <a:gd name="T11" fmla="*/ 13 h 13"/>
                  <a:gd name="T12" fmla="*/ 1103 w 1103"/>
                  <a:gd name="T13" fmla="*/ 13 h 13"/>
                  <a:gd name="T14" fmla="*/ 1099 w 1103"/>
                  <a:gd name="T15" fmla="*/ 4 h 13"/>
                  <a:gd name="T16" fmla="*/ 1095 w 1103"/>
                  <a:gd name="T17" fmla="*/ 0 h 13"/>
                  <a:gd name="T18" fmla="*/ 828 w 1103"/>
                  <a:gd name="T19" fmla="*/ 0 h 13"/>
                  <a:gd name="T20" fmla="*/ 828 w 1103"/>
                  <a:gd name="T21" fmla="*/ 0 h 13"/>
                  <a:gd name="T22" fmla="*/ 276 w 1103"/>
                  <a:gd name="T23" fmla="*/ 0 h 13"/>
                  <a:gd name="T24" fmla="*/ 276 w 1103"/>
                  <a:gd name="T25" fmla="*/ 0 h 13"/>
                  <a:gd name="T26" fmla="*/ 42 w 1103"/>
                  <a:gd name="T27" fmla="*/ 0 h 13"/>
                  <a:gd name="T28" fmla="*/ 9 w 1103"/>
                  <a:gd name="T29" fmla="*/ 0 h 13"/>
                  <a:gd name="T30" fmla="*/ 9 w 1103"/>
                  <a:gd name="T31" fmla="*/ 0 h 13"/>
                  <a:gd name="T32" fmla="*/ 5 w 1103"/>
                  <a:gd name="T33" fmla="*/ 4 h 13"/>
                  <a:gd name="T34" fmla="*/ 0 w 1103"/>
                  <a:gd name="T35" fmla="*/ 13 h 13"/>
                  <a:gd name="T36" fmla="*/ 0 w 1103"/>
                  <a:gd name="T37" fmla="*/ 13 h 13"/>
                  <a:gd name="T38" fmla="*/ 0 w 1103"/>
                  <a:gd name="T39" fmla="*/ 13 h 13"/>
                  <a:gd name="T40" fmla="*/ 34 w 1103"/>
                  <a:gd name="T41" fmla="*/ 13 h 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03"/>
                  <a:gd name="T64" fmla="*/ 0 h 13"/>
                  <a:gd name="T65" fmla="*/ 1103 w 1103"/>
                  <a:gd name="T66" fmla="*/ 13 h 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03" h="13">
                    <a:moveTo>
                      <a:pt x="34" y="13"/>
                    </a:moveTo>
                    <a:lnTo>
                      <a:pt x="272" y="13"/>
                    </a:lnTo>
                    <a:lnTo>
                      <a:pt x="832" y="13"/>
                    </a:lnTo>
                    <a:lnTo>
                      <a:pt x="1103" y="13"/>
                    </a:lnTo>
                    <a:lnTo>
                      <a:pt x="1099" y="4"/>
                    </a:lnTo>
                    <a:lnTo>
                      <a:pt x="1095" y="0"/>
                    </a:lnTo>
                    <a:lnTo>
                      <a:pt x="828" y="0"/>
                    </a:lnTo>
                    <a:lnTo>
                      <a:pt x="276" y="0"/>
                    </a:lnTo>
                    <a:lnTo>
                      <a:pt x="42" y="0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0" y="13"/>
                    </a:lnTo>
                    <a:lnTo>
                      <a:pt x="34" y="1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72" name="Freeform 66"/>
              <p:cNvSpPr>
                <a:spLocks noEditPoints="1"/>
              </p:cNvSpPr>
              <p:nvPr/>
            </p:nvSpPr>
            <p:spPr bwMode="auto">
              <a:xfrm>
                <a:off x="3148" y="3359"/>
                <a:ext cx="313" cy="121"/>
              </a:xfrm>
              <a:custGeom>
                <a:avLst/>
                <a:gdLst>
                  <a:gd name="T0" fmla="*/ 225 w 313"/>
                  <a:gd name="T1" fmla="*/ 0 h 121"/>
                  <a:gd name="T2" fmla="*/ 225 w 313"/>
                  <a:gd name="T3" fmla="*/ 0 h 121"/>
                  <a:gd name="T4" fmla="*/ 0 w 313"/>
                  <a:gd name="T5" fmla="*/ 0 h 121"/>
                  <a:gd name="T6" fmla="*/ 225 w 313"/>
                  <a:gd name="T7" fmla="*/ 0 h 121"/>
                  <a:gd name="T8" fmla="*/ 280 w 313"/>
                  <a:gd name="T9" fmla="*/ 17 h 121"/>
                  <a:gd name="T10" fmla="*/ 280 w 313"/>
                  <a:gd name="T11" fmla="*/ 17 h 121"/>
                  <a:gd name="T12" fmla="*/ 275 w 313"/>
                  <a:gd name="T13" fmla="*/ 4 h 121"/>
                  <a:gd name="T14" fmla="*/ 267 w 313"/>
                  <a:gd name="T15" fmla="*/ 4 h 121"/>
                  <a:gd name="T16" fmla="*/ 242 w 313"/>
                  <a:gd name="T17" fmla="*/ 13 h 121"/>
                  <a:gd name="T18" fmla="*/ 242 w 313"/>
                  <a:gd name="T19" fmla="*/ 13 h 121"/>
                  <a:gd name="T20" fmla="*/ 246 w 313"/>
                  <a:gd name="T21" fmla="*/ 17 h 121"/>
                  <a:gd name="T22" fmla="*/ 246 w 313"/>
                  <a:gd name="T23" fmla="*/ 17 h 121"/>
                  <a:gd name="T24" fmla="*/ 280 w 313"/>
                  <a:gd name="T25" fmla="*/ 117 h 121"/>
                  <a:gd name="T26" fmla="*/ 280 w 313"/>
                  <a:gd name="T27" fmla="*/ 117 h 121"/>
                  <a:gd name="T28" fmla="*/ 275 w 313"/>
                  <a:gd name="T29" fmla="*/ 121 h 121"/>
                  <a:gd name="T30" fmla="*/ 275 w 313"/>
                  <a:gd name="T31" fmla="*/ 121 h 121"/>
                  <a:gd name="T32" fmla="*/ 267 w 313"/>
                  <a:gd name="T33" fmla="*/ 121 h 121"/>
                  <a:gd name="T34" fmla="*/ 300 w 313"/>
                  <a:gd name="T35" fmla="*/ 121 h 121"/>
                  <a:gd name="T36" fmla="*/ 300 w 313"/>
                  <a:gd name="T37" fmla="*/ 121 h 121"/>
                  <a:gd name="T38" fmla="*/ 309 w 313"/>
                  <a:gd name="T39" fmla="*/ 121 h 121"/>
                  <a:gd name="T40" fmla="*/ 309 w 313"/>
                  <a:gd name="T41" fmla="*/ 121 h 121"/>
                  <a:gd name="T42" fmla="*/ 313 w 313"/>
                  <a:gd name="T43" fmla="*/ 117 h 121"/>
                  <a:gd name="T44" fmla="*/ 313 w 313"/>
                  <a:gd name="T45" fmla="*/ 117 h 121"/>
                  <a:gd name="T46" fmla="*/ 280 w 313"/>
                  <a:gd name="T47" fmla="*/ 17 h 121"/>
                  <a:gd name="T48" fmla="*/ 280 w 313"/>
                  <a:gd name="T49" fmla="*/ 17 h 12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13"/>
                  <a:gd name="T76" fmla="*/ 0 h 121"/>
                  <a:gd name="T77" fmla="*/ 313 w 313"/>
                  <a:gd name="T78" fmla="*/ 121 h 12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13" h="121">
                    <a:moveTo>
                      <a:pt x="22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225" y="0"/>
                    </a:lnTo>
                    <a:close/>
                    <a:moveTo>
                      <a:pt x="280" y="17"/>
                    </a:moveTo>
                    <a:lnTo>
                      <a:pt x="280" y="17"/>
                    </a:lnTo>
                    <a:lnTo>
                      <a:pt x="275" y="4"/>
                    </a:lnTo>
                    <a:lnTo>
                      <a:pt x="267" y="4"/>
                    </a:lnTo>
                    <a:lnTo>
                      <a:pt x="242" y="13"/>
                    </a:lnTo>
                    <a:lnTo>
                      <a:pt x="246" y="17"/>
                    </a:lnTo>
                    <a:lnTo>
                      <a:pt x="280" y="117"/>
                    </a:lnTo>
                    <a:lnTo>
                      <a:pt x="275" y="121"/>
                    </a:lnTo>
                    <a:lnTo>
                      <a:pt x="267" y="121"/>
                    </a:lnTo>
                    <a:lnTo>
                      <a:pt x="300" y="121"/>
                    </a:lnTo>
                    <a:lnTo>
                      <a:pt x="309" y="121"/>
                    </a:lnTo>
                    <a:lnTo>
                      <a:pt x="313" y="117"/>
                    </a:lnTo>
                    <a:lnTo>
                      <a:pt x="280" y="17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73" name="Freeform 67"/>
              <p:cNvSpPr>
                <a:spLocks/>
              </p:cNvSpPr>
              <p:nvPr/>
            </p:nvSpPr>
            <p:spPr bwMode="auto">
              <a:xfrm>
                <a:off x="1731" y="1299"/>
                <a:ext cx="2286" cy="2286"/>
              </a:xfrm>
              <a:custGeom>
                <a:avLst/>
                <a:gdLst>
                  <a:gd name="T0" fmla="*/ 113 w 2286"/>
                  <a:gd name="T1" fmla="*/ 0 h 2286"/>
                  <a:gd name="T2" fmla="*/ 67 w 2286"/>
                  <a:gd name="T3" fmla="*/ 13 h 2286"/>
                  <a:gd name="T4" fmla="*/ 30 w 2286"/>
                  <a:gd name="T5" fmla="*/ 34 h 2286"/>
                  <a:gd name="T6" fmla="*/ 9 w 2286"/>
                  <a:gd name="T7" fmla="*/ 71 h 2286"/>
                  <a:gd name="T8" fmla="*/ 0 w 2286"/>
                  <a:gd name="T9" fmla="*/ 117 h 2286"/>
                  <a:gd name="T10" fmla="*/ 0 w 2286"/>
                  <a:gd name="T11" fmla="*/ 1571 h 2286"/>
                  <a:gd name="T12" fmla="*/ 9 w 2286"/>
                  <a:gd name="T13" fmla="*/ 1617 h 2286"/>
                  <a:gd name="T14" fmla="*/ 30 w 2286"/>
                  <a:gd name="T15" fmla="*/ 1655 h 2286"/>
                  <a:gd name="T16" fmla="*/ 67 w 2286"/>
                  <a:gd name="T17" fmla="*/ 1676 h 2286"/>
                  <a:gd name="T18" fmla="*/ 113 w 2286"/>
                  <a:gd name="T19" fmla="*/ 1684 h 2286"/>
                  <a:gd name="T20" fmla="*/ 857 w 2286"/>
                  <a:gd name="T21" fmla="*/ 1684 h 2286"/>
                  <a:gd name="T22" fmla="*/ 832 w 2286"/>
                  <a:gd name="T23" fmla="*/ 1960 h 2286"/>
                  <a:gd name="T24" fmla="*/ 594 w 2286"/>
                  <a:gd name="T25" fmla="*/ 1956 h 2286"/>
                  <a:gd name="T26" fmla="*/ 589 w 2286"/>
                  <a:gd name="T27" fmla="*/ 1960 h 2286"/>
                  <a:gd name="T28" fmla="*/ 552 w 2286"/>
                  <a:gd name="T29" fmla="*/ 1968 h 2286"/>
                  <a:gd name="T30" fmla="*/ 523 w 2286"/>
                  <a:gd name="T31" fmla="*/ 1985 h 2286"/>
                  <a:gd name="T32" fmla="*/ 502 w 2286"/>
                  <a:gd name="T33" fmla="*/ 2014 h 2286"/>
                  <a:gd name="T34" fmla="*/ 485 w 2286"/>
                  <a:gd name="T35" fmla="*/ 2048 h 2286"/>
                  <a:gd name="T36" fmla="*/ 481 w 2286"/>
                  <a:gd name="T37" fmla="*/ 2060 h 2286"/>
                  <a:gd name="T38" fmla="*/ 456 w 2286"/>
                  <a:gd name="T39" fmla="*/ 2148 h 2286"/>
                  <a:gd name="T40" fmla="*/ 452 w 2286"/>
                  <a:gd name="T41" fmla="*/ 2156 h 2286"/>
                  <a:gd name="T42" fmla="*/ 447 w 2286"/>
                  <a:gd name="T43" fmla="*/ 2177 h 2286"/>
                  <a:gd name="T44" fmla="*/ 456 w 2286"/>
                  <a:gd name="T45" fmla="*/ 2215 h 2286"/>
                  <a:gd name="T46" fmla="*/ 472 w 2286"/>
                  <a:gd name="T47" fmla="*/ 2248 h 2286"/>
                  <a:gd name="T48" fmla="*/ 493 w 2286"/>
                  <a:gd name="T49" fmla="*/ 2265 h 2286"/>
                  <a:gd name="T50" fmla="*/ 539 w 2286"/>
                  <a:gd name="T51" fmla="*/ 2286 h 2286"/>
                  <a:gd name="T52" fmla="*/ 1717 w 2286"/>
                  <a:gd name="T53" fmla="*/ 2286 h 2286"/>
                  <a:gd name="T54" fmla="*/ 1743 w 2286"/>
                  <a:gd name="T55" fmla="*/ 2286 h 2286"/>
                  <a:gd name="T56" fmla="*/ 1784 w 2286"/>
                  <a:gd name="T57" fmla="*/ 2265 h 2286"/>
                  <a:gd name="T58" fmla="*/ 1805 w 2286"/>
                  <a:gd name="T59" fmla="*/ 2252 h 2286"/>
                  <a:gd name="T60" fmla="*/ 1826 w 2286"/>
                  <a:gd name="T61" fmla="*/ 2210 h 2286"/>
                  <a:gd name="T62" fmla="*/ 1830 w 2286"/>
                  <a:gd name="T63" fmla="*/ 2164 h 2286"/>
                  <a:gd name="T64" fmla="*/ 1826 w 2286"/>
                  <a:gd name="T65" fmla="*/ 2148 h 2286"/>
                  <a:gd name="T66" fmla="*/ 1793 w 2286"/>
                  <a:gd name="T67" fmla="*/ 2043 h 2286"/>
                  <a:gd name="T68" fmla="*/ 1797 w 2286"/>
                  <a:gd name="T69" fmla="*/ 2048 h 2286"/>
                  <a:gd name="T70" fmla="*/ 1776 w 2286"/>
                  <a:gd name="T71" fmla="*/ 2002 h 2286"/>
                  <a:gd name="T72" fmla="*/ 1747 w 2286"/>
                  <a:gd name="T73" fmla="*/ 1976 h 2286"/>
                  <a:gd name="T74" fmla="*/ 1692 w 2286"/>
                  <a:gd name="T75" fmla="*/ 1960 h 2286"/>
                  <a:gd name="T76" fmla="*/ 1692 w 2286"/>
                  <a:gd name="T77" fmla="*/ 1960 h 2286"/>
                  <a:gd name="T78" fmla="*/ 1450 w 2286"/>
                  <a:gd name="T79" fmla="*/ 1960 h 2286"/>
                  <a:gd name="T80" fmla="*/ 1425 w 2286"/>
                  <a:gd name="T81" fmla="*/ 1684 h 2286"/>
                  <a:gd name="T82" fmla="*/ 2169 w 2286"/>
                  <a:gd name="T83" fmla="*/ 1684 h 2286"/>
                  <a:gd name="T84" fmla="*/ 2215 w 2286"/>
                  <a:gd name="T85" fmla="*/ 1676 h 2286"/>
                  <a:gd name="T86" fmla="*/ 2252 w 2286"/>
                  <a:gd name="T87" fmla="*/ 1655 h 2286"/>
                  <a:gd name="T88" fmla="*/ 2273 w 2286"/>
                  <a:gd name="T89" fmla="*/ 1617 h 2286"/>
                  <a:gd name="T90" fmla="*/ 2286 w 2286"/>
                  <a:gd name="T91" fmla="*/ 1571 h 2286"/>
                  <a:gd name="T92" fmla="*/ 2286 w 2286"/>
                  <a:gd name="T93" fmla="*/ 117 h 2286"/>
                  <a:gd name="T94" fmla="*/ 2273 w 2286"/>
                  <a:gd name="T95" fmla="*/ 71 h 2286"/>
                  <a:gd name="T96" fmla="*/ 2252 w 2286"/>
                  <a:gd name="T97" fmla="*/ 34 h 2286"/>
                  <a:gd name="T98" fmla="*/ 2215 w 2286"/>
                  <a:gd name="T99" fmla="*/ 13 h 2286"/>
                  <a:gd name="T100" fmla="*/ 2169 w 2286"/>
                  <a:gd name="T101" fmla="*/ 0 h 228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86"/>
                  <a:gd name="T154" fmla="*/ 0 h 2286"/>
                  <a:gd name="T155" fmla="*/ 2286 w 2286"/>
                  <a:gd name="T156" fmla="*/ 2286 h 228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86" h="2286">
                    <a:moveTo>
                      <a:pt x="113" y="0"/>
                    </a:moveTo>
                    <a:lnTo>
                      <a:pt x="113" y="0"/>
                    </a:lnTo>
                    <a:lnTo>
                      <a:pt x="88" y="5"/>
                    </a:lnTo>
                    <a:lnTo>
                      <a:pt x="67" y="13"/>
                    </a:lnTo>
                    <a:lnTo>
                      <a:pt x="50" y="21"/>
                    </a:lnTo>
                    <a:lnTo>
                      <a:pt x="30" y="34"/>
                    </a:lnTo>
                    <a:lnTo>
                      <a:pt x="17" y="55"/>
                    </a:lnTo>
                    <a:lnTo>
                      <a:pt x="9" y="71"/>
                    </a:lnTo>
                    <a:lnTo>
                      <a:pt x="0" y="92"/>
                    </a:lnTo>
                    <a:lnTo>
                      <a:pt x="0" y="117"/>
                    </a:lnTo>
                    <a:lnTo>
                      <a:pt x="0" y="1571"/>
                    </a:lnTo>
                    <a:lnTo>
                      <a:pt x="0" y="1596"/>
                    </a:lnTo>
                    <a:lnTo>
                      <a:pt x="9" y="1617"/>
                    </a:lnTo>
                    <a:lnTo>
                      <a:pt x="17" y="1634"/>
                    </a:lnTo>
                    <a:lnTo>
                      <a:pt x="30" y="1655"/>
                    </a:lnTo>
                    <a:lnTo>
                      <a:pt x="50" y="1667"/>
                    </a:lnTo>
                    <a:lnTo>
                      <a:pt x="67" y="1676"/>
                    </a:lnTo>
                    <a:lnTo>
                      <a:pt x="88" y="1684"/>
                    </a:lnTo>
                    <a:lnTo>
                      <a:pt x="113" y="1684"/>
                    </a:lnTo>
                    <a:lnTo>
                      <a:pt x="857" y="1684"/>
                    </a:lnTo>
                    <a:lnTo>
                      <a:pt x="832" y="1960"/>
                    </a:lnTo>
                    <a:lnTo>
                      <a:pt x="594" y="1956"/>
                    </a:lnTo>
                    <a:lnTo>
                      <a:pt x="589" y="1960"/>
                    </a:lnTo>
                    <a:lnTo>
                      <a:pt x="569" y="1960"/>
                    </a:lnTo>
                    <a:lnTo>
                      <a:pt x="552" y="1968"/>
                    </a:lnTo>
                    <a:lnTo>
                      <a:pt x="539" y="1976"/>
                    </a:lnTo>
                    <a:lnTo>
                      <a:pt x="523" y="1985"/>
                    </a:lnTo>
                    <a:lnTo>
                      <a:pt x="510" y="1997"/>
                    </a:lnTo>
                    <a:lnTo>
                      <a:pt x="502" y="2014"/>
                    </a:lnTo>
                    <a:lnTo>
                      <a:pt x="493" y="2027"/>
                    </a:lnTo>
                    <a:lnTo>
                      <a:pt x="485" y="2048"/>
                    </a:lnTo>
                    <a:lnTo>
                      <a:pt x="481" y="2060"/>
                    </a:lnTo>
                    <a:lnTo>
                      <a:pt x="456" y="2148"/>
                    </a:lnTo>
                    <a:lnTo>
                      <a:pt x="452" y="2156"/>
                    </a:lnTo>
                    <a:lnTo>
                      <a:pt x="447" y="2177"/>
                    </a:lnTo>
                    <a:lnTo>
                      <a:pt x="452" y="2198"/>
                    </a:lnTo>
                    <a:lnTo>
                      <a:pt x="456" y="2215"/>
                    </a:lnTo>
                    <a:lnTo>
                      <a:pt x="464" y="2231"/>
                    </a:lnTo>
                    <a:lnTo>
                      <a:pt x="472" y="2248"/>
                    </a:lnTo>
                    <a:lnTo>
                      <a:pt x="493" y="2265"/>
                    </a:lnTo>
                    <a:lnTo>
                      <a:pt x="514" y="2277"/>
                    </a:lnTo>
                    <a:lnTo>
                      <a:pt x="539" y="2286"/>
                    </a:lnTo>
                    <a:lnTo>
                      <a:pt x="564" y="2286"/>
                    </a:lnTo>
                    <a:lnTo>
                      <a:pt x="1717" y="2286"/>
                    </a:lnTo>
                    <a:lnTo>
                      <a:pt x="1743" y="2286"/>
                    </a:lnTo>
                    <a:lnTo>
                      <a:pt x="1763" y="2277"/>
                    </a:lnTo>
                    <a:lnTo>
                      <a:pt x="1784" y="2265"/>
                    </a:lnTo>
                    <a:lnTo>
                      <a:pt x="1805" y="2252"/>
                    </a:lnTo>
                    <a:lnTo>
                      <a:pt x="1818" y="2231"/>
                    </a:lnTo>
                    <a:lnTo>
                      <a:pt x="1826" y="2210"/>
                    </a:lnTo>
                    <a:lnTo>
                      <a:pt x="1830" y="2190"/>
                    </a:lnTo>
                    <a:lnTo>
                      <a:pt x="1830" y="2164"/>
                    </a:lnTo>
                    <a:lnTo>
                      <a:pt x="1826" y="2148"/>
                    </a:lnTo>
                    <a:lnTo>
                      <a:pt x="1793" y="2043"/>
                    </a:lnTo>
                    <a:lnTo>
                      <a:pt x="1797" y="2048"/>
                    </a:lnTo>
                    <a:lnTo>
                      <a:pt x="1784" y="2022"/>
                    </a:lnTo>
                    <a:lnTo>
                      <a:pt x="1776" y="2002"/>
                    </a:lnTo>
                    <a:lnTo>
                      <a:pt x="1763" y="1989"/>
                    </a:lnTo>
                    <a:lnTo>
                      <a:pt x="1747" y="1976"/>
                    </a:lnTo>
                    <a:lnTo>
                      <a:pt x="1717" y="1964"/>
                    </a:lnTo>
                    <a:lnTo>
                      <a:pt x="1692" y="1960"/>
                    </a:lnTo>
                    <a:lnTo>
                      <a:pt x="1450" y="1960"/>
                    </a:lnTo>
                    <a:lnTo>
                      <a:pt x="1425" y="1684"/>
                    </a:lnTo>
                    <a:lnTo>
                      <a:pt x="2169" y="1684"/>
                    </a:lnTo>
                    <a:lnTo>
                      <a:pt x="2194" y="1684"/>
                    </a:lnTo>
                    <a:lnTo>
                      <a:pt x="2215" y="1676"/>
                    </a:lnTo>
                    <a:lnTo>
                      <a:pt x="2231" y="1667"/>
                    </a:lnTo>
                    <a:lnTo>
                      <a:pt x="2252" y="1655"/>
                    </a:lnTo>
                    <a:lnTo>
                      <a:pt x="2265" y="1634"/>
                    </a:lnTo>
                    <a:lnTo>
                      <a:pt x="2273" y="1617"/>
                    </a:lnTo>
                    <a:lnTo>
                      <a:pt x="2281" y="1596"/>
                    </a:lnTo>
                    <a:lnTo>
                      <a:pt x="2286" y="1571"/>
                    </a:lnTo>
                    <a:lnTo>
                      <a:pt x="2286" y="117"/>
                    </a:lnTo>
                    <a:lnTo>
                      <a:pt x="2281" y="92"/>
                    </a:lnTo>
                    <a:lnTo>
                      <a:pt x="2273" y="71"/>
                    </a:lnTo>
                    <a:lnTo>
                      <a:pt x="2265" y="55"/>
                    </a:lnTo>
                    <a:lnTo>
                      <a:pt x="2252" y="34"/>
                    </a:lnTo>
                    <a:lnTo>
                      <a:pt x="2231" y="21"/>
                    </a:lnTo>
                    <a:lnTo>
                      <a:pt x="2215" y="13"/>
                    </a:lnTo>
                    <a:lnTo>
                      <a:pt x="2194" y="5"/>
                    </a:lnTo>
                    <a:lnTo>
                      <a:pt x="2169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74" name="Freeform 68"/>
              <p:cNvSpPr>
                <a:spLocks/>
              </p:cNvSpPr>
              <p:nvPr/>
            </p:nvSpPr>
            <p:spPr bwMode="auto">
              <a:xfrm>
                <a:off x="1781" y="1349"/>
                <a:ext cx="2186" cy="2186"/>
              </a:xfrm>
              <a:custGeom>
                <a:avLst/>
                <a:gdLst>
                  <a:gd name="T0" fmla="*/ 63 w 2186"/>
                  <a:gd name="T1" fmla="*/ 0 h 2186"/>
                  <a:gd name="T2" fmla="*/ 38 w 2186"/>
                  <a:gd name="T3" fmla="*/ 9 h 2186"/>
                  <a:gd name="T4" fmla="*/ 5 w 2186"/>
                  <a:gd name="T5" fmla="*/ 42 h 2186"/>
                  <a:gd name="T6" fmla="*/ 0 w 2186"/>
                  <a:gd name="T7" fmla="*/ 67 h 2186"/>
                  <a:gd name="T8" fmla="*/ 0 w 2186"/>
                  <a:gd name="T9" fmla="*/ 1521 h 2186"/>
                  <a:gd name="T10" fmla="*/ 5 w 2186"/>
                  <a:gd name="T11" fmla="*/ 1546 h 2186"/>
                  <a:gd name="T12" fmla="*/ 38 w 2186"/>
                  <a:gd name="T13" fmla="*/ 1580 h 2186"/>
                  <a:gd name="T14" fmla="*/ 63 w 2186"/>
                  <a:gd name="T15" fmla="*/ 1584 h 2186"/>
                  <a:gd name="T16" fmla="*/ 865 w 2186"/>
                  <a:gd name="T17" fmla="*/ 1584 h 2186"/>
                  <a:gd name="T18" fmla="*/ 828 w 2186"/>
                  <a:gd name="T19" fmla="*/ 1960 h 2186"/>
                  <a:gd name="T20" fmla="*/ 544 w 2186"/>
                  <a:gd name="T21" fmla="*/ 1956 h 2186"/>
                  <a:gd name="T22" fmla="*/ 544 w 2186"/>
                  <a:gd name="T23" fmla="*/ 1960 h 2186"/>
                  <a:gd name="T24" fmla="*/ 510 w 2186"/>
                  <a:gd name="T25" fmla="*/ 1972 h 2186"/>
                  <a:gd name="T26" fmla="*/ 485 w 2186"/>
                  <a:gd name="T27" fmla="*/ 2010 h 2186"/>
                  <a:gd name="T28" fmla="*/ 481 w 2186"/>
                  <a:gd name="T29" fmla="*/ 2027 h 2186"/>
                  <a:gd name="T30" fmla="*/ 452 w 2186"/>
                  <a:gd name="T31" fmla="*/ 2110 h 2186"/>
                  <a:gd name="T32" fmla="*/ 452 w 2186"/>
                  <a:gd name="T33" fmla="*/ 2119 h 2186"/>
                  <a:gd name="T34" fmla="*/ 448 w 2186"/>
                  <a:gd name="T35" fmla="*/ 2127 h 2186"/>
                  <a:gd name="T36" fmla="*/ 464 w 2186"/>
                  <a:gd name="T37" fmla="*/ 2165 h 2186"/>
                  <a:gd name="T38" fmla="*/ 473 w 2186"/>
                  <a:gd name="T39" fmla="*/ 2173 h 2186"/>
                  <a:gd name="T40" fmla="*/ 498 w 2186"/>
                  <a:gd name="T41" fmla="*/ 2186 h 2186"/>
                  <a:gd name="T42" fmla="*/ 1667 w 2186"/>
                  <a:gd name="T43" fmla="*/ 2186 h 2186"/>
                  <a:gd name="T44" fmla="*/ 1684 w 2186"/>
                  <a:gd name="T45" fmla="*/ 2186 h 2186"/>
                  <a:gd name="T46" fmla="*/ 1705 w 2186"/>
                  <a:gd name="T47" fmla="*/ 2177 h 2186"/>
                  <a:gd name="T48" fmla="*/ 1718 w 2186"/>
                  <a:gd name="T49" fmla="*/ 2169 h 2186"/>
                  <a:gd name="T50" fmla="*/ 1730 w 2186"/>
                  <a:gd name="T51" fmla="*/ 2144 h 2186"/>
                  <a:gd name="T52" fmla="*/ 1730 w 2186"/>
                  <a:gd name="T53" fmla="*/ 2119 h 2186"/>
                  <a:gd name="T54" fmla="*/ 1730 w 2186"/>
                  <a:gd name="T55" fmla="*/ 2110 h 2186"/>
                  <a:gd name="T56" fmla="*/ 1697 w 2186"/>
                  <a:gd name="T57" fmla="*/ 2010 h 2186"/>
                  <a:gd name="T58" fmla="*/ 1693 w 2186"/>
                  <a:gd name="T59" fmla="*/ 1998 h 2186"/>
                  <a:gd name="T60" fmla="*/ 1667 w 2186"/>
                  <a:gd name="T61" fmla="*/ 1968 h 2186"/>
                  <a:gd name="T62" fmla="*/ 1638 w 2186"/>
                  <a:gd name="T63" fmla="*/ 1960 h 2186"/>
                  <a:gd name="T64" fmla="*/ 1638 w 2186"/>
                  <a:gd name="T65" fmla="*/ 1960 h 2186"/>
                  <a:gd name="T66" fmla="*/ 1354 w 2186"/>
                  <a:gd name="T67" fmla="*/ 1960 h 2186"/>
                  <a:gd name="T68" fmla="*/ 1317 w 2186"/>
                  <a:gd name="T69" fmla="*/ 1584 h 2186"/>
                  <a:gd name="T70" fmla="*/ 2119 w 2186"/>
                  <a:gd name="T71" fmla="*/ 1584 h 2186"/>
                  <a:gd name="T72" fmla="*/ 2144 w 2186"/>
                  <a:gd name="T73" fmla="*/ 1580 h 2186"/>
                  <a:gd name="T74" fmla="*/ 2177 w 2186"/>
                  <a:gd name="T75" fmla="*/ 1546 h 2186"/>
                  <a:gd name="T76" fmla="*/ 2186 w 2186"/>
                  <a:gd name="T77" fmla="*/ 1521 h 2186"/>
                  <a:gd name="T78" fmla="*/ 2186 w 2186"/>
                  <a:gd name="T79" fmla="*/ 67 h 2186"/>
                  <a:gd name="T80" fmla="*/ 2177 w 2186"/>
                  <a:gd name="T81" fmla="*/ 42 h 2186"/>
                  <a:gd name="T82" fmla="*/ 2144 w 2186"/>
                  <a:gd name="T83" fmla="*/ 9 h 2186"/>
                  <a:gd name="T84" fmla="*/ 2119 w 2186"/>
                  <a:gd name="T85" fmla="*/ 0 h 21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186"/>
                  <a:gd name="T130" fmla="*/ 0 h 2186"/>
                  <a:gd name="T131" fmla="*/ 2186 w 2186"/>
                  <a:gd name="T132" fmla="*/ 2186 h 21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186" h="2186">
                    <a:moveTo>
                      <a:pt x="63" y="0"/>
                    </a:moveTo>
                    <a:lnTo>
                      <a:pt x="63" y="0"/>
                    </a:lnTo>
                    <a:lnTo>
                      <a:pt x="51" y="5"/>
                    </a:lnTo>
                    <a:lnTo>
                      <a:pt x="38" y="9"/>
                    </a:lnTo>
                    <a:lnTo>
                      <a:pt x="17" y="21"/>
                    </a:lnTo>
                    <a:lnTo>
                      <a:pt x="5" y="42"/>
                    </a:lnTo>
                    <a:lnTo>
                      <a:pt x="0" y="55"/>
                    </a:lnTo>
                    <a:lnTo>
                      <a:pt x="0" y="67"/>
                    </a:lnTo>
                    <a:lnTo>
                      <a:pt x="0" y="1521"/>
                    </a:lnTo>
                    <a:lnTo>
                      <a:pt x="0" y="1534"/>
                    </a:lnTo>
                    <a:lnTo>
                      <a:pt x="5" y="1546"/>
                    </a:lnTo>
                    <a:lnTo>
                      <a:pt x="17" y="1567"/>
                    </a:lnTo>
                    <a:lnTo>
                      <a:pt x="38" y="1580"/>
                    </a:lnTo>
                    <a:lnTo>
                      <a:pt x="51" y="1584"/>
                    </a:lnTo>
                    <a:lnTo>
                      <a:pt x="63" y="1584"/>
                    </a:lnTo>
                    <a:lnTo>
                      <a:pt x="865" y="1584"/>
                    </a:lnTo>
                    <a:lnTo>
                      <a:pt x="828" y="1960"/>
                    </a:lnTo>
                    <a:lnTo>
                      <a:pt x="544" y="1956"/>
                    </a:lnTo>
                    <a:lnTo>
                      <a:pt x="544" y="1960"/>
                    </a:lnTo>
                    <a:lnTo>
                      <a:pt x="527" y="1960"/>
                    </a:lnTo>
                    <a:lnTo>
                      <a:pt x="510" y="1972"/>
                    </a:lnTo>
                    <a:lnTo>
                      <a:pt x="498" y="1985"/>
                    </a:lnTo>
                    <a:lnTo>
                      <a:pt x="485" y="2010"/>
                    </a:lnTo>
                    <a:lnTo>
                      <a:pt x="481" y="2027"/>
                    </a:lnTo>
                    <a:lnTo>
                      <a:pt x="452" y="2110"/>
                    </a:lnTo>
                    <a:lnTo>
                      <a:pt x="452" y="2119"/>
                    </a:lnTo>
                    <a:lnTo>
                      <a:pt x="448" y="2127"/>
                    </a:lnTo>
                    <a:lnTo>
                      <a:pt x="452" y="2148"/>
                    </a:lnTo>
                    <a:lnTo>
                      <a:pt x="464" y="2165"/>
                    </a:lnTo>
                    <a:lnTo>
                      <a:pt x="473" y="2173"/>
                    </a:lnTo>
                    <a:lnTo>
                      <a:pt x="485" y="2181"/>
                    </a:lnTo>
                    <a:lnTo>
                      <a:pt x="498" y="2186"/>
                    </a:lnTo>
                    <a:lnTo>
                      <a:pt x="514" y="2186"/>
                    </a:lnTo>
                    <a:lnTo>
                      <a:pt x="1667" y="2186"/>
                    </a:lnTo>
                    <a:lnTo>
                      <a:pt x="1684" y="2186"/>
                    </a:lnTo>
                    <a:lnTo>
                      <a:pt x="1697" y="2181"/>
                    </a:lnTo>
                    <a:lnTo>
                      <a:pt x="1705" y="2177"/>
                    </a:lnTo>
                    <a:lnTo>
                      <a:pt x="1718" y="2169"/>
                    </a:lnTo>
                    <a:lnTo>
                      <a:pt x="1726" y="2156"/>
                    </a:lnTo>
                    <a:lnTo>
                      <a:pt x="1730" y="2144"/>
                    </a:lnTo>
                    <a:lnTo>
                      <a:pt x="1730" y="2131"/>
                    </a:lnTo>
                    <a:lnTo>
                      <a:pt x="1730" y="2119"/>
                    </a:lnTo>
                    <a:lnTo>
                      <a:pt x="1730" y="2110"/>
                    </a:lnTo>
                    <a:lnTo>
                      <a:pt x="1697" y="2010"/>
                    </a:lnTo>
                    <a:lnTo>
                      <a:pt x="1693" y="1998"/>
                    </a:lnTo>
                    <a:lnTo>
                      <a:pt x="1684" y="1981"/>
                    </a:lnTo>
                    <a:lnTo>
                      <a:pt x="1667" y="1968"/>
                    </a:lnTo>
                    <a:lnTo>
                      <a:pt x="1655" y="1960"/>
                    </a:lnTo>
                    <a:lnTo>
                      <a:pt x="1638" y="1960"/>
                    </a:lnTo>
                    <a:lnTo>
                      <a:pt x="1354" y="1960"/>
                    </a:lnTo>
                    <a:lnTo>
                      <a:pt x="1317" y="1584"/>
                    </a:lnTo>
                    <a:lnTo>
                      <a:pt x="2119" y="1584"/>
                    </a:lnTo>
                    <a:lnTo>
                      <a:pt x="2131" y="1584"/>
                    </a:lnTo>
                    <a:lnTo>
                      <a:pt x="2144" y="1580"/>
                    </a:lnTo>
                    <a:lnTo>
                      <a:pt x="2165" y="1567"/>
                    </a:lnTo>
                    <a:lnTo>
                      <a:pt x="2177" y="1546"/>
                    </a:lnTo>
                    <a:lnTo>
                      <a:pt x="2181" y="1534"/>
                    </a:lnTo>
                    <a:lnTo>
                      <a:pt x="2186" y="1521"/>
                    </a:lnTo>
                    <a:lnTo>
                      <a:pt x="2186" y="67"/>
                    </a:lnTo>
                    <a:lnTo>
                      <a:pt x="2181" y="55"/>
                    </a:lnTo>
                    <a:lnTo>
                      <a:pt x="2177" y="42"/>
                    </a:lnTo>
                    <a:lnTo>
                      <a:pt x="2165" y="21"/>
                    </a:lnTo>
                    <a:lnTo>
                      <a:pt x="2144" y="9"/>
                    </a:lnTo>
                    <a:lnTo>
                      <a:pt x="2131" y="5"/>
                    </a:lnTo>
                    <a:lnTo>
                      <a:pt x="2119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75" name="Freeform 69"/>
              <p:cNvSpPr>
                <a:spLocks/>
              </p:cNvSpPr>
              <p:nvPr/>
            </p:nvSpPr>
            <p:spPr bwMode="auto">
              <a:xfrm>
                <a:off x="1836" y="1404"/>
                <a:ext cx="2076" cy="1475"/>
              </a:xfrm>
              <a:custGeom>
                <a:avLst/>
                <a:gdLst>
                  <a:gd name="T0" fmla="*/ 2064 w 2076"/>
                  <a:gd name="T1" fmla="*/ 0 h 1475"/>
                  <a:gd name="T2" fmla="*/ 8 w 2076"/>
                  <a:gd name="T3" fmla="*/ 0 h 1475"/>
                  <a:gd name="T4" fmla="*/ 8 w 2076"/>
                  <a:gd name="T5" fmla="*/ 0 h 1475"/>
                  <a:gd name="T6" fmla="*/ 0 w 2076"/>
                  <a:gd name="T7" fmla="*/ 4 h 1475"/>
                  <a:gd name="T8" fmla="*/ 0 w 2076"/>
                  <a:gd name="T9" fmla="*/ 12 h 1475"/>
                  <a:gd name="T10" fmla="*/ 0 w 2076"/>
                  <a:gd name="T11" fmla="*/ 1466 h 1475"/>
                  <a:gd name="T12" fmla="*/ 0 w 2076"/>
                  <a:gd name="T13" fmla="*/ 1466 h 1475"/>
                  <a:gd name="T14" fmla="*/ 0 w 2076"/>
                  <a:gd name="T15" fmla="*/ 1475 h 1475"/>
                  <a:gd name="T16" fmla="*/ 8 w 2076"/>
                  <a:gd name="T17" fmla="*/ 1475 h 1475"/>
                  <a:gd name="T18" fmla="*/ 840 w 2076"/>
                  <a:gd name="T19" fmla="*/ 1475 h 1475"/>
                  <a:gd name="T20" fmla="*/ 1220 w 2076"/>
                  <a:gd name="T21" fmla="*/ 1475 h 1475"/>
                  <a:gd name="T22" fmla="*/ 1232 w 2076"/>
                  <a:gd name="T23" fmla="*/ 1475 h 1475"/>
                  <a:gd name="T24" fmla="*/ 2064 w 2076"/>
                  <a:gd name="T25" fmla="*/ 1475 h 1475"/>
                  <a:gd name="T26" fmla="*/ 2064 w 2076"/>
                  <a:gd name="T27" fmla="*/ 1475 h 1475"/>
                  <a:gd name="T28" fmla="*/ 2072 w 2076"/>
                  <a:gd name="T29" fmla="*/ 1475 h 1475"/>
                  <a:gd name="T30" fmla="*/ 2076 w 2076"/>
                  <a:gd name="T31" fmla="*/ 1466 h 1475"/>
                  <a:gd name="T32" fmla="*/ 2076 w 2076"/>
                  <a:gd name="T33" fmla="*/ 12 h 1475"/>
                  <a:gd name="T34" fmla="*/ 2076 w 2076"/>
                  <a:gd name="T35" fmla="*/ 12 h 1475"/>
                  <a:gd name="T36" fmla="*/ 2072 w 2076"/>
                  <a:gd name="T37" fmla="*/ 4 h 1475"/>
                  <a:gd name="T38" fmla="*/ 2064 w 2076"/>
                  <a:gd name="T39" fmla="*/ 0 h 1475"/>
                  <a:gd name="T40" fmla="*/ 2064 w 2076"/>
                  <a:gd name="T41" fmla="*/ 0 h 14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76"/>
                  <a:gd name="T64" fmla="*/ 0 h 1475"/>
                  <a:gd name="T65" fmla="*/ 2076 w 2076"/>
                  <a:gd name="T66" fmla="*/ 1475 h 14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76" h="147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466"/>
                    </a:lnTo>
                    <a:lnTo>
                      <a:pt x="0" y="1475"/>
                    </a:lnTo>
                    <a:lnTo>
                      <a:pt x="8" y="1475"/>
                    </a:lnTo>
                    <a:lnTo>
                      <a:pt x="840" y="1475"/>
                    </a:lnTo>
                    <a:lnTo>
                      <a:pt x="1220" y="1475"/>
                    </a:lnTo>
                    <a:lnTo>
                      <a:pt x="1232" y="1475"/>
                    </a:lnTo>
                    <a:lnTo>
                      <a:pt x="2064" y="1475"/>
                    </a:lnTo>
                    <a:lnTo>
                      <a:pt x="2072" y="1475"/>
                    </a:lnTo>
                    <a:lnTo>
                      <a:pt x="2076" y="1466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76" name="Rectangle 70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77" name="Freeform 71"/>
              <p:cNvSpPr>
                <a:spLocks/>
              </p:cNvSpPr>
              <p:nvPr/>
            </p:nvSpPr>
            <p:spPr bwMode="auto">
              <a:xfrm>
                <a:off x="2362" y="3359"/>
                <a:ext cx="301" cy="0"/>
              </a:xfrm>
              <a:custGeom>
                <a:avLst/>
                <a:gdLst>
                  <a:gd name="T0" fmla="*/ 268 w 301"/>
                  <a:gd name="T1" fmla="*/ 301 w 301"/>
                  <a:gd name="T2" fmla="*/ 301 w 301"/>
                  <a:gd name="T3" fmla="*/ 0 w 301"/>
                  <a:gd name="T4" fmla="*/ 0 w 301"/>
                  <a:gd name="T5" fmla="*/ 268 w 301"/>
                  <a:gd name="T6" fmla="*/ 268 w 301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w 301"/>
                  <a:gd name="T15" fmla="*/ 301 w 301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T14" t="0" r="T15" b="0"/>
                <a:pathLst>
                  <a:path w="301">
                    <a:moveTo>
                      <a:pt x="268" y="0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78" name="Freeform 72"/>
              <p:cNvSpPr>
                <a:spLocks/>
              </p:cNvSpPr>
              <p:nvPr/>
            </p:nvSpPr>
            <p:spPr bwMode="auto">
              <a:xfrm>
                <a:off x="2362" y="3359"/>
                <a:ext cx="268" cy="0"/>
              </a:xfrm>
              <a:custGeom>
                <a:avLst/>
                <a:gdLst>
                  <a:gd name="T0" fmla="*/ 234 w 268"/>
                  <a:gd name="T1" fmla="*/ 268 w 268"/>
                  <a:gd name="T2" fmla="*/ 268 w 268"/>
                  <a:gd name="T3" fmla="*/ 0 w 268"/>
                  <a:gd name="T4" fmla="*/ 0 w 268"/>
                  <a:gd name="T5" fmla="*/ 0 w 268"/>
                  <a:gd name="T6" fmla="*/ 234 w 268"/>
                  <a:gd name="T7" fmla="*/ 234 w 2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w 268"/>
                  <a:gd name="T17" fmla="*/ 268 w 268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T16" t="0" r="T17" b="0"/>
                <a:pathLst>
                  <a:path w="268">
                    <a:moveTo>
                      <a:pt x="234" y="0"/>
                    </a:moveTo>
                    <a:lnTo>
                      <a:pt x="268" y="0"/>
                    </a:lnTo>
                    <a:lnTo>
                      <a:pt x="0" y="0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79" name="Rectangle 73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0" name="Freeform 74"/>
              <p:cNvSpPr>
                <a:spLocks/>
              </p:cNvSpPr>
              <p:nvPr/>
            </p:nvSpPr>
            <p:spPr bwMode="auto">
              <a:xfrm>
                <a:off x="2316" y="3359"/>
                <a:ext cx="1112" cy="121"/>
              </a:xfrm>
              <a:custGeom>
                <a:avLst/>
                <a:gdLst>
                  <a:gd name="T0" fmla="*/ 1112 w 1112"/>
                  <a:gd name="T1" fmla="*/ 117 h 121"/>
                  <a:gd name="T2" fmla="*/ 1112 w 1112"/>
                  <a:gd name="T3" fmla="*/ 117 h 121"/>
                  <a:gd name="T4" fmla="*/ 1082 w 1112"/>
                  <a:gd name="T5" fmla="*/ 17 h 121"/>
                  <a:gd name="T6" fmla="*/ 1082 w 1112"/>
                  <a:gd name="T7" fmla="*/ 17 h 121"/>
                  <a:gd name="T8" fmla="*/ 1078 w 1112"/>
                  <a:gd name="T9" fmla="*/ 8 h 121"/>
                  <a:gd name="T10" fmla="*/ 1074 w 1112"/>
                  <a:gd name="T11" fmla="*/ 4 h 121"/>
                  <a:gd name="T12" fmla="*/ 1066 w 1112"/>
                  <a:gd name="T13" fmla="*/ 0 h 121"/>
                  <a:gd name="T14" fmla="*/ 832 w 1112"/>
                  <a:gd name="T15" fmla="*/ 0 h 121"/>
                  <a:gd name="T16" fmla="*/ 832 w 1112"/>
                  <a:gd name="T17" fmla="*/ 0 h 121"/>
                  <a:gd name="T18" fmla="*/ 798 w 1112"/>
                  <a:gd name="T19" fmla="*/ 0 h 121"/>
                  <a:gd name="T20" fmla="*/ 765 w 1112"/>
                  <a:gd name="T21" fmla="*/ 0 h 121"/>
                  <a:gd name="T22" fmla="*/ 347 w 1112"/>
                  <a:gd name="T23" fmla="*/ 0 h 121"/>
                  <a:gd name="T24" fmla="*/ 314 w 1112"/>
                  <a:gd name="T25" fmla="*/ 0 h 121"/>
                  <a:gd name="T26" fmla="*/ 280 w 1112"/>
                  <a:gd name="T27" fmla="*/ 0 h 121"/>
                  <a:gd name="T28" fmla="*/ 280 w 1112"/>
                  <a:gd name="T29" fmla="*/ 0 h 121"/>
                  <a:gd name="T30" fmla="*/ 46 w 1112"/>
                  <a:gd name="T31" fmla="*/ 0 h 121"/>
                  <a:gd name="T32" fmla="*/ 46 w 1112"/>
                  <a:gd name="T33" fmla="*/ 0 h 121"/>
                  <a:gd name="T34" fmla="*/ 42 w 1112"/>
                  <a:gd name="T35" fmla="*/ 4 h 121"/>
                  <a:gd name="T36" fmla="*/ 34 w 1112"/>
                  <a:gd name="T37" fmla="*/ 17 h 121"/>
                  <a:gd name="T38" fmla="*/ 34 w 1112"/>
                  <a:gd name="T39" fmla="*/ 17 h 121"/>
                  <a:gd name="T40" fmla="*/ 0 w 1112"/>
                  <a:gd name="T41" fmla="*/ 117 h 121"/>
                  <a:gd name="T42" fmla="*/ 0 w 1112"/>
                  <a:gd name="T43" fmla="*/ 117 h 121"/>
                  <a:gd name="T44" fmla="*/ 0 w 1112"/>
                  <a:gd name="T45" fmla="*/ 117 h 121"/>
                  <a:gd name="T46" fmla="*/ 0 w 1112"/>
                  <a:gd name="T47" fmla="*/ 117 h 121"/>
                  <a:gd name="T48" fmla="*/ 4 w 1112"/>
                  <a:gd name="T49" fmla="*/ 121 h 121"/>
                  <a:gd name="T50" fmla="*/ 4 w 1112"/>
                  <a:gd name="T51" fmla="*/ 121 h 121"/>
                  <a:gd name="T52" fmla="*/ 13 w 1112"/>
                  <a:gd name="T53" fmla="*/ 121 h 121"/>
                  <a:gd name="T54" fmla="*/ 1099 w 1112"/>
                  <a:gd name="T55" fmla="*/ 121 h 121"/>
                  <a:gd name="T56" fmla="*/ 1099 w 1112"/>
                  <a:gd name="T57" fmla="*/ 121 h 121"/>
                  <a:gd name="T58" fmla="*/ 1107 w 1112"/>
                  <a:gd name="T59" fmla="*/ 121 h 121"/>
                  <a:gd name="T60" fmla="*/ 1107 w 1112"/>
                  <a:gd name="T61" fmla="*/ 121 h 121"/>
                  <a:gd name="T62" fmla="*/ 1112 w 1112"/>
                  <a:gd name="T63" fmla="*/ 117 h 121"/>
                  <a:gd name="T64" fmla="*/ 1112 w 1112"/>
                  <a:gd name="T65" fmla="*/ 117 h 1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12"/>
                  <a:gd name="T100" fmla="*/ 0 h 121"/>
                  <a:gd name="T101" fmla="*/ 1112 w 1112"/>
                  <a:gd name="T102" fmla="*/ 121 h 12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12" h="121">
                    <a:moveTo>
                      <a:pt x="1112" y="117"/>
                    </a:moveTo>
                    <a:lnTo>
                      <a:pt x="1112" y="117"/>
                    </a:lnTo>
                    <a:lnTo>
                      <a:pt x="1082" y="17"/>
                    </a:lnTo>
                    <a:lnTo>
                      <a:pt x="1078" y="8"/>
                    </a:lnTo>
                    <a:lnTo>
                      <a:pt x="1074" y="4"/>
                    </a:lnTo>
                    <a:lnTo>
                      <a:pt x="1066" y="0"/>
                    </a:lnTo>
                    <a:lnTo>
                      <a:pt x="832" y="0"/>
                    </a:lnTo>
                    <a:lnTo>
                      <a:pt x="798" y="0"/>
                    </a:lnTo>
                    <a:lnTo>
                      <a:pt x="765" y="0"/>
                    </a:lnTo>
                    <a:lnTo>
                      <a:pt x="347" y="0"/>
                    </a:lnTo>
                    <a:lnTo>
                      <a:pt x="314" y="0"/>
                    </a:lnTo>
                    <a:lnTo>
                      <a:pt x="280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4" y="17"/>
                    </a:lnTo>
                    <a:lnTo>
                      <a:pt x="0" y="117"/>
                    </a:lnTo>
                    <a:lnTo>
                      <a:pt x="4" y="121"/>
                    </a:lnTo>
                    <a:lnTo>
                      <a:pt x="13" y="121"/>
                    </a:lnTo>
                    <a:lnTo>
                      <a:pt x="1099" y="121"/>
                    </a:lnTo>
                    <a:lnTo>
                      <a:pt x="1107" y="121"/>
                    </a:lnTo>
                    <a:lnTo>
                      <a:pt x="1112" y="11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1" name="Freeform 75"/>
              <p:cNvSpPr>
                <a:spLocks noEditPoints="1"/>
              </p:cNvSpPr>
              <p:nvPr/>
            </p:nvSpPr>
            <p:spPr bwMode="auto">
              <a:xfrm>
                <a:off x="1807" y="1375"/>
                <a:ext cx="2134" cy="2134"/>
              </a:xfrm>
              <a:custGeom>
                <a:avLst/>
                <a:gdLst>
                  <a:gd name="T0" fmla="*/ 2105 w 2134"/>
                  <a:gd name="T1" fmla="*/ 1495 h 2134"/>
                  <a:gd name="T2" fmla="*/ 2093 w 2134"/>
                  <a:gd name="T3" fmla="*/ 1504 h 2134"/>
                  <a:gd name="T4" fmla="*/ 1249 w 2134"/>
                  <a:gd name="T5" fmla="*/ 1504 h 2134"/>
                  <a:gd name="T6" fmla="*/ 37 w 2134"/>
                  <a:gd name="T7" fmla="*/ 1504 h 2134"/>
                  <a:gd name="T8" fmla="*/ 29 w 2134"/>
                  <a:gd name="T9" fmla="*/ 1504 h 2134"/>
                  <a:gd name="T10" fmla="*/ 29 w 2134"/>
                  <a:gd name="T11" fmla="*/ 41 h 2134"/>
                  <a:gd name="T12" fmla="*/ 29 w 2134"/>
                  <a:gd name="T13" fmla="*/ 33 h 2134"/>
                  <a:gd name="T14" fmla="*/ 2093 w 2134"/>
                  <a:gd name="T15" fmla="*/ 29 h 2134"/>
                  <a:gd name="T16" fmla="*/ 2101 w 2134"/>
                  <a:gd name="T17" fmla="*/ 33 h 2134"/>
                  <a:gd name="T18" fmla="*/ 2105 w 2134"/>
                  <a:gd name="T19" fmla="*/ 1495 h 2134"/>
                  <a:gd name="T20" fmla="*/ 1274 w 2134"/>
                  <a:gd name="T21" fmla="*/ 1955 h 2134"/>
                  <a:gd name="T22" fmla="*/ 856 w 2134"/>
                  <a:gd name="T23" fmla="*/ 1955 h 2134"/>
                  <a:gd name="T24" fmla="*/ 894 w 2134"/>
                  <a:gd name="T25" fmla="*/ 1533 h 2134"/>
                  <a:gd name="T26" fmla="*/ 1236 w 2134"/>
                  <a:gd name="T27" fmla="*/ 1533 h 2134"/>
                  <a:gd name="T28" fmla="*/ 1274 w 2134"/>
                  <a:gd name="T29" fmla="*/ 1955 h 2134"/>
                  <a:gd name="T30" fmla="*/ 1608 w 2134"/>
                  <a:gd name="T31" fmla="*/ 1984 h 2134"/>
                  <a:gd name="T32" fmla="*/ 1621 w 2134"/>
                  <a:gd name="T33" fmla="*/ 2001 h 2134"/>
                  <a:gd name="T34" fmla="*/ 1654 w 2134"/>
                  <a:gd name="T35" fmla="*/ 2101 h 2134"/>
                  <a:gd name="T36" fmla="*/ 1650 w 2134"/>
                  <a:gd name="T37" fmla="*/ 2105 h 2134"/>
                  <a:gd name="T38" fmla="*/ 1641 w 2134"/>
                  <a:gd name="T39" fmla="*/ 2105 h 2134"/>
                  <a:gd name="T40" fmla="*/ 488 w 2134"/>
                  <a:gd name="T41" fmla="*/ 2105 h 2134"/>
                  <a:gd name="T42" fmla="*/ 480 w 2134"/>
                  <a:gd name="T43" fmla="*/ 2105 h 2134"/>
                  <a:gd name="T44" fmla="*/ 476 w 2134"/>
                  <a:gd name="T45" fmla="*/ 2101 h 2134"/>
                  <a:gd name="T46" fmla="*/ 476 w 2134"/>
                  <a:gd name="T47" fmla="*/ 2101 h 2134"/>
                  <a:gd name="T48" fmla="*/ 509 w 2134"/>
                  <a:gd name="T49" fmla="*/ 2001 h 2134"/>
                  <a:gd name="T50" fmla="*/ 522 w 2134"/>
                  <a:gd name="T51" fmla="*/ 1984 h 2134"/>
                  <a:gd name="T52" fmla="*/ 823 w 2134"/>
                  <a:gd name="T53" fmla="*/ 1984 h 2134"/>
                  <a:gd name="T54" fmla="*/ 1307 w 2134"/>
                  <a:gd name="T55" fmla="*/ 1984 h 2134"/>
                  <a:gd name="T56" fmla="*/ 2093 w 2134"/>
                  <a:gd name="T57" fmla="*/ 0 h 2134"/>
                  <a:gd name="T58" fmla="*/ 37 w 2134"/>
                  <a:gd name="T59" fmla="*/ 0 h 2134"/>
                  <a:gd name="T60" fmla="*/ 8 w 2134"/>
                  <a:gd name="T61" fmla="*/ 12 h 2134"/>
                  <a:gd name="T62" fmla="*/ 0 w 2134"/>
                  <a:gd name="T63" fmla="*/ 41 h 2134"/>
                  <a:gd name="T64" fmla="*/ 0 w 2134"/>
                  <a:gd name="T65" fmla="*/ 1495 h 2134"/>
                  <a:gd name="T66" fmla="*/ 8 w 2134"/>
                  <a:gd name="T67" fmla="*/ 1524 h 2134"/>
                  <a:gd name="T68" fmla="*/ 37 w 2134"/>
                  <a:gd name="T69" fmla="*/ 1533 h 2134"/>
                  <a:gd name="T70" fmla="*/ 827 w 2134"/>
                  <a:gd name="T71" fmla="*/ 1959 h 2134"/>
                  <a:gd name="T72" fmla="*/ 522 w 2134"/>
                  <a:gd name="T73" fmla="*/ 1955 h 2134"/>
                  <a:gd name="T74" fmla="*/ 497 w 2134"/>
                  <a:gd name="T75" fmla="*/ 1967 h 2134"/>
                  <a:gd name="T76" fmla="*/ 484 w 2134"/>
                  <a:gd name="T77" fmla="*/ 1992 h 2134"/>
                  <a:gd name="T78" fmla="*/ 451 w 2134"/>
                  <a:gd name="T79" fmla="*/ 2093 h 2134"/>
                  <a:gd name="T80" fmla="*/ 451 w 2134"/>
                  <a:gd name="T81" fmla="*/ 2097 h 2134"/>
                  <a:gd name="T82" fmla="*/ 451 w 2134"/>
                  <a:gd name="T83" fmla="*/ 2114 h 2134"/>
                  <a:gd name="T84" fmla="*/ 455 w 2134"/>
                  <a:gd name="T85" fmla="*/ 2122 h 2134"/>
                  <a:gd name="T86" fmla="*/ 488 w 2134"/>
                  <a:gd name="T87" fmla="*/ 2134 h 2134"/>
                  <a:gd name="T88" fmla="*/ 1641 w 2134"/>
                  <a:gd name="T89" fmla="*/ 2134 h 2134"/>
                  <a:gd name="T90" fmla="*/ 1671 w 2134"/>
                  <a:gd name="T91" fmla="*/ 2122 h 2134"/>
                  <a:gd name="T92" fmla="*/ 1679 w 2134"/>
                  <a:gd name="T93" fmla="*/ 2109 h 2134"/>
                  <a:gd name="T94" fmla="*/ 1679 w 2134"/>
                  <a:gd name="T95" fmla="*/ 2097 h 2134"/>
                  <a:gd name="T96" fmla="*/ 1646 w 2134"/>
                  <a:gd name="T97" fmla="*/ 1992 h 2134"/>
                  <a:gd name="T98" fmla="*/ 1646 w 2134"/>
                  <a:gd name="T99" fmla="*/ 1980 h 2134"/>
                  <a:gd name="T100" fmla="*/ 1629 w 2134"/>
                  <a:gd name="T101" fmla="*/ 1963 h 2134"/>
                  <a:gd name="T102" fmla="*/ 1303 w 2134"/>
                  <a:gd name="T103" fmla="*/ 1959 h 2134"/>
                  <a:gd name="T104" fmla="*/ 2093 w 2134"/>
                  <a:gd name="T105" fmla="*/ 1533 h 2134"/>
                  <a:gd name="T106" fmla="*/ 2109 w 2134"/>
                  <a:gd name="T107" fmla="*/ 1533 h 2134"/>
                  <a:gd name="T108" fmla="*/ 2130 w 2134"/>
                  <a:gd name="T109" fmla="*/ 1512 h 2134"/>
                  <a:gd name="T110" fmla="*/ 2134 w 2134"/>
                  <a:gd name="T111" fmla="*/ 41 h 2134"/>
                  <a:gd name="T112" fmla="*/ 2130 w 2134"/>
                  <a:gd name="T113" fmla="*/ 25 h 2134"/>
                  <a:gd name="T114" fmla="*/ 2109 w 2134"/>
                  <a:gd name="T115" fmla="*/ 4 h 2134"/>
                  <a:gd name="T116" fmla="*/ 2093 w 2134"/>
                  <a:gd name="T117" fmla="*/ 0 h 213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34"/>
                  <a:gd name="T178" fmla="*/ 0 h 2134"/>
                  <a:gd name="T179" fmla="*/ 2134 w 2134"/>
                  <a:gd name="T180" fmla="*/ 2134 h 213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34" h="2134">
                    <a:moveTo>
                      <a:pt x="2105" y="1495"/>
                    </a:moveTo>
                    <a:lnTo>
                      <a:pt x="2105" y="1495"/>
                    </a:lnTo>
                    <a:lnTo>
                      <a:pt x="2101" y="1504"/>
                    </a:lnTo>
                    <a:lnTo>
                      <a:pt x="2093" y="1504"/>
                    </a:lnTo>
                    <a:lnTo>
                      <a:pt x="1261" y="1504"/>
                    </a:lnTo>
                    <a:lnTo>
                      <a:pt x="1249" y="1504"/>
                    </a:lnTo>
                    <a:lnTo>
                      <a:pt x="869" y="1504"/>
                    </a:lnTo>
                    <a:lnTo>
                      <a:pt x="37" y="1504"/>
                    </a:lnTo>
                    <a:lnTo>
                      <a:pt x="29" y="1504"/>
                    </a:lnTo>
                    <a:lnTo>
                      <a:pt x="29" y="1495"/>
                    </a:lnTo>
                    <a:lnTo>
                      <a:pt x="29" y="41"/>
                    </a:lnTo>
                    <a:lnTo>
                      <a:pt x="29" y="33"/>
                    </a:lnTo>
                    <a:lnTo>
                      <a:pt x="37" y="29"/>
                    </a:lnTo>
                    <a:lnTo>
                      <a:pt x="2093" y="29"/>
                    </a:lnTo>
                    <a:lnTo>
                      <a:pt x="2101" y="33"/>
                    </a:lnTo>
                    <a:lnTo>
                      <a:pt x="2105" y="41"/>
                    </a:lnTo>
                    <a:lnTo>
                      <a:pt x="2105" y="1495"/>
                    </a:lnTo>
                    <a:close/>
                    <a:moveTo>
                      <a:pt x="1274" y="1955"/>
                    </a:moveTo>
                    <a:lnTo>
                      <a:pt x="1274" y="1955"/>
                    </a:lnTo>
                    <a:lnTo>
                      <a:pt x="856" y="1955"/>
                    </a:lnTo>
                    <a:lnTo>
                      <a:pt x="894" y="1533"/>
                    </a:lnTo>
                    <a:lnTo>
                      <a:pt x="1236" y="1533"/>
                    </a:lnTo>
                    <a:lnTo>
                      <a:pt x="1274" y="1955"/>
                    </a:lnTo>
                    <a:close/>
                    <a:moveTo>
                      <a:pt x="1608" y="1984"/>
                    </a:moveTo>
                    <a:lnTo>
                      <a:pt x="1608" y="1984"/>
                    </a:lnTo>
                    <a:lnTo>
                      <a:pt x="1616" y="1988"/>
                    </a:lnTo>
                    <a:lnTo>
                      <a:pt x="1621" y="2001"/>
                    </a:lnTo>
                    <a:lnTo>
                      <a:pt x="1654" y="2101"/>
                    </a:lnTo>
                    <a:lnTo>
                      <a:pt x="1650" y="2105"/>
                    </a:lnTo>
                    <a:lnTo>
                      <a:pt x="1641" y="2105"/>
                    </a:lnTo>
                    <a:lnTo>
                      <a:pt x="488" y="2105"/>
                    </a:lnTo>
                    <a:lnTo>
                      <a:pt x="480" y="2105"/>
                    </a:lnTo>
                    <a:lnTo>
                      <a:pt x="476" y="2101"/>
                    </a:lnTo>
                    <a:lnTo>
                      <a:pt x="509" y="2001"/>
                    </a:lnTo>
                    <a:lnTo>
                      <a:pt x="518" y="1988"/>
                    </a:lnTo>
                    <a:lnTo>
                      <a:pt x="522" y="1984"/>
                    </a:lnTo>
                    <a:lnTo>
                      <a:pt x="823" y="1984"/>
                    </a:lnTo>
                    <a:lnTo>
                      <a:pt x="1307" y="1984"/>
                    </a:lnTo>
                    <a:lnTo>
                      <a:pt x="1608" y="1984"/>
                    </a:lnTo>
                    <a:close/>
                    <a:moveTo>
                      <a:pt x="2093" y="0"/>
                    </a:moveTo>
                    <a:lnTo>
                      <a:pt x="37" y="0"/>
                    </a:lnTo>
                    <a:lnTo>
                      <a:pt x="20" y="4"/>
                    </a:lnTo>
                    <a:lnTo>
                      <a:pt x="8" y="12"/>
                    </a:lnTo>
                    <a:lnTo>
                      <a:pt x="0" y="25"/>
                    </a:lnTo>
                    <a:lnTo>
                      <a:pt x="0" y="41"/>
                    </a:lnTo>
                    <a:lnTo>
                      <a:pt x="0" y="1495"/>
                    </a:lnTo>
                    <a:lnTo>
                      <a:pt x="0" y="1512"/>
                    </a:lnTo>
                    <a:lnTo>
                      <a:pt x="8" y="1524"/>
                    </a:lnTo>
                    <a:lnTo>
                      <a:pt x="20" y="1533"/>
                    </a:lnTo>
                    <a:lnTo>
                      <a:pt x="37" y="1533"/>
                    </a:lnTo>
                    <a:lnTo>
                      <a:pt x="864" y="1533"/>
                    </a:lnTo>
                    <a:lnTo>
                      <a:pt x="827" y="1959"/>
                    </a:lnTo>
                    <a:lnTo>
                      <a:pt x="522" y="1955"/>
                    </a:lnTo>
                    <a:lnTo>
                      <a:pt x="509" y="1959"/>
                    </a:lnTo>
                    <a:lnTo>
                      <a:pt x="497" y="1967"/>
                    </a:lnTo>
                    <a:lnTo>
                      <a:pt x="488" y="1976"/>
                    </a:lnTo>
                    <a:lnTo>
                      <a:pt x="484" y="1992"/>
                    </a:lnTo>
                    <a:lnTo>
                      <a:pt x="451" y="2093"/>
                    </a:lnTo>
                    <a:lnTo>
                      <a:pt x="451" y="2097"/>
                    </a:lnTo>
                    <a:lnTo>
                      <a:pt x="451" y="2114"/>
                    </a:lnTo>
                    <a:lnTo>
                      <a:pt x="455" y="2122"/>
                    </a:lnTo>
                    <a:lnTo>
                      <a:pt x="467" y="2134"/>
                    </a:lnTo>
                    <a:lnTo>
                      <a:pt x="488" y="2134"/>
                    </a:lnTo>
                    <a:lnTo>
                      <a:pt x="1641" y="2134"/>
                    </a:lnTo>
                    <a:lnTo>
                      <a:pt x="1658" y="2134"/>
                    </a:lnTo>
                    <a:lnTo>
                      <a:pt x="1671" y="2122"/>
                    </a:lnTo>
                    <a:lnTo>
                      <a:pt x="1679" y="2109"/>
                    </a:lnTo>
                    <a:lnTo>
                      <a:pt x="1679" y="2097"/>
                    </a:lnTo>
                    <a:lnTo>
                      <a:pt x="1679" y="2093"/>
                    </a:lnTo>
                    <a:lnTo>
                      <a:pt x="1646" y="1992"/>
                    </a:lnTo>
                    <a:lnTo>
                      <a:pt x="1646" y="1980"/>
                    </a:lnTo>
                    <a:lnTo>
                      <a:pt x="1637" y="1972"/>
                    </a:lnTo>
                    <a:lnTo>
                      <a:pt x="1629" y="1963"/>
                    </a:lnTo>
                    <a:lnTo>
                      <a:pt x="1612" y="1959"/>
                    </a:lnTo>
                    <a:lnTo>
                      <a:pt x="1303" y="1959"/>
                    </a:lnTo>
                    <a:lnTo>
                      <a:pt x="1265" y="1533"/>
                    </a:lnTo>
                    <a:lnTo>
                      <a:pt x="2093" y="1533"/>
                    </a:lnTo>
                    <a:lnTo>
                      <a:pt x="2109" y="1533"/>
                    </a:lnTo>
                    <a:lnTo>
                      <a:pt x="2122" y="1524"/>
                    </a:lnTo>
                    <a:lnTo>
                      <a:pt x="2130" y="1512"/>
                    </a:lnTo>
                    <a:lnTo>
                      <a:pt x="2134" y="1495"/>
                    </a:lnTo>
                    <a:lnTo>
                      <a:pt x="2134" y="41"/>
                    </a:lnTo>
                    <a:lnTo>
                      <a:pt x="2130" y="25"/>
                    </a:lnTo>
                    <a:lnTo>
                      <a:pt x="2122" y="12"/>
                    </a:lnTo>
                    <a:lnTo>
                      <a:pt x="2109" y="4"/>
                    </a:lnTo>
                    <a:lnTo>
                      <a:pt x="20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2" name="Freeform 76"/>
              <p:cNvSpPr>
                <a:spLocks/>
              </p:cNvSpPr>
              <p:nvPr/>
            </p:nvSpPr>
            <p:spPr bwMode="auto">
              <a:xfrm>
                <a:off x="3202" y="2782"/>
                <a:ext cx="673" cy="72"/>
              </a:xfrm>
              <a:custGeom>
                <a:avLst/>
                <a:gdLst>
                  <a:gd name="T0" fmla="*/ 17 w 673"/>
                  <a:gd name="T1" fmla="*/ 0 h 72"/>
                  <a:gd name="T2" fmla="*/ 17 w 673"/>
                  <a:gd name="T3" fmla="*/ 0 h 72"/>
                  <a:gd name="T4" fmla="*/ 12 w 673"/>
                  <a:gd name="T5" fmla="*/ 0 h 72"/>
                  <a:gd name="T6" fmla="*/ 8 w 673"/>
                  <a:gd name="T7" fmla="*/ 5 h 72"/>
                  <a:gd name="T8" fmla="*/ 4 w 673"/>
                  <a:gd name="T9" fmla="*/ 9 h 72"/>
                  <a:gd name="T10" fmla="*/ 0 w 673"/>
                  <a:gd name="T11" fmla="*/ 17 h 72"/>
                  <a:gd name="T12" fmla="*/ 0 w 673"/>
                  <a:gd name="T13" fmla="*/ 55 h 72"/>
                  <a:gd name="T14" fmla="*/ 0 w 673"/>
                  <a:gd name="T15" fmla="*/ 55 h 72"/>
                  <a:gd name="T16" fmla="*/ 4 w 673"/>
                  <a:gd name="T17" fmla="*/ 63 h 72"/>
                  <a:gd name="T18" fmla="*/ 8 w 673"/>
                  <a:gd name="T19" fmla="*/ 67 h 72"/>
                  <a:gd name="T20" fmla="*/ 12 w 673"/>
                  <a:gd name="T21" fmla="*/ 72 h 72"/>
                  <a:gd name="T22" fmla="*/ 17 w 673"/>
                  <a:gd name="T23" fmla="*/ 72 h 72"/>
                  <a:gd name="T24" fmla="*/ 656 w 673"/>
                  <a:gd name="T25" fmla="*/ 72 h 72"/>
                  <a:gd name="T26" fmla="*/ 656 w 673"/>
                  <a:gd name="T27" fmla="*/ 72 h 72"/>
                  <a:gd name="T28" fmla="*/ 664 w 673"/>
                  <a:gd name="T29" fmla="*/ 72 h 72"/>
                  <a:gd name="T30" fmla="*/ 668 w 673"/>
                  <a:gd name="T31" fmla="*/ 67 h 72"/>
                  <a:gd name="T32" fmla="*/ 673 w 673"/>
                  <a:gd name="T33" fmla="*/ 63 h 72"/>
                  <a:gd name="T34" fmla="*/ 673 w 673"/>
                  <a:gd name="T35" fmla="*/ 55 h 72"/>
                  <a:gd name="T36" fmla="*/ 673 w 673"/>
                  <a:gd name="T37" fmla="*/ 17 h 72"/>
                  <a:gd name="T38" fmla="*/ 673 w 673"/>
                  <a:gd name="T39" fmla="*/ 17 h 72"/>
                  <a:gd name="T40" fmla="*/ 673 w 673"/>
                  <a:gd name="T41" fmla="*/ 9 h 72"/>
                  <a:gd name="T42" fmla="*/ 668 w 673"/>
                  <a:gd name="T43" fmla="*/ 5 h 72"/>
                  <a:gd name="T44" fmla="*/ 664 w 673"/>
                  <a:gd name="T45" fmla="*/ 0 h 72"/>
                  <a:gd name="T46" fmla="*/ 656 w 673"/>
                  <a:gd name="T47" fmla="*/ 0 h 72"/>
                  <a:gd name="T48" fmla="*/ 17 w 673"/>
                  <a:gd name="T49" fmla="*/ 0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73"/>
                  <a:gd name="T76" fmla="*/ 0 h 72"/>
                  <a:gd name="T77" fmla="*/ 673 w 673"/>
                  <a:gd name="T78" fmla="*/ 72 h 7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73" h="72">
                    <a:moveTo>
                      <a:pt x="17" y="0"/>
                    </a:moveTo>
                    <a:lnTo>
                      <a:pt x="17" y="0"/>
                    </a:lnTo>
                    <a:lnTo>
                      <a:pt x="12" y="0"/>
                    </a:lnTo>
                    <a:lnTo>
                      <a:pt x="8" y="5"/>
                    </a:lnTo>
                    <a:lnTo>
                      <a:pt x="4" y="9"/>
                    </a:lnTo>
                    <a:lnTo>
                      <a:pt x="0" y="17"/>
                    </a:lnTo>
                    <a:lnTo>
                      <a:pt x="0" y="55"/>
                    </a:lnTo>
                    <a:lnTo>
                      <a:pt x="4" y="63"/>
                    </a:lnTo>
                    <a:lnTo>
                      <a:pt x="8" y="67"/>
                    </a:lnTo>
                    <a:lnTo>
                      <a:pt x="12" y="72"/>
                    </a:lnTo>
                    <a:lnTo>
                      <a:pt x="17" y="72"/>
                    </a:lnTo>
                    <a:lnTo>
                      <a:pt x="656" y="72"/>
                    </a:lnTo>
                    <a:lnTo>
                      <a:pt x="664" y="72"/>
                    </a:lnTo>
                    <a:lnTo>
                      <a:pt x="668" y="67"/>
                    </a:lnTo>
                    <a:lnTo>
                      <a:pt x="673" y="63"/>
                    </a:lnTo>
                    <a:lnTo>
                      <a:pt x="673" y="55"/>
                    </a:lnTo>
                    <a:lnTo>
                      <a:pt x="673" y="17"/>
                    </a:lnTo>
                    <a:lnTo>
                      <a:pt x="673" y="9"/>
                    </a:lnTo>
                    <a:lnTo>
                      <a:pt x="668" y="5"/>
                    </a:lnTo>
                    <a:lnTo>
                      <a:pt x="664" y="0"/>
                    </a:lnTo>
                    <a:lnTo>
                      <a:pt x="65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3" name="Freeform 77"/>
              <p:cNvSpPr>
                <a:spLocks noEditPoints="1"/>
              </p:cNvSpPr>
              <p:nvPr/>
            </p:nvSpPr>
            <p:spPr bwMode="auto">
              <a:xfrm>
                <a:off x="3210" y="2791"/>
                <a:ext cx="656" cy="54"/>
              </a:xfrm>
              <a:custGeom>
                <a:avLst/>
                <a:gdLst>
                  <a:gd name="T0" fmla="*/ 640 w 656"/>
                  <a:gd name="T1" fmla="*/ 37 h 54"/>
                  <a:gd name="T2" fmla="*/ 527 w 656"/>
                  <a:gd name="T3" fmla="*/ 37 h 54"/>
                  <a:gd name="T4" fmla="*/ 527 w 656"/>
                  <a:gd name="T5" fmla="*/ 17 h 54"/>
                  <a:gd name="T6" fmla="*/ 640 w 656"/>
                  <a:gd name="T7" fmla="*/ 17 h 54"/>
                  <a:gd name="T8" fmla="*/ 640 w 656"/>
                  <a:gd name="T9" fmla="*/ 37 h 54"/>
                  <a:gd name="T10" fmla="*/ 510 w 656"/>
                  <a:gd name="T11" fmla="*/ 37 h 54"/>
                  <a:gd name="T12" fmla="*/ 401 w 656"/>
                  <a:gd name="T13" fmla="*/ 37 h 54"/>
                  <a:gd name="T14" fmla="*/ 401 w 656"/>
                  <a:gd name="T15" fmla="*/ 17 h 54"/>
                  <a:gd name="T16" fmla="*/ 510 w 656"/>
                  <a:gd name="T17" fmla="*/ 17 h 54"/>
                  <a:gd name="T18" fmla="*/ 510 w 656"/>
                  <a:gd name="T19" fmla="*/ 37 h 54"/>
                  <a:gd name="T20" fmla="*/ 385 w 656"/>
                  <a:gd name="T21" fmla="*/ 37 h 54"/>
                  <a:gd name="T22" fmla="*/ 272 w 656"/>
                  <a:gd name="T23" fmla="*/ 37 h 54"/>
                  <a:gd name="T24" fmla="*/ 272 w 656"/>
                  <a:gd name="T25" fmla="*/ 17 h 54"/>
                  <a:gd name="T26" fmla="*/ 385 w 656"/>
                  <a:gd name="T27" fmla="*/ 17 h 54"/>
                  <a:gd name="T28" fmla="*/ 385 w 656"/>
                  <a:gd name="T29" fmla="*/ 37 h 54"/>
                  <a:gd name="T30" fmla="*/ 255 w 656"/>
                  <a:gd name="T31" fmla="*/ 37 h 54"/>
                  <a:gd name="T32" fmla="*/ 147 w 656"/>
                  <a:gd name="T33" fmla="*/ 37 h 54"/>
                  <a:gd name="T34" fmla="*/ 147 w 656"/>
                  <a:gd name="T35" fmla="*/ 17 h 54"/>
                  <a:gd name="T36" fmla="*/ 255 w 656"/>
                  <a:gd name="T37" fmla="*/ 17 h 54"/>
                  <a:gd name="T38" fmla="*/ 255 w 656"/>
                  <a:gd name="T39" fmla="*/ 37 h 54"/>
                  <a:gd name="T40" fmla="*/ 130 w 656"/>
                  <a:gd name="T41" fmla="*/ 37 h 54"/>
                  <a:gd name="T42" fmla="*/ 17 w 656"/>
                  <a:gd name="T43" fmla="*/ 37 h 54"/>
                  <a:gd name="T44" fmla="*/ 17 w 656"/>
                  <a:gd name="T45" fmla="*/ 17 h 54"/>
                  <a:gd name="T46" fmla="*/ 130 w 656"/>
                  <a:gd name="T47" fmla="*/ 17 h 54"/>
                  <a:gd name="T48" fmla="*/ 130 w 656"/>
                  <a:gd name="T49" fmla="*/ 37 h 54"/>
                  <a:gd name="T50" fmla="*/ 648 w 656"/>
                  <a:gd name="T51" fmla="*/ 0 h 54"/>
                  <a:gd name="T52" fmla="*/ 9 w 656"/>
                  <a:gd name="T53" fmla="*/ 0 h 54"/>
                  <a:gd name="T54" fmla="*/ 9 w 656"/>
                  <a:gd name="T55" fmla="*/ 0 h 54"/>
                  <a:gd name="T56" fmla="*/ 4 w 656"/>
                  <a:gd name="T57" fmla="*/ 0 h 54"/>
                  <a:gd name="T58" fmla="*/ 0 w 656"/>
                  <a:gd name="T59" fmla="*/ 8 h 54"/>
                  <a:gd name="T60" fmla="*/ 0 w 656"/>
                  <a:gd name="T61" fmla="*/ 46 h 54"/>
                  <a:gd name="T62" fmla="*/ 0 w 656"/>
                  <a:gd name="T63" fmla="*/ 46 h 54"/>
                  <a:gd name="T64" fmla="*/ 4 w 656"/>
                  <a:gd name="T65" fmla="*/ 54 h 54"/>
                  <a:gd name="T66" fmla="*/ 9 w 656"/>
                  <a:gd name="T67" fmla="*/ 54 h 54"/>
                  <a:gd name="T68" fmla="*/ 648 w 656"/>
                  <a:gd name="T69" fmla="*/ 54 h 54"/>
                  <a:gd name="T70" fmla="*/ 648 w 656"/>
                  <a:gd name="T71" fmla="*/ 54 h 54"/>
                  <a:gd name="T72" fmla="*/ 652 w 656"/>
                  <a:gd name="T73" fmla="*/ 54 h 54"/>
                  <a:gd name="T74" fmla="*/ 656 w 656"/>
                  <a:gd name="T75" fmla="*/ 46 h 54"/>
                  <a:gd name="T76" fmla="*/ 656 w 656"/>
                  <a:gd name="T77" fmla="*/ 8 h 54"/>
                  <a:gd name="T78" fmla="*/ 656 w 656"/>
                  <a:gd name="T79" fmla="*/ 8 h 54"/>
                  <a:gd name="T80" fmla="*/ 652 w 656"/>
                  <a:gd name="T81" fmla="*/ 0 h 54"/>
                  <a:gd name="T82" fmla="*/ 648 w 656"/>
                  <a:gd name="T83" fmla="*/ 0 h 54"/>
                  <a:gd name="T84" fmla="*/ 648 w 656"/>
                  <a:gd name="T85" fmla="*/ 0 h 5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56"/>
                  <a:gd name="T130" fmla="*/ 0 h 54"/>
                  <a:gd name="T131" fmla="*/ 656 w 656"/>
                  <a:gd name="T132" fmla="*/ 54 h 5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56" h="54">
                    <a:moveTo>
                      <a:pt x="640" y="37"/>
                    </a:moveTo>
                    <a:lnTo>
                      <a:pt x="527" y="37"/>
                    </a:lnTo>
                    <a:lnTo>
                      <a:pt x="527" y="17"/>
                    </a:lnTo>
                    <a:lnTo>
                      <a:pt x="640" y="17"/>
                    </a:lnTo>
                    <a:lnTo>
                      <a:pt x="640" y="37"/>
                    </a:lnTo>
                    <a:close/>
                    <a:moveTo>
                      <a:pt x="510" y="37"/>
                    </a:moveTo>
                    <a:lnTo>
                      <a:pt x="401" y="37"/>
                    </a:lnTo>
                    <a:lnTo>
                      <a:pt x="401" y="17"/>
                    </a:lnTo>
                    <a:lnTo>
                      <a:pt x="510" y="17"/>
                    </a:lnTo>
                    <a:lnTo>
                      <a:pt x="510" y="37"/>
                    </a:lnTo>
                    <a:close/>
                    <a:moveTo>
                      <a:pt x="385" y="37"/>
                    </a:moveTo>
                    <a:lnTo>
                      <a:pt x="272" y="37"/>
                    </a:lnTo>
                    <a:lnTo>
                      <a:pt x="272" y="17"/>
                    </a:lnTo>
                    <a:lnTo>
                      <a:pt x="385" y="17"/>
                    </a:lnTo>
                    <a:lnTo>
                      <a:pt x="385" y="37"/>
                    </a:lnTo>
                    <a:close/>
                    <a:moveTo>
                      <a:pt x="255" y="37"/>
                    </a:moveTo>
                    <a:lnTo>
                      <a:pt x="147" y="37"/>
                    </a:lnTo>
                    <a:lnTo>
                      <a:pt x="147" y="17"/>
                    </a:lnTo>
                    <a:lnTo>
                      <a:pt x="255" y="17"/>
                    </a:lnTo>
                    <a:lnTo>
                      <a:pt x="255" y="37"/>
                    </a:lnTo>
                    <a:close/>
                    <a:moveTo>
                      <a:pt x="130" y="37"/>
                    </a:moveTo>
                    <a:lnTo>
                      <a:pt x="17" y="37"/>
                    </a:lnTo>
                    <a:lnTo>
                      <a:pt x="17" y="17"/>
                    </a:lnTo>
                    <a:lnTo>
                      <a:pt x="130" y="17"/>
                    </a:lnTo>
                    <a:lnTo>
                      <a:pt x="130" y="37"/>
                    </a:lnTo>
                    <a:close/>
                    <a:moveTo>
                      <a:pt x="648" y="0"/>
                    </a:moveTo>
                    <a:lnTo>
                      <a:pt x="9" y="0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9" y="54"/>
                    </a:lnTo>
                    <a:lnTo>
                      <a:pt x="648" y="54"/>
                    </a:lnTo>
                    <a:lnTo>
                      <a:pt x="652" y="54"/>
                    </a:lnTo>
                    <a:lnTo>
                      <a:pt x="656" y="46"/>
                    </a:lnTo>
                    <a:lnTo>
                      <a:pt x="656" y="8"/>
                    </a:lnTo>
                    <a:lnTo>
                      <a:pt x="652" y="0"/>
                    </a:lnTo>
                    <a:lnTo>
                      <a:pt x="6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4" name="Freeform 78"/>
              <p:cNvSpPr>
                <a:spLocks noEditPoints="1"/>
              </p:cNvSpPr>
              <p:nvPr/>
            </p:nvSpPr>
            <p:spPr bwMode="auto">
              <a:xfrm>
                <a:off x="3227" y="2808"/>
                <a:ext cx="623" cy="20"/>
              </a:xfrm>
              <a:custGeom>
                <a:avLst/>
                <a:gdLst>
                  <a:gd name="T0" fmla="*/ 623 w 623"/>
                  <a:gd name="T1" fmla="*/ 20 h 20"/>
                  <a:gd name="T2" fmla="*/ 510 w 623"/>
                  <a:gd name="T3" fmla="*/ 20 h 20"/>
                  <a:gd name="T4" fmla="*/ 510 w 623"/>
                  <a:gd name="T5" fmla="*/ 0 h 20"/>
                  <a:gd name="T6" fmla="*/ 623 w 623"/>
                  <a:gd name="T7" fmla="*/ 0 h 20"/>
                  <a:gd name="T8" fmla="*/ 623 w 623"/>
                  <a:gd name="T9" fmla="*/ 20 h 20"/>
                  <a:gd name="T10" fmla="*/ 493 w 623"/>
                  <a:gd name="T11" fmla="*/ 20 h 20"/>
                  <a:gd name="T12" fmla="*/ 384 w 623"/>
                  <a:gd name="T13" fmla="*/ 20 h 20"/>
                  <a:gd name="T14" fmla="*/ 384 w 623"/>
                  <a:gd name="T15" fmla="*/ 0 h 20"/>
                  <a:gd name="T16" fmla="*/ 493 w 623"/>
                  <a:gd name="T17" fmla="*/ 0 h 20"/>
                  <a:gd name="T18" fmla="*/ 493 w 623"/>
                  <a:gd name="T19" fmla="*/ 20 h 20"/>
                  <a:gd name="T20" fmla="*/ 368 w 623"/>
                  <a:gd name="T21" fmla="*/ 20 h 20"/>
                  <a:gd name="T22" fmla="*/ 255 w 623"/>
                  <a:gd name="T23" fmla="*/ 20 h 20"/>
                  <a:gd name="T24" fmla="*/ 255 w 623"/>
                  <a:gd name="T25" fmla="*/ 0 h 20"/>
                  <a:gd name="T26" fmla="*/ 368 w 623"/>
                  <a:gd name="T27" fmla="*/ 0 h 20"/>
                  <a:gd name="T28" fmla="*/ 368 w 623"/>
                  <a:gd name="T29" fmla="*/ 20 h 20"/>
                  <a:gd name="T30" fmla="*/ 238 w 623"/>
                  <a:gd name="T31" fmla="*/ 20 h 20"/>
                  <a:gd name="T32" fmla="*/ 130 w 623"/>
                  <a:gd name="T33" fmla="*/ 20 h 20"/>
                  <a:gd name="T34" fmla="*/ 130 w 623"/>
                  <a:gd name="T35" fmla="*/ 0 h 20"/>
                  <a:gd name="T36" fmla="*/ 238 w 623"/>
                  <a:gd name="T37" fmla="*/ 0 h 20"/>
                  <a:gd name="T38" fmla="*/ 238 w 623"/>
                  <a:gd name="T39" fmla="*/ 20 h 20"/>
                  <a:gd name="T40" fmla="*/ 113 w 623"/>
                  <a:gd name="T41" fmla="*/ 20 h 20"/>
                  <a:gd name="T42" fmla="*/ 0 w 623"/>
                  <a:gd name="T43" fmla="*/ 20 h 20"/>
                  <a:gd name="T44" fmla="*/ 0 w 623"/>
                  <a:gd name="T45" fmla="*/ 0 h 20"/>
                  <a:gd name="T46" fmla="*/ 113 w 623"/>
                  <a:gd name="T47" fmla="*/ 0 h 20"/>
                  <a:gd name="T48" fmla="*/ 113 w 623"/>
                  <a:gd name="T49" fmla="*/ 20 h 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20"/>
                  <a:gd name="T77" fmla="*/ 623 w 623"/>
                  <a:gd name="T78" fmla="*/ 20 h 2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20">
                    <a:moveTo>
                      <a:pt x="623" y="20"/>
                    </a:moveTo>
                    <a:lnTo>
                      <a:pt x="510" y="20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20"/>
                    </a:lnTo>
                    <a:close/>
                    <a:moveTo>
                      <a:pt x="493" y="20"/>
                    </a:moveTo>
                    <a:lnTo>
                      <a:pt x="384" y="20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20"/>
                    </a:lnTo>
                    <a:close/>
                    <a:moveTo>
                      <a:pt x="368" y="20"/>
                    </a:moveTo>
                    <a:lnTo>
                      <a:pt x="255" y="20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20"/>
                    </a:lnTo>
                    <a:close/>
                    <a:moveTo>
                      <a:pt x="238" y="20"/>
                    </a:moveTo>
                    <a:lnTo>
                      <a:pt x="130" y="20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20"/>
                    </a:lnTo>
                    <a:close/>
                    <a:moveTo>
                      <a:pt x="113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2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5" name="Freeform 79"/>
              <p:cNvSpPr>
                <a:spLocks noEditPoints="1"/>
              </p:cNvSpPr>
              <p:nvPr/>
            </p:nvSpPr>
            <p:spPr bwMode="auto">
              <a:xfrm>
                <a:off x="3227" y="2812"/>
                <a:ext cx="623" cy="16"/>
              </a:xfrm>
              <a:custGeom>
                <a:avLst/>
                <a:gdLst>
                  <a:gd name="T0" fmla="*/ 623 w 623"/>
                  <a:gd name="T1" fmla="*/ 16 h 16"/>
                  <a:gd name="T2" fmla="*/ 510 w 623"/>
                  <a:gd name="T3" fmla="*/ 16 h 16"/>
                  <a:gd name="T4" fmla="*/ 510 w 623"/>
                  <a:gd name="T5" fmla="*/ 0 h 16"/>
                  <a:gd name="T6" fmla="*/ 623 w 623"/>
                  <a:gd name="T7" fmla="*/ 0 h 16"/>
                  <a:gd name="T8" fmla="*/ 623 w 623"/>
                  <a:gd name="T9" fmla="*/ 16 h 16"/>
                  <a:gd name="T10" fmla="*/ 493 w 623"/>
                  <a:gd name="T11" fmla="*/ 16 h 16"/>
                  <a:gd name="T12" fmla="*/ 384 w 623"/>
                  <a:gd name="T13" fmla="*/ 16 h 16"/>
                  <a:gd name="T14" fmla="*/ 384 w 623"/>
                  <a:gd name="T15" fmla="*/ 0 h 16"/>
                  <a:gd name="T16" fmla="*/ 493 w 623"/>
                  <a:gd name="T17" fmla="*/ 0 h 16"/>
                  <a:gd name="T18" fmla="*/ 493 w 623"/>
                  <a:gd name="T19" fmla="*/ 16 h 16"/>
                  <a:gd name="T20" fmla="*/ 368 w 623"/>
                  <a:gd name="T21" fmla="*/ 16 h 16"/>
                  <a:gd name="T22" fmla="*/ 255 w 623"/>
                  <a:gd name="T23" fmla="*/ 16 h 16"/>
                  <a:gd name="T24" fmla="*/ 255 w 623"/>
                  <a:gd name="T25" fmla="*/ 0 h 16"/>
                  <a:gd name="T26" fmla="*/ 368 w 623"/>
                  <a:gd name="T27" fmla="*/ 0 h 16"/>
                  <a:gd name="T28" fmla="*/ 368 w 623"/>
                  <a:gd name="T29" fmla="*/ 16 h 16"/>
                  <a:gd name="T30" fmla="*/ 238 w 623"/>
                  <a:gd name="T31" fmla="*/ 16 h 16"/>
                  <a:gd name="T32" fmla="*/ 130 w 623"/>
                  <a:gd name="T33" fmla="*/ 16 h 16"/>
                  <a:gd name="T34" fmla="*/ 130 w 623"/>
                  <a:gd name="T35" fmla="*/ 0 h 16"/>
                  <a:gd name="T36" fmla="*/ 238 w 623"/>
                  <a:gd name="T37" fmla="*/ 0 h 16"/>
                  <a:gd name="T38" fmla="*/ 238 w 623"/>
                  <a:gd name="T39" fmla="*/ 16 h 16"/>
                  <a:gd name="T40" fmla="*/ 113 w 623"/>
                  <a:gd name="T41" fmla="*/ 16 h 16"/>
                  <a:gd name="T42" fmla="*/ 0 w 623"/>
                  <a:gd name="T43" fmla="*/ 16 h 16"/>
                  <a:gd name="T44" fmla="*/ 0 w 623"/>
                  <a:gd name="T45" fmla="*/ 0 h 16"/>
                  <a:gd name="T46" fmla="*/ 113 w 623"/>
                  <a:gd name="T47" fmla="*/ 0 h 16"/>
                  <a:gd name="T48" fmla="*/ 113 w 623"/>
                  <a:gd name="T49" fmla="*/ 16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16"/>
                  <a:gd name="T77" fmla="*/ 623 w 623"/>
                  <a:gd name="T78" fmla="*/ 16 h 1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16">
                    <a:moveTo>
                      <a:pt x="623" y="16"/>
                    </a:moveTo>
                    <a:lnTo>
                      <a:pt x="510" y="16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16"/>
                    </a:lnTo>
                    <a:close/>
                    <a:moveTo>
                      <a:pt x="493" y="16"/>
                    </a:moveTo>
                    <a:lnTo>
                      <a:pt x="384" y="16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16"/>
                    </a:lnTo>
                    <a:close/>
                    <a:moveTo>
                      <a:pt x="368" y="16"/>
                    </a:moveTo>
                    <a:lnTo>
                      <a:pt x="255" y="16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16"/>
                    </a:lnTo>
                    <a:close/>
                    <a:moveTo>
                      <a:pt x="238" y="16"/>
                    </a:moveTo>
                    <a:lnTo>
                      <a:pt x="130" y="16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16"/>
                    </a:lnTo>
                    <a:close/>
                    <a:moveTo>
                      <a:pt x="113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16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6" name="Freeform 80"/>
              <p:cNvSpPr>
                <a:spLocks/>
              </p:cNvSpPr>
              <p:nvPr/>
            </p:nvSpPr>
            <p:spPr bwMode="auto">
              <a:xfrm>
                <a:off x="2663" y="2933"/>
                <a:ext cx="418" cy="397"/>
              </a:xfrm>
              <a:custGeom>
                <a:avLst/>
                <a:gdLst>
                  <a:gd name="T0" fmla="*/ 0 w 418"/>
                  <a:gd name="T1" fmla="*/ 397 h 397"/>
                  <a:gd name="T2" fmla="*/ 0 w 418"/>
                  <a:gd name="T3" fmla="*/ 397 h 397"/>
                  <a:gd name="T4" fmla="*/ 418 w 418"/>
                  <a:gd name="T5" fmla="*/ 397 h 397"/>
                  <a:gd name="T6" fmla="*/ 418 w 418"/>
                  <a:gd name="T7" fmla="*/ 397 h 397"/>
                  <a:gd name="T8" fmla="*/ 380 w 418"/>
                  <a:gd name="T9" fmla="*/ 0 h 397"/>
                  <a:gd name="T10" fmla="*/ 38 w 418"/>
                  <a:gd name="T11" fmla="*/ 0 h 397"/>
                  <a:gd name="T12" fmla="*/ 38 w 418"/>
                  <a:gd name="T13" fmla="*/ 0 h 397"/>
                  <a:gd name="T14" fmla="*/ 0 w 418"/>
                  <a:gd name="T15" fmla="*/ 397 h 397"/>
                  <a:gd name="T16" fmla="*/ 0 w 418"/>
                  <a:gd name="T17" fmla="*/ 397 h 3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8"/>
                  <a:gd name="T28" fmla="*/ 0 h 397"/>
                  <a:gd name="T29" fmla="*/ 418 w 418"/>
                  <a:gd name="T30" fmla="*/ 397 h 3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8" h="397">
                    <a:moveTo>
                      <a:pt x="0" y="397"/>
                    </a:moveTo>
                    <a:lnTo>
                      <a:pt x="0" y="397"/>
                    </a:lnTo>
                    <a:lnTo>
                      <a:pt x="418" y="397"/>
                    </a:lnTo>
                    <a:lnTo>
                      <a:pt x="380" y="0"/>
                    </a:lnTo>
                    <a:lnTo>
                      <a:pt x="3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7" name="Freeform 81"/>
              <p:cNvSpPr>
                <a:spLocks/>
              </p:cNvSpPr>
              <p:nvPr/>
            </p:nvSpPr>
            <p:spPr bwMode="auto">
              <a:xfrm>
                <a:off x="1836" y="1404"/>
                <a:ext cx="2076" cy="25"/>
              </a:xfrm>
              <a:custGeom>
                <a:avLst/>
                <a:gdLst>
                  <a:gd name="T0" fmla="*/ 2064 w 2076"/>
                  <a:gd name="T1" fmla="*/ 0 h 25"/>
                  <a:gd name="T2" fmla="*/ 8 w 2076"/>
                  <a:gd name="T3" fmla="*/ 0 h 25"/>
                  <a:gd name="T4" fmla="*/ 8 w 2076"/>
                  <a:gd name="T5" fmla="*/ 0 h 25"/>
                  <a:gd name="T6" fmla="*/ 0 w 2076"/>
                  <a:gd name="T7" fmla="*/ 4 h 25"/>
                  <a:gd name="T8" fmla="*/ 0 w 2076"/>
                  <a:gd name="T9" fmla="*/ 12 h 25"/>
                  <a:gd name="T10" fmla="*/ 0 w 2076"/>
                  <a:gd name="T11" fmla="*/ 25 h 25"/>
                  <a:gd name="T12" fmla="*/ 0 w 2076"/>
                  <a:gd name="T13" fmla="*/ 25 h 25"/>
                  <a:gd name="T14" fmla="*/ 0 w 2076"/>
                  <a:gd name="T15" fmla="*/ 17 h 25"/>
                  <a:gd name="T16" fmla="*/ 8 w 2076"/>
                  <a:gd name="T17" fmla="*/ 17 h 25"/>
                  <a:gd name="T18" fmla="*/ 2064 w 2076"/>
                  <a:gd name="T19" fmla="*/ 17 h 25"/>
                  <a:gd name="T20" fmla="*/ 2064 w 2076"/>
                  <a:gd name="T21" fmla="*/ 17 h 25"/>
                  <a:gd name="T22" fmla="*/ 2072 w 2076"/>
                  <a:gd name="T23" fmla="*/ 17 h 25"/>
                  <a:gd name="T24" fmla="*/ 2076 w 2076"/>
                  <a:gd name="T25" fmla="*/ 25 h 25"/>
                  <a:gd name="T26" fmla="*/ 2076 w 2076"/>
                  <a:gd name="T27" fmla="*/ 12 h 25"/>
                  <a:gd name="T28" fmla="*/ 2076 w 2076"/>
                  <a:gd name="T29" fmla="*/ 12 h 25"/>
                  <a:gd name="T30" fmla="*/ 2072 w 2076"/>
                  <a:gd name="T31" fmla="*/ 4 h 25"/>
                  <a:gd name="T32" fmla="*/ 2064 w 2076"/>
                  <a:gd name="T33" fmla="*/ 0 h 25"/>
                  <a:gd name="T34" fmla="*/ 2064 w 2076"/>
                  <a:gd name="T35" fmla="*/ 0 h 2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76"/>
                  <a:gd name="T55" fmla="*/ 0 h 25"/>
                  <a:gd name="T56" fmla="*/ 2076 w 2076"/>
                  <a:gd name="T57" fmla="*/ 25 h 2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76" h="2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2064" y="17"/>
                    </a:lnTo>
                    <a:lnTo>
                      <a:pt x="2072" y="17"/>
                    </a:lnTo>
                    <a:lnTo>
                      <a:pt x="2076" y="25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8" name="Freeform 82"/>
              <p:cNvSpPr>
                <a:spLocks/>
              </p:cNvSpPr>
              <p:nvPr/>
            </p:nvSpPr>
            <p:spPr bwMode="auto">
              <a:xfrm>
                <a:off x="1836" y="2858"/>
                <a:ext cx="2076" cy="21"/>
              </a:xfrm>
              <a:custGeom>
                <a:avLst/>
                <a:gdLst>
                  <a:gd name="T0" fmla="*/ 2064 w 2076"/>
                  <a:gd name="T1" fmla="*/ 8 h 21"/>
                  <a:gd name="T2" fmla="*/ 1232 w 2076"/>
                  <a:gd name="T3" fmla="*/ 8 h 21"/>
                  <a:gd name="T4" fmla="*/ 1220 w 2076"/>
                  <a:gd name="T5" fmla="*/ 8 h 21"/>
                  <a:gd name="T6" fmla="*/ 840 w 2076"/>
                  <a:gd name="T7" fmla="*/ 8 h 21"/>
                  <a:gd name="T8" fmla="*/ 8 w 2076"/>
                  <a:gd name="T9" fmla="*/ 8 h 21"/>
                  <a:gd name="T10" fmla="*/ 8 w 2076"/>
                  <a:gd name="T11" fmla="*/ 8 h 21"/>
                  <a:gd name="T12" fmla="*/ 0 w 2076"/>
                  <a:gd name="T13" fmla="*/ 8 h 21"/>
                  <a:gd name="T14" fmla="*/ 0 w 2076"/>
                  <a:gd name="T15" fmla="*/ 0 h 21"/>
                  <a:gd name="T16" fmla="*/ 0 w 2076"/>
                  <a:gd name="T17" fmla="*/ 16 h 21"/>
                  <a:gd name="T18" fmla="*/ 0 w 2076"/>
                  <a:gd name="T19" fmla="*/ 16 h 21"/>
                  <a:gd name="T20" fmla="*/ 0 w 2076"/>
                  <a:gd name="T21" fmla="*/ 21 h 21"/>
                  <a:gd name="T22" fmla="*/ 8 w 2076"/>
                  <a:gd name="T23" fmla="*/ 21 h 21"/>
                  <a:gd name="T24" fmla="*/ 840 w 2076"/>
                  <a:gd name="T25" fmla="*/ 21 h 21"/>
                  <a:gd name="T26" fmla="*/ 1220 w 2076"/>
                  <a:gd name="T27" fmla="*/ 21 h 21"/>
                  <a:gd name="T28" fmla="*/ 1232 w 2076"/>
                  <a:gd name="T29" fmla="*/ 21 h 21"/>
                  <a:gd name="T30" fmla="*/ 2064 w 2076"/>
                  <a:gd name="T31" fmla="*/ 21 h 21"/>
                  <a:gd name="T32" fmla="*/ 2064 w 2076"/>
                  <a:gd name="T33" fmla="*/ 21 h 21"/>
                  <a:gd name="T34" fmla="*/ 2072 w 2076"/>
                  <a:gd name="T35" fmla="*/ 21 h 21"/>
                  <a:gd name="T36" fmla="*/ 2076 w 2076"/>
                  <a:gd name="T37" fmla="*/ 16 h 21"/>
                  <a:gd name="T38" fmla="*/ 2076 w 2076"/>
                  <a:gd name="T39" fmla="*/ 0 h 21"/>
                  <a:gd name="T40" fmla="*/ 2076 w 2076"/>
                  <a:gd name="T41" fmla="*/ 0 h 21"/>
                  <a:gd name="T42" fmla="*/ 2072 w 2076"/>
                  <a:gd name="T43" fmla="*/ 8 h 21"/>
                  <a:gd name="T44" fmla="*/ 2064 w 2076"/>
                  <a:gd name="T45" fmla="*/ 8 h 21"/>
                  <a:gd name="T46" fmla="*/ 2064 w 2076"/>
                  <a:gd name="T47" fmla="*/ 8 h 2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76"/>
                  <a:gd name="T73" fmla="*/ 0 h 21"/>
                  <a:gd name="T74" fmla="*/ 2076 w 2076"/>
                  <a:gd name="T75" fmla="*/ 21 h 2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76" h="21">
                    <a:moveTo>
                      <a:pt x="2064" y="8"/>
                    </a:moveTo>
                    <a:lnTo>
                      <a:pt x="1232" y="8"/>
                    </a:lnTo>
                    <a:lnTo>
                      <a:pt x="1220" y="8"/>
                    </a:lnTo>
                    <a:lnTo>
                      <a:pt x="840" y="8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40" y="21"/>
                    </a:lnTo>
                    <a:lnTo>
                      <a:pt x="1220" y="21"/>
                    </a:lnTo>
                    <a:lnTo>
                      <a:pt x="1232" y="21"/>
                    </a:lnTo>
                    <a:lnTo>
                      <a:pt x="2064" y="21"/>
                    </a:lnTo>
                    <a:lnTo>
                      <a:pt x="2072" y="21"/>
                    </a:lnTo>
                    <a:lnTo>
                      <a:pt x="2076" y="16"/>
                    </a:lnTo>
                    <a:lnTo>
                      <a:pt x="2076" y="0"/>
                    </a:lnTo>
                    <a:lnTo>
                      <a:pt x="2072" y="8"/>
                    </a:lnTo>
                    <a:lnTo>
                      <a:pt x="2064" y="8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89" name="Freeform 83"/>
              <p:cNvSpPr>
                <a:spLocks/>
              </p:cNvSpPr>
              <p:nvPr/>
            </p:nvSpPr>
            <p:spPr bwMode="auto">
              <a:xfrm>
                <a:off x="2688" y="2908"/>
                <a:ext cx="380" cy="284"/>
              </a:xfrm>
              <a:custGeom>
                <a:avLst/>
                <a:gdLst>
                  <a:gd name="T0" fmla="*/ 355 w 380"/>
                  <a:gd name="T1" fmla="*/ 0 h 284"/>
                  <a:gd name="T2" fmla="*/ 13 w 380"/>
                  <a:gd name="T3" fmla="*/ 0 h 284"/>
                  <a:gd name="T4" fmla="*/ 13 w 380"/>
                  <a:gd name="T5" fmla="*/ 0 h 284"/>
                  <a:gd name="T6" fmla="*/ 0 w 380"/>
                  <a:gd name="T7" fmla="*/ 138 h 284"/>
                  <a:gd name="T8" fmla="*/ 380 w 380"/>
                  <a:gd name="T9" fmla="*/ 284 h 284"/>
                  <a:gd name="T10" fmla="*/ 380 w 380"/>
                  <a:gd name="T11" fmla="*/ 284 h 284"/>
                  <a:gd name="T12" fmla="*/ 355 w 380"/>
                  <a:gd name="T13" fmla="*/ 0 h 284"/>
                  <a:gd name="T14" fmla="*/ 355 w 380"/>
                  <a:gd name="T15" fmla="*/ 0 h 2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0"/>
                  <a:gd name="T25" fmla="*/ 0 h 284"/>
                  <a:gd name="T26" fmla="*/ 380 w 380"/>
                  <a:gd name="T27" fmla="*/ 284 h 2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0" h="284">
                    <a:moveTo>
                      <a:pt x="355" y="0"/>
                    </a:moveTo>
                    <a:lnTo>
                      <a:pt x="13" y="0"/>
                    </a:lnTo>
                    <a:lnTo>
                      <a:pt x="0" y="138"/>
                    </a:lnTo>
                    <a:lnTo>
                      <a:pt x="380" y="284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0" name="Freeform 84"/>
              <p:cNvSpPr>
                <a:spLocks/>
              </p:cNvSpPr>
              <p:nvPr/>
            </p:nvSpPr>
            <p:spPr bwMode="auto">
              <a:xfrm>
                <a:off x="2684" y="3108"/>
                <a:ext cx="322" cy="205"/>
              </a:xfrm>
              <a:custGeom>
                <a:avLst/>
                <a:gdLst>
                  <a:gd name="T0" fmla="*/ 21 w 322"/>
                  <a:gd name="T1" fmla="*/ 0 h 205"/>
                  <a:gd name="T2" fmla="*/ 0 w 322"/>
                  <a:gd name="T3" fmla="*/ 205 h 205"/>
                  <a:gd name="T4" fmla="*/ 322 w 322"/>
                  <a:gd name="T5" fmla="*/ 205 h 205"/>
                  <a:gd name="T6" fmla="*/ 21 w 322"/>
                  <a:gd name="T7" fmla="*/ 172 h 205"/>
                  <a:gd name="T8" fmla="*/ 21 w 322"/>
                  <a:gd name="T9" fmla="*/ 0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2"/>
                  <a:gd name="T16" fmla="*/ 0 h 205"/>
                  <a:gd name="T17" fmla="*/ 322 w 322"/>
                  <a:gd name="T18" fmla="*/ 205 h 2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2" h="205">
                    <a:moveTo>
                      <a:pt x="21" y="0"/>
                    </a:moveTo>
                    <a:lnTo>
                      <a:pt x="0" y="205"/>
                    </a:lnTo>
                    <a:lnTo>
                      <a:pt x="322" y="205"/>
                    </a:lnTo>
                    <a:lnTo>
                      <a:pt x="21" y="17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291" name="Group 85"/>
              <p:cNvGrpSpPr>
                <a:grpSpLocks/>
              </p:cNvGrpSpPr>
              <p:nvPr/>
            </p:nvGrpSpPr>
            <p:grpSpPr bwMode="auto">
              <a:xfrm>
                <a:off x="1869" y="1441"/>
                <a:ext cx="2006" cy="1329"/>
                <a:chOff x="1869" y="1441"/>
                <a:chExt cx="2006" cy="1329"/>
              </a:xfrm>
            </p:grpSpPr>
            <p:sp>
              <p:nvSpPr>
                <p:cNvPr id="1293" name="Freeform 86"/>
                <p:cNvSpPr>
                  <a:spLocks/>
                </p:cNvSpPr>
                <p:nvPr/>
              </p:nvSpPr>
              <p:spPr bwMode="auto">
                <a:xfrm>
                  <a:off x="1869" y="1441"/>
                  <a:ext cx="2006" cy="1329"/>
                </a:xfrm>
                <a:custGeom>
                  <a:avLst/>
                  <a:gdLst>
                    <a:gd name="T0" fmla="*/ 1989 w 2006"/>
                    <a:gd name="T1" fmla="*/ 0 h 1329"/>
                    <a:gd name="T2" fmla="*/ 0 w 2006"/>
                    <a:gd name="T3" fmla="*/ 0 h 1329"/>
                    <a:gd name="T4" fmla="*/ 0 w 2006"/>
                    <a:gd name="T5" fmla="*/ 1329 h 1329"/>
                    <a:gd name="T6" fmla="*/ 2006 w 2006"/>
                    <a:gd name="T7" fmla="*/ 1329 h 1329"/>
                    <a:gd name="T8" fmla="*/ 2006 w 2006"/>
                    <a:gd name="T9" fmla="*/ 0 h 1329"/>
                    <a:gd name="T10" fmla="*/ 1989 w 2006"/>
                    <a:gd name="T11" fmla="*/ 0 h 13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06"/>
                    <a:gd name="T19" fmla="*/ 0 h 1329"/>
                    <a:gd name="T20" fmla="*/ 2006 w 2006"/>
                    <a:gd name="T21" fmla="*/ 1329 h 13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06" h="1329">
                      <a:moveTo>
                        <a:pt x="1989" y="0"/>
                      </a:moveTo>
                      <a:lnTo>
                        <a:pt x="0" y="0"/>
                      </a:lnTo>
                      <a:lnTo>
                        <a:pt x="0" y="1329"/>
                      </a:lnTo>
                      <a:lnTo>
                        <a:pt x="2006" y="1329"/>
                      </a:lnTo>
                      <a:lnTo>
                        <a:pt x="2006" y="0"/>
                      </a:lnTo>
                      <a:lnTo>
                        <a:pt x="1989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4" name="Freeform 87"/>
                <p:cNvSpPr>
                  <a:spLocks noEditPoints="1"/>
                </p:cNvSpPr>
                <p:nvPr/>
              </p:nvSpPr>
              <p:spPr bwMode="auto">
                <a:xfrm>
                  <a:off x="1886" y="1458"/>
                  <a:ext cx="1972" cy="1295"/>
                </a:xfrm>
                <a:custGeom>
                  <a:avLst/>
                  <a:gdLst>
                    <a:gd name="T0" fmla="*/ 1955 w 1972"/>
                    <a:gd name="T1" fmla="*/ 17 h 1295"/>
                    <a:gd name="T2" fmla="*/ 1955 w 1972"/>
                    <a:gd name="T3" fmla="*/ 17 h 1295"/>
                    <a:gd name="T4" fmla="*/ 1955 w 1972"/>
                    <a:gd name="T5" fmla="*/ 1279 h 1295"/>
                    <a:gd name="T6" fmla="*/ 1955 w 1972"/>
                    <a:gd name="T7" fmla="*/ 1279 h 1295"/>
                    <a:gd name="T8" fmla="*/ 17 w 1972"/>
                    <a:gd name="T9" fmla="*/ 1279 h 1295"/>
                    <a:gd name="T10" fmla="*/ 17 w 1972"/>
                    <a:gd name="T11" fmla="*/ 1279 h 1295"/>
                    <a:gd name="T12" fmla="*/ 17 w 1972"/>
                    <a:gd name="T13" fmla="*/ 17 h 1295"/>
                    <a:gd name="T14" fmla="*/ 17 w 1972"/>
                    <a:gd name="T15" fmla="*/ 17 h 1295"/>
                    <a:gd name="T16" fmla="*/ 1955 w 1972"/>
                    <a:gd name="T17" fmla="*/ 17 h 1295"/>
                    <a:gd name="T18" fmla="*/ 1955 w 1972"/>
                    <a:gd name="T19" fmla="*/ 17 h 1295"/>
                    <a:gd name="T20" fmla="*/ 1964 w 1972"/>
                    <a:gd name="T21" fmla="*/ 0 h 1295"/>
                    <a:gd name="T22" fmla="*/ 0 w 1972"/>
                    <a:gd name="T23" fmla="*/ 0 h 1295"/>
                    <a:gd name="T24" fmla="*/ 0 w 1972"/>
                    <a:gd name="T25" fmla="*/ 1295 h 1295"/>
                    <a:gd name="T26" fmla="*/ 1972 w 1972"/>
                    <a:gd name="T27" fmla="*/ 1295 h 1295"/>
                    <a:gd name="T28" fmla="*/ 1972 w 1972"/>
                    <a:gd name="T29" fmla="*/ 0 h 1295"/>
                    <a:gd name="T30" fmla="*/ 1964 w 1972"/>
                    <a:gd name="T31" fmla="*/ 0 h 129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972"/>
                    <a:gd name="T49" fmla="*/ 0 h 1295"/>
                    <a:gd name="T50" fmla="*/ 1972 w 1972"/>
                    <a:gd name="T51" fmla="*/ 1295 h 129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972" h="1295">
                      <a:moveTo>
                        <a:pt x="1955" y="17"/>
                      </a:moveTo>
                      <a:lnTo>
                        <a:pt x="1955" y="17"/>
                      </a:lnTo>
                      <a:lnTo>
                        <a:pt x="1955" y="1279"/>
                      </a:lnTo>
                      <a:lnTo>
                        <a:pt x="17" y="1279"/>
                      </a:lnTo>
                      <a:lnTo>
                        <a:pt x="17" y="17"/>
                      </a:lnTo>
                      <a:lnTo>
                        <a:pt x="1955" y="17"/>
                      </a:lnTo>
                      <a:close/>
                      <a:moveTo>
                        <a:pt x="1964" y="0"/>
                      </a:moveTo>
                      <a:lnTo>
                        <a:pt x="0" y="0"/>
                      </a:lnTo>
                      <a:lnTo>
                        <a:pt x="0" y="1295"/>
                      </a:lnTo>
                      <a:lnTo>
                        <a:pt x="1972" y="1295"/>
                      </a:lnTo>
                      <a:lnTo>
                        <a:pt x="1972" y="0"/>
                      </a:lnTo>
                      <a:lnTo>
                        <a:pt x="19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295" name="Group 88"/>
                <p:cNvGrpSpPr>
                  <a:grpSpLocks/>
                </p:cNvGrpSpPr>
                <p:nvPr/>
              </p:nvGrpSpPr>
              <p:grpSpPr bwMode="auto">
                <a:xfrm>
                  <a:off x="1903" y="1475"/>
                  <a:ext cx="1938" cy="1262"/>
                  <a:chOff x="1903" y="1475"/>
                  <a:chExt cx="1938" cy="1262"/>
                </a:xfrm>
              </p:grpSpPr>
              <p:sp>
                <p:nvSpPr>
                  <p:cNvPr id="1296" name="Freeform 89"/>
                  <p:cNvSpPr>
                    <a:spLocks/>
                  </p:cNvSpPr>
                  <p:nvPr/>
                </p:nvSpPr>
                <p:spPr bwMode="auto">
                  <a:xfrm>
                    <a:off x="1903" y="1475"/>
                    <a:ext cx="1938" cy="1262"/>
                  </a:xfrm>
                  <a:custGeom>
                    <a:avLst/>
                    <a:gdLst>
                      <a:gd name="T0" fmla="*/ 1938 w 1938"/>
                      <a:gd name="T1" fmla="*/ 0 h 1262"/>
                      <a:gd name="T2" fmla="*/ 1938 w 1938"/>
                      <a:gd name="T3" fmla="*/ 0 h 1262"/>
                      <a:gd name="T4" fmla="*/ 1938 w 1938"/>
                      <a:gd name="T5" fmla="*/ 1262 h 1262"/>
                      <a:gd name="T6" fmla="*/ 1938 w 1938"/>
                      <a:gd name="T7" fmla="*/ 1262 h 1262"/>
                      <a:gd name="T8" fmla="*/ 0 w 1938"/>
                      <a:gd name="T9" fmla="*/ 1262 h 1262"/>
                      <a:gd name="T10" fmla="*/ 0 w 1938"/>
                      <a:gd name="T11" fmla="*/ 1262 h 1262"/>
                      <a:gd name="T12" fmla="*/ 0 w 1938"/>
                      <a:gd name="T13" fmla="*/ 0 h 1262"/>
                      <a:gd name="T14" fmla="*/ 0 w 1938"/>
                      <a:gd name="T15" fmla="*/ 0 h 1262"/>
                      <a:gd name="T16" fmla="*/ 1938 w 1938"/>
                      <a:gd name="T17" fmla="*/ 0 h 1262"/>
                      <a:gd name="T18" fmla="*/ 1938 w 1938"/>
                      <a:gd name="T19" fmla="*/ 0 h 126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938"/>
                      <a:gd name="T31" fmla="*/ 0 h 1262"/>
                      <a:gd name="T32" fmla="*/ 1938 w 1938"/>
                      <a:gd name="T33" fmla="*/ 1262 h 126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938" h="1262">
                        <a:moveTo>
                          <a:pt x="1938" y="0"/>
                        </a:moveTo>
                        <a:lnTo>
                          <a:pt x="1938" y="0"/>
                        </a:lnTo>
                        <a:lnTo>
                          <a:pt x="1938" y="1262"/>
                        </a:lnTo>
                        <a:lnTo>
                          <a:pt x="0" y="1262"/>
                        </a:lnTo>
                        <a:lnTo>
                          <a:pt x="0" y="0"/>
                        </a:lnTo>
                        <a:lnTo>
                          <a:pt x="1938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97" name="Freeform 90"/>
                  <p:cNvSpPr>
                    <a:spLocks/>
                  </p:cNvSpPr>
                  <p:nvPr/>
                </p:nvSpPr>
                <p:spPr bwMode="auto">
                  <a:xfrm>
                    <a:off x="2224" y="1508"/>
                    <a:ext cx="1584" cy="1195"/>
                  </a:xfrm>
                  <a:custGeom>
                    <a:avLst/>
                    <a:gdLst>
                      <a:gd name="T0" fmla="*/ 0 w 1584"/>
                      <a:gd name="T1" fmla="*/ 0 h 1195"/>
                      <a:gd name="T2" fmla="*/ 0 w 1584"/>
                      <a:gd name="T3" fmla="*/ 0 h 1195"/>
                      <a:gd name="T4" fmla="*/ 1584 w 1584"/>
                      <a:gd name="T5" fmla="*/ 0 h 1195"/>
                      <a:gd name="T6" fmla="*/ 1584 w 1584"/>
                      <a:gd name="T7" fmla="*/ 0 h 1195"/>
                      <a:gd name="T8" fmla="*/ 1584 w 1584"/>
                      <a:gd name="T9" fmla="*/ 1195 h 1195"/>
                      <a:gd name="T10" fmla="*/ 1584 w 1584"/>
                      <a:gd name="T11" fmla="*/ 1195 h 1195"/>
                      <a:gd name="T12" fmla="*/ 1145 w 1584"/>
                      <a:gd name="T13" fmla="*/ 1195 h 1195"/>
                      <a:gd name="T14" fmla="*/ 1145 w 1584"/>
                      <a:gd name="T15" fmla="*/ 1195 h 1195"/>
                      <a:gd name="T16" fmla="*/ 1107 w 1584"/>
                      <a:gd name="T17" fmla="*/ 1137 h 1195"/>
                      <a:gd name="T18" fmla="*/ 1070 w 1584"/>
                      <a:gd name="T19" fmla="*/ 1078 h 1195"/>
                      <a:gd name="T20" fmla="*/ 1028 w 1584"/>
                      <a:gd name="T21" fmla="*/ 1028 h 1195"/>
                      <a:gd name="T22" fmla="*/ 986 w 1584"/>
                      <a:gd name="T23" fmla="*/ 978 h 1195"/>
                      <a:gd name="T24" fmla="*/ 945 w 1584"/>
                      <a:gd name="T25" fmla="*/ 932 h 1195"/>
                      <a:gd name="T26" fmla="*/ 903 w 1584"/>
                      <a:gd name="T27" fmla="*/ 886 h 1195"/>
                      <a:gd name="T28" fmla="*/ 819 w 1584"/>
                      <a:gd name="T29" fmla="*/ 811 h 1195"/>
                      <a:gd name="T30" fmla="*/ 731 w 1584"/>
                      <a:gd name="T31" fmla="*/ 740 h 1195"/>
                      <a:gd name="T32" fmla="*/ 644 w 1584"/>
                      <a:gd name="T33" fmla="*/ 677 h 1195"/>
                      <a:gd name="T34" fmla="*/ 472 w 1584"/>
                      <a:gd name="T35" fmla="*/ 564 h 1195"/>
                      <a:gd name="T36" fmla="*/ 389 w 1584"/>
                      <a:gd name="T37" fmla="*/ 510 h 1195"/>
                      <a:gd name="T38" fmla="*/ 314 w 1584"/>
                      <a:gd name="T39" fmla="*/ 456 h 1195"/>
                      <a:gd name="T40" fmla="*/ 243 w 1584"/>
                      <a:gd name="T41" fmla="*/ 397 h 1195"/>
                      <a:gd name="T42" fmla="*/ 176 w 1584"/>
                      <a:gd name="T43" fmla="*/ 334 h 1195"/>
                      <a:gd name="T44" fmla="*/ 147 w 1584"/>
                      <a:gd name="T45" fmla="*/ 301 h 1195"/>
                      <a:gd name="T46" fmla="*/ 117 w 1584"/>
                      <a:gd name="T47" fmla="*/ 263 h 1195"/>
                      <a:gd name="T48" fmla="*/ 92 w 1584"/>
                      <a:gd name="T49" fmla="*/ 226 h 1195"/>
                      <a:gd name="T50" fmla="*/ 67 w 1584"/>
                      <a:gd name="T51" fmla="*/ 188 h 1195"/>
                      <a:gd name="T52" fmla="*/ 46 w 1584"/>
                      <a:gd name="T53" fmla="*/ 146 h 1195"/>
                      <a:gd name="T54" fmla="*/ 30 w 1584"/>
                      <a:gd name="T55" fmla="*/ 101 h 1195"/>
                      <a:gd name="T56" fmla="*/ 13 w 1584"/>
                      <a:gd name="T57" fmla="*/ 50 h 1195"/>
                      <a:gd name="T58" fmla="*/ 0 w 1584"/>
                      <a:gd name="T59" fmla="*/ 0 h 1195"/>
                      <a:gd name="T60" fmla="*/ 0 w 1584"/>
                      <a:gd name="T61" fmla="*/ 0 h 1195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584"/>
                      <a:gd name="T94" fmla="*/ 0 h 1195"/>
                      <a:gd name="T95" fmla="*/ 1584 w 1584"/>
                      <a:gd name="T96" fmla="*/ 1195 h 1195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584" h="119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1584" y="0"/>
                        </a:lnTo>
                        <a:lnTo>
                          <a:pt x="1584" y="1195"/>
                        </a:lnTo>
                        <a:lnTo>
                          <a:pt x="1145" y="1195"/>
                        </a:lnTo>
                        <a:lnTo>
                          <a:pt x="1107" y="1137"/>
                        </a:lnTo>
                        <a:lnTo>
                          <a:pt x="1070" y="1078"/>
                        </a:lnTo>
                        <a:lnTo>
                          <a:pt x="1028" y="1028"/>
                        </a:lnTo>
                        <a:lnTo>
                          <a:pt x="986" y="978"/>
                        </a:lnTo>
                        <a:lnTo>
                          <a:pt x="945" y="932"/>
                        </a:lnTo>
                        <a:lnTo>
                          <a:pt x="903" y="886"/>
                        </a:lnTo>
                        <a:lnTo>
                          <a:pt x="819" y="811"/>
                        </a:lnTo>
                        <a:lnTo>
                          <a:pt x="731" y="740"/>
                        </a:lnTo>
                        <a:lnTo>
                          <a:pt x="644" y="677"/>
                        </a:lnTo>
                        <a:lnTo>
                          <a:pt x="472" y="564"/>
                        </a:lnTo>
                        <a:lnTo>
                          <a:pt x="389" y="510"/>
                        </a:lnTo>
                        <a:lnTo>
                          <a:pt x="314" y="456"/>
                        </a:lnTo>
                        <a:lnTo>
                          <a:pt x="243" y="397"/>
                        </a:lnTo>
                        <a:lnTo>
                          <a:pt x="176" y="334"/>
                        </a:lnTo>
                        <a:lnTo>
                          <a:pt x="147" y="301"/>
                        </a:lnTo>
                        <a:lnTo>
                          <a:pt x="117" y="263"/>
                        </a:lnTo>
                        <a:lnTo>
                          <a:pt x="92" y="226"/>
                        </a:lnTo>
                        <a:lnTo>
                          <a:pt x="67" y="188"/>
                        </a:lnTo>
                        <a:lnTo>
                          <a:pt x="46" y="146"/>
                        </a:lnTo>
                        <a:lnTo>
                          <a:pt x="30" y="101"/>
                        </a:lnTo>
                        <a:lnTo>
                          <a:pt x="13" y="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D94C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98" name="Freeform 91"/>
                  <p:cNvSpPr>
                    <a:spLocks/>
                  </p:cNvSpPr>
                  <p:nvPr/>
                </p:nvSpPr>
                <p:spPr bwMode="auto">
                  <a:xfrm>
                    <a:off x="3628" y="1588"/>
                    <a:ext cx="113" cy="196"/>
                  </a:xfrm>
                  <a:custGeom>
                    <a:avLst/>
                    <a:gdLst>
                      <a:gd name="T0" fmla="*/ 113 w 113"/>
                      <a:gd name="T1" fmla="*/ 100 h 196"/>
                      <a:gd name="T2" fmla="*/ 113 w 113"/>
                      <a:gd name="T3" fmla="*/ 100 h 196"/>
                      <a:gd name="T4" fmla="*/ 109 w 113"/>
                      <a:gd name="T5" fmla="*/ 137 h 196"/>
                      <a:gd name="T6" fmla="*/ 96 w 113"/>
                      <a:gd name="T7" fmla="*/ 171 h 196"/>
                      <a:gd name="T8" fmla="*/ 88 w 113"/>
                      <a:gd name="T9" fmla="*/ 179 h 196"/>
                      <a:gd name="T10" fmla="*/ 75 w 113"/>
                      <a:gd name="T11" fmla="*/ 192 h 196"/>
                      <a:gd name="T12" fmla="*/ 67 w 113"/>
                      <a:gd name="T13" fmla="*/ 196 h 196"/>
                      <a:gd name="T14" fmla="*/ 54 w 113"/>
                      <a:gd name="T15" fmla="*/ 196 h 196"/>
                      <a:gd name="T16" fmla="*/ 54 w 113"/>
                      <a:gd name="T17" fmla="*/ 196 h 196"/>
                      <a:gd name="T18" fmla="*/ 42 w 113"/>
                      <a:gd name="T19" fmla="*/ 196 h 196"/>
                      <a:gd name="T20" fmla="*/ 34 w 113"/>
                      <a:gd name="T21" fmla="*/ 192 h 196"/>
                      <a:gd name="T22" fmla="*/ 25 w 113"/>
                      <a:gd name="T23" fmla="*/ 179 h 196"/>
                      <a:gd name="T24" fmla="*/ 17 w 113"/>
                      <a:gd name="T25" fmla="*/ 171 h 196"/>
                      <a:gd name="T26" fmla="*/ 4 w 113"/>
                      <a:gd name="T27" fmla="*/ 137 h 196"/>
                      <a:gd name="T28" fmla="*/ 0 w 113"/>
                      <a:gd name="T29" fmla="*/ 100 h 196"/>
                      <a:gd name="T30" fmla="*/ 0 w 113"/>
                      <a:gd name="T31" fmla="*/ 100 h 196"/>
                      <a:gd name="T32" fmla="*/ 4 w 113"/>
                      <a:gd name="T33" fmla="*/ 62 h 196"/>
                      <a:gd name="T34" fmla="*/ 17 w 113"/>
                      <a:gd name="T35" fmla="*/ 29 h 196"/>
                      <a:gd name="T36" fmla="*/ 25 w 113"/>
                      <a:gd name="T37" fmla="*/ 16 h 196"/>
                      <a:gd name="T38" fmla="*/ 34 w 113"/>
                      <a:gd name="T39" fmla="*/ 8 h 196"/>
                      <a:gd name="T40" fmla="*/ 42 w 113"/>
                      <a:gd name="T41" fmla="*/ 4 h 196"/>
                      <a:gd name="T42" fmla="*/ 54 w 113"/>
                      <a:gd name="T43" fmla="*/ 0 h 196"/>
                      <a:gd name="T44" fmla="*/ 54 w 113"/>
                      <a:gd name="T45" fmla="*/ 0 h 196"/>
                      <a:gd name="T46" fmla="*/ 67 w 113"/>
                      <a:gd name="T47" fmla="*/ 4 h 196"/>
                      <a:gd name="T48" fmla="*/ 75 w 113"/>
                      <a:gd name="T49" fmla="*/ 8 h 196"/>
                      <a:gd name="T50" fmla="*/ 88 w 113"/>
                      <a:gd name="T51" fmla="*/ 16 h 196"/>
                      <a:gd name="T52" fmla="*/ 96 w 113"/>
                      <a:gd name="T53" fmla="*/ 29 h 196"/>
                      <a:gd name="T54" fmla="*/ 109 w 113"/>
                      <a:gd name="T55" fmla="*/ 62 h 196"/>
                      <a:gd name="T56" fmla="*/ 113 w 113"/>
                      <a:gd name="T57" fmla="*/ 100 h 196"/>
                      <a:gd name="T58" fmla="*/ 113 w 113"/>
                      <a:gd name="T59" fmla="*/ 100 h 19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113"/>
                      <a:gd name="T91" fmla="*/ 0 h 196"/>
                      <a:gd name="T92" fmla="*/ 113 w 113"/>
                      <a:gd name="T93" fmla="*/ 196 h 19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113" h="196">
                        <a:moveTo>
                          <a:pt x="113" y="100"/>
                        </a:moveTo>
                        <a:lnTo>
                          <a:pt x="113" y="100"/>
                        </a:lnTo>
                        <a:lnTo>
                          <a:pt x="109" y="137"/>
                        </a:lnTo>
                        <a:lnTo>
                          <a:pt x="96" y="171"/>
                        </a:lnTo>
                        <a:lnTo>
                          <a:pt x="88" y="179"/>
                        </a:lnTo>
                        <a:lnTo>
                          <a:pt x="75" y="192"/>
                        </a:lnTo>
                        <a:lnTo>
                          <a:pt x="67" y="196"/>
                        </a:lnTo>
                        <a:lnTo>
                          <a:pt x="54" y="196"/>
                        </a:lnTo>
                        <a:lnTo>
                          <a:pt x="42" y="196"/>
                        </a:lnTo>
                        <a:lnTo>
                          <a:pt x="34" y="192"/>
                        </a:lnTo>
                        <a:lnTo>
                          <a:pt x="25" y="179"/>
                        </a:lnTo>
                        <a:lnTo>
                          <a:pt x="17" y="171"/>
                        </a:lnTo>
                        <a:lnTo>
                          <a:pt x="4" y="137"/>
                        </a:lnTo>
                        <a:lnTo>
                          <a:pt x="0" y="100"/>
                        </a:lnTo>
                        <a:lnTo>
                          <a:pt x="4" y="62"/>
                        </a:lnTo>
                        <a:lnTo>
                          <a:pt x="17" y="29"/>
                        </a:lnTo>
                        <a:lnTo>
                          <a:pt x="25" y="16"/>
                        </a:lnTo>
                        <a:lnTo>
                          <a:pt x="34" y="8"/>
                        </a:lnTo>
                        <a:lnTo>
                          <a:pt x="42" y="4"/>
                        </a:lnTo>
                        <a:lnTo>
                          <a:pt x="54" y="0"/>
                        </a:lnTo>
                        <a:lnTo>
                          <a:pt x="67" y="4"/>
                        </a:lnTo>
                        <a:lnTo>
                          <a:pt x="75" y="8"/>
                        </a:lnTo>
                        <a:lnTo>
                          <a:pt x="88" y="16"/>
                        </a:lnTo>
                        <a:lnTo>
                          <a:pt x="96" y="29"/>
                        </a:lnTo>
                        <a:lnTo>
                          <a:pt x="109" y="62"/>
                        </a:lnTo>
                        <a:lnTo>
                          <a:pt x="113" y="100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99" name="Freeform 92"/>
                  <p:cNvSpPr>
                    <a:spLocks/>
                  </p:cNvSpPr>
                  <p:nvPr/>
                </p:nvSpPr>
                <p:spPr bwMode="auto">
                  <a:xfrm>
                    <a:off x="3511" y="1625"/>
                    <a:ext cx="54" cy="113"/>
                  </a:xfrm>
                  <a:custGeom>
                    <a:avLst/>
                    <a:gdLst>
                      <a:gd name="T0" fmla="*/ 54 w 54"/>
                      <a:gd name="T1" fmla="*/ 59 h 113"/>
                      <a:gd name="T2" fmla="*/ 54 w 54"/>
                      <a:gd name="T3" fmla="*/ 59 h 113"/>
                      <a:gd name="T4" fmla="*/ 54 w 54"/>
                      <a:gd name="T5" fmla="*/ 80 h 113"/>
                      <a:gd name="T6" fmla="*/ 46 w 54"/>
                      <a:gd name="T7" fmla="*/ 96 h 113"/>
                      <a:gd name="T8" fmla="*/ 38 w 54"/>
                      <a:gd name="T9" fmla="*/ 109 h 113"/>
                      <a:gd name="T10" fmla="*/ 29 w 54"/>
                      <a:gd name="T11" fmla="*/ 113 h 113"/>
                      <a:gd name="T12" fmla="*/ 29 w 54"/>
                      <a:gd name="T13" fmla="*/ 113 h 113"/>
                      <a:gd name="T14" fmla="*/ 17 w 54"/>
                      <a:gd name="T15" fmla="*/ 109 h 113"/>
                      <a:gd name="T16" fmla="*/ 8 w 54"/>
                      <a:gd name="T17" fmla="*/ 96 h 113"/>
                      <a:gd name="T18" fmla="*/ 4 w 54"/>
                      <a:gd name="T19" fmla="*/ 80 h 113"/>
                      <a:gd name="T20" fmla="*/ 0 w 54"/>
                      <a:gd name="T21" fmla="*/ 59 h 113"/>
                      <a:gd name="T22" fmla="*/ 0 w 54"/>
                      <a:gd name="T23" fmla="*/ 59 h 113"/>
                      <a:gd name="T24" fmla="*/ 4 w 54"/>
                      <a:gd name="T25" fmla="*/ 34 h 113"/>
                      <a:gd name="T26" fmla="*/ 8 w 54"/>
                      <a:gd name="T27" fmla="*/ 17 h 113"/>
                      <a:gd name="T28" fmla="*/ 17 w 54"/>
                      <a:gd name="T29" fmla="*/ 4 h 113"/>
                      <a:gd name="T30" fmla="*/ 29 w 54"/>
                      <a:gd name="T31" fmla="*/ 0 h 113"/>
                      <a:gd name="T32" fmla="*/ 29 w 54"/>
                      <a:gd name="T33" fmla="*/ 0 h 113"/>
                      <a:gd name="T34" fmla="*/ 38 w 54"/>
                      <a:gd name="T35" fmla="*/ 4 h 113"/>
                      <a:gd name="T36" fmla="*/ 46 w 54"/>
                      <a:gd name="T37" fmla="*/ 17 h 113"/>
                      <a:gd name="T38" fmla="*/ 54 w 54"/>
                      <a:gd name="T39" fmla="*/ 34 h 113"/>
                      <a:gd name="T40" fmla="*/ 54 w 54"/>
                      <a:gd name="T41" fmla="*/ 59 h 113"/>
                      <a:gd name="T42" fmla="*/ 54 w 54"/>
                      <a:gd name="T43" fmla="*/ 59 h 11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54"/>
                      <a:gd name="T67" fmla="*/ 0 h 113"/>
                      <a:gd name="T68" fmla="*/ 54 w 54"/>
                      <a:gd name="T69" fmla="*/ 113 h 11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54" h="113">
                        <a:moveTo>
                          <a:pt x="54" y="59"/>
                        </a:moveTo>
                        <a:lnTo>
                          <a:pt x="54" y="59"/>
                        </a:lnTo>
                        <a:lnTo>
                          <a:pt x="54" y="80"/>
                        </a:lnTo>
                        <a:lnTo>
                          <a:pt x="46" y="96"/>
                        </a:lnTo>
                        <a:lnTo>
                          <a:pt x="38" y="109"/>
                        </a:lnTo>
                        <a:lnTo>
                          <a:pt x="29" y="113"/>
                        </a:lnTo>
                        <a:lnTo>
                          <a:pt x="17" y="109"/>
                        </a:lnTo>
                        <a:lnTo>
                          <a:pt x="8" y="96"/>
                        </a:lnTo>
                        <a:lnTo>
                          <a:pt x="4" y="80"/>
                        </a:lnTo>
                        <a:lnTo>
                          <a:pt x="0" y="59"/>
                        </a:lnTo>
                        <a:lnTo>
                          <a:pt x="4" y="34"/>
                        </a:lnTo>
                        <a:lnTo>
                          <a:pt x="8" y="17"/>
                        </a:lnTo>
                        <a:lnTo>
                          <a:pt x="17" y="4"/>
                        </a:lnTo>
                        <a:lnTo>
                          <a:pt x="29" y="0"/>
                        </a:lnTo>
                        <a:lnTo>
                          <a:pt x="38" y="4"/>
                        </a:lnTo>
                        <a:lnTo>
                          <a:pt x="46" y="17"/>
                        </a:lnTo>
                        <a:lnTo>
                          <a:pt x="54" y="34"/>
                        </a:lnTo>
                        <a:lnTo>
                          <a:pt x="54" y="59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300" name="Freeform 93"/>
                  <p:cNvSpPr>
                    <a:spLocks/>
                  </p:cNvSpPr>
                  <p:nvPr/>
                </p:nvSpPr>
                <p:spPr bwMode="auto">
                  <a:xfrm>
                    <a:off x="1903" y="2210"/>
                    <a:ext cx="639" cy="527"/>
                  </a:xfrm>
                  <a:custGeom>
                    <a:avLst/>
                    <a:gdLst>
                      <a:gd name="T0" fmla="*/ 238 w 639"/>
                      <a:gd name="T1" fmla="*/ 155 h 527"/>
                      <a:gd name="T2" fmla="*/ 238 w 639"/>
                      <a:gd name="T3" fmla="*/ 155 h 527"/>
                      <a:gd name="T4" fmla="*/ 179 w 639"/>
                      <a:gd name="T5" fmla="*/ 125 h 527"/>
                      <a:gd name="T6" fmla="*/ 117 w 639"/>
                      <a:gd name="T7" fmla="*/ 88 h 527"/>
                      <a:gd name="T8" fmla="*/ 58 w 639"/>
                      <a:gd name="T9" fmla="*/ 46 h 527"/>
                      <a:gd name="T10" fmla="*/ 0 w 639"/>
                      <a:gd name="T11" fmla="*/ 0 h 527"/>
                      <a:gd name="T12" fmla="*/ 0 w 639"/>
                      <a:gd name="T13" fmla="*/ 0 h 527"/>
                      <a:gd name="T14" fmla="*/ 0 w 639"/>
                      <a:gd name="T15" fmla="*/ 527 h 527"/>
                      <a:gd name="T16" fmla="*/ 0 w 639"/>
                      <a:gd name="T17" fmla="*/ 527 h 527"/>
                      <a:gd name="T18" fmla="*/ 639 w 639"/>
                      <a:gd name="T19" fmla="*/ 527 h 527"/>
                      <a:gd name="T20" fmla="*/ 639 w 639"/>
                      <a:gd name="T21" fmla="*/ 527 h 527"/>
                      <a:gd name="T22" fmla="*/ 631 w 639"/>
                      <a:gd name="T23" fmla="*/ 472 h 527"/>
                      <a:gd name="T24" fmla="*/ 614 w 639"/>
                      <a:gd name="T25" fmla="*/ 418 h 527"/>
                      <a:gd name="T26" fmla="*/ 593 w 639"/>
                      <a:gd name="T27" fmla="*/ 368 h 527"/>
                      <a:gd name="T28" fmla="*/ 580 w 639"/>
                      <a:gd name="T29" fmla="*/ 347 h 527"/>
                      <a:gd name="T30" fmla="*/ 568 w 639"/>
                      <a:gd name="T31" fmla="*/ 322 h 527"/>
                      <a:gd name="T32" fmla="*/ 568 w 639"/>
                      <a:gd name="T33" fmla="*/ 322 h 527"/>
                      <a:gd name="T34" fmla="*/ 534 w 639"/>
                      <a:gd name="T35" fmla="*/ 288 h 527"/>
                      <a:gd name="T36" fmla="*/ 497 w 639"/>
                      <a:gd name="T37" fmla="*/ 259 h 527"/>
                      <a:gd name="T38" fmla="*/ 459 w 639"/>
                      <a:gd name="T39" fmla="*/ 238 h 527"/>
                      <a:gd name="T40" fmla="*/ 413 w 639"/>
                      <a:gd name="T41" fmla="*/ 222 h 527"/>
                      <a:gd name="T42" fmla="*/ 326 w 639"/>
                      <a:gd name="T43" fmla="*/ 188 h 527"/>
                      <a:gd name="T44" fmla="*/ 284 w 639"/>
                      <a:gd name="T45" fmla="*/ 171 h 527"/>
                      <a:gd name="T46" fmla="*/ 238 w 639"/>
                      <a:gd name="T47" fmla="*/ 155 h 527"/>
                      <a:gd name="T48" fmla="*/ 238 w 639"/>
                      <a:gd name="T49" fmla="*/ 155 h 5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39"/>
                      <a:gd name="T76" fmla="*/ 0 h 527"/>
                      <a:gd name="T77" fmla="*/ 639 w 639"/>
                      <a:gd name="T78" fmla="*/ 527 h 5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39" h="527">
                        <a:moveTo>
                          <a:pt x="238" y="155"/>
                        </a:moveTo>
                        <a:lnTo>
                          <a:pt x="238" y="155"/>
                        </a:lnTo>
                        <a:lnTo>
                          <a:pt x="179" y="125"/>
                        </a:lnTo>
                        <a:lnTo>
                          <a:pt x="117" y="88"/>
                        </a:lnTo>
                        <a:lnTo>
                          <a:pt x="58" y="46"/>
                        </a:lnTo>
                        <a:lnTo>
                          <a:pt x="0" y="0"/>
                        </a:lnTo>
                        <a:lnTo>
                          <a:pt x="0" y="527"/>
                        </a:lnTo>
                        <a:lnTo>
                          <a:pt x="639" y="527"/>
                        </a:lnTo>
                        <a:lnTo>
                          <a:pt x="631" y="472"/>
                        </a:lnTo>
                        <a:lnTo>
                          <a:pt x="614" y="418"/>
                        </a:lnTo>
                        <a:lnTo>
                          <a:pt x="593" y="368"/>
                        </a:lnTo>
                        <a:lnTo>
                          <a:pt x="580" y="347"/>
                        </a:lnTo>
                        <a:lnTo>
                          <a:pt x="568" y="322"/>
                        </a:lnTo>
                        <a:lnTo>
                          <a:pt x="534" y="288"/>
                        </a:lnTo>
                        <a:lnTo>
                          <a:pt x="497" y="259"/>
                        </a:lnTo>
                        <a:lnTo>
                          <a:pt x="459" y="238"/>
                        </a:lnTo>
                        <a:lnTo>
                          <a:pt x="413" y="222"/>
                        </a:lnTo>
                        <a:lnTo>
                          <a:pt x="326" y="188"/>
                        </a:lnTo>
                        <a:lnTo>
                          <a:pt x="284" y="171"/>
                        </a:lnTo>
                        <a:lnTo>
                          <a:pt x="238" y="155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292" name="Freeform 94"/>
              <p:cNvSpPr>
                <a:spLocks/>
              </p:cNvSpPr>
              <p:nvPr/>
            </p:nvSpPr>
            <p:spPr bwMode="auto">
              <a:xfrm>
                <a:off x="2283" y="3359"/>
                <a:ext cx="83" cy="121"/>
              </a:xfrm>
              <a:custGeom>
                <a:avLst/>
                <a:gdLst>
                  <a:gd name="T0" fmla="*/ 37 w 83"/>
                  <a:gd name="T1" fmla="*/ 117 h 121"/>
                  <a:gd name="T2" fmla="*/ 37 w 83"/>
                  <a:gd name="T3" fmla="*/ 117 h 121"/>
                  <a:gd name="T4" fmla="*/ 37 w 83"/>
                  <a:gd name="T5" fmla="*/ 117 h 121"/>
                  <a:gd name="T6" fmla="*/ 37 w 83"/>
                  <a:gd name="T7" fmla="*/ 117 h 121"/>
                  <a:gd name="T8" fmla="*/ 71 w 83"/>
                  <a:gd name="T9" fmla="*/ 17 h 121"/>
                  <a:gd name="T10" fmla="*/ 71 w 83"/>
                  <a:gd name="T11" fmla="*/ 17 h 121"/>
                  <a:gd name="T12" fmla="*/ 75 w 83"/>
                  <a:gd name="T13" fmla="*/ 4 h 121"/>
                  <a:gd name="T14" fmla="*/ 83 w 83"/>
                  <a:gd name="T15" fmla="*/ 0 h 121"/>
                  <a:gd name="T16" fmla="*/ 46 w 83"/>
                  <a:gd name="T17" fmla="*/ 0 h 121"/>
                  <a:gd name="T18" fmla="*/ 46 w 83"/>
                  <a:gd name="T19" fmla="*/ 0 h 121"/>
                  <a:gd name="T20" fmla="*/ 42 w 83"/>
                  <a:gd name="T21" fmla="*/ 4 h 121"/>
                  <a:gd name="T22" fmla="*/ 33 w 83"/>
                  <a:gd name="T23" fmla="*/ 17 h 121"/>
                  <a:gd name="T24" fmla="*/ 33 w 83"/>
                  <a:gd name="T25" fmla="*/ 17 h 121"/>
                  <a:gd name="T26" fmla="*/ 0 w 83"/>
                  <a:gd name="T27" fmla="*/ 117 h 121"/>
                  <a:gd name="T28" fmla="*/ 0 w 83"/>
                  <a:gd name="T29" fmla="*/ 117 h 121"/>
                  <a:gd name="T30" fmla="*/ 0 w 83"/>
                  <a:gd name="T31" fmla="*/ 117 h 121"/>
                  <a:gd name="T32" fmla="*/ 0 w 83"/>
                  <a:gd name="T33" fmla="*/ 117 h 121"/>
                  <a:gd name="T34" fmla="*/ 0 w 83"/>
                  <a:gd name="T35" fmla="*/ 121 h 121"/>
                  <a:gd name="T36" fmla="*/ 0 w 83"/>
                  <a:gd name="T37" fmla="*/ 121 h 121"/>
                  <a:gd name="T38" fmla="*/ 8 w 83"/>
                  <a:gd name="T39" fmla="*/ 121 h 121"/>
                  <a:gd name="T40" fmla="*/ 50 w 83"/>
                  <a:gd name="T41" fmla="*/ 121 h 121"/>
                  <a:gd name="T42" fmla="*/ 50 w 83"/>
                  <a:gd name="T43" fmla="*/ 121 h 121"/>
                  <a:gd name="T44" fmla="*/ 37 w 83"/>
                  <a:gd name="T45" fmla="*/ 121 h 121"/>
                  <a:gd name="T46" fmla="*/ 37 w 83"/>
                  <a:gd name="T47" fmla="*/ 121 h 121"/>
                  <a:gd name="T48" fmla="*/ 37 w 83"/>
                  <a:gd name="T49" fmla="*/ 117 h 121"/>
                  <a:gd name="T50" fmla="*/ 37 w 83"/>
                  <a:gd name="T51" fmla="*/ 117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3"/>
                  <a:gd name="T79" fmla="*/ 0 h 121"/>
                  <a:gd name="T80" fmla="*/ 83 w 83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3" h="121">
                    <a:moveTo>
                      <a:pt x="37" y="117"/>
                    </a:moveTo>
                    <a:lnTo>
                      <a:pt x="37" y="117"/>
                    </a:lnTo>
                    <a:lnTo>
                      <a:pt x="71" y="17"/>
                    </a:lnTo>
                    <a:lnTo>
                      <a:pt x="75" y="4"/>
                    </a:lnTo>
                    <a:lnTo>
                      <a:pt x="83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3" y="17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8" y="121"/>
                    </a:lnTo>
                    <a:lnTo>
                      <a:pt x="50" y="121"/>
                    </a:lnTo>
                    <a:lnTo>
                      <a:pt x="37" y="121"/>
                    </a:lnTo>
                    <a:lnTo>
                      <a:pt x="37" y="117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270" name="Text Box 95"/>
            <p:cNvSpPr txBox="1">
              <a:spLocks noChangeArrowheads="1"/>
            </p:cNvSpPr>
            <p:nvPr/>
          </p:nvSpPr>
          <p:spPr bwMode="auto">
            <a:xfrm>
              <a:off x="832" y="1632"/>
              <a:ext cx="1931" cy="101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233363" indent="-233363" eaLnBrk="0" hangingPunct="0">
                <a:buClr>
                  <a:schemeClr val="tx1"/>
                </a:buClr>
                <a:buSzPct val="125000"/>
                <a:buFont typeface="Monotype Sorts"/>
                <a:buNone/>
                <a:defRPr/>
              </a:pPr>
              <a:r>
                <a:rPr kumimoji="1" lang="en-US" altLang="zh-CN" sz="4000" b="1" dirty="0">
                  <a:latin typeface="+mj-lt"/>
                  <a:ea typeface="宋体" pitchFamily="2" charset="-122"/>
                </a:rPr>
                <a:t>MRP</a:t>
              </a:r>
            </a:p>
          </p:txBody>
        </p:sp>
      </p:grpSp>
      <p:pic>
        <p:nvPicPr>
          <p:cNvPr id="1301" name="Picture 1300" descr="keyboard.em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976" y="5237435"/>
            <a:ext cx="1378078" cy="5284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5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eB-WO-PR-270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r>
              <a:rPr lang="en-US" altLang="zh-CN" b="1" dirty="0" smtClean="0"/>
              <a:t>Maintaining Work Orders</a:t>
            </a:r>
          </a:p>
          <a:p>
            <a:r>
              <a:rPr lang="en-US" altLang="zh-CN" dirty="0" smtClean="0"/>
              <a:t>Preparing and Planning (optional)</a:t>
            </a:r>
          </a:p>
          <a:p>
            <a:r>
              <a:rPr lang="en-US" altLang="zh-CN" dirty="0" smtClean="0"/>
              <a:t>Releasing and Monitoring Work Orders</a:t>
            </a:r>
          </a:p>
          <a:p>
            <a:r>
              <a:rPr lang="en-US" altLang="zh-CN" dirty="0" smtClean="0"/>
              <a:t>Modifying Work Order Status</a:t>
            </a:r>
          </a:p>
          <a:p>
            <a:r>
              <a:rPr lang="en-US" altLang="zh-CN" dirty="0" smtClean="0"/>
              <a:t>Splitting Work Orders (optional)</a:t>
            </a:r>
          </a:p>
          <a:p>
            <a:r>
              <a:rPr lang="en-US" altLang="zh-CN" dirty="0" smtClean="0"/>
              <a:t>Issuing Components</a:t>
            </a:r>
          </a:p>
          <a:p>
            <a:r>
              <a:rPr lang="en-US" altLang="zh-CN" dirty="0" smtClean="0"/>
              <a:t>Receiving Work Orders</a:t>
            </a:r>
          </a:p>
          <a:p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r>
              <a:rPr lang="en-US" altLang="zh-CN" dirty="0" smtClean="0"/>
              <a:t>Maintaining WO Bills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Maintenance:</a:t>
            </a:r>
            <a:r>
              <a:rPr lang="en-US" altLang="zh-CN" sz="2000" smtClean="0">
                <a:ea typeface="SimSun" pitchFamily="2" charset="-122"/>
              </a:rPr>
              <a:t> Screen 1 of 3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eB-WO-PR-280</a:t>
            </a:r>
            <a:endParaRPr lang="en-US" altLang="zh-CN"/>
          </a:p>
        </p:txBody>
      </p:sp>
      <p:pic>
        <p:nvPicPr>
          <p:cNvPr id="30724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8425" y="1173163"/>
            <a:ext cx="6397625" cy="485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Maintenance:</a:t>
            </a:r>
            <a:r>
              <a:rPr lang="en-US" altLang="zh-CN" sz="2000" smtClean="0">
                <a:ea typeface="SimSun" pitchFamily="2" charset="-122"/>
              </a:rPr>
              <a:t> Screen 2 of 3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eB-WO-PR-290</a:t>
            </a:r>
            <a:endParaRPr lang="en-US" altLang="zh-CN"/>
          </a:p>
        </p:txBody>
      </p:sp>
      <p:pic>
        <p:nvPicPr>
          <p:cNvPr id="31748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9813" y="1301750"/>
            <a:ext cx="4516437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7" name="Rectangle 3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Status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eB-WO-PR-030</a:t>
            </a:r>
            <a:endParaRPr lang="en-US" altLang="zh-CN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28625" y="1036638"/>
            <a:ext cx="1371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l" eaLnBrk="0" hangingPunct="0"/>
            <a:r>
              <a:rPr lang="en-US" altLang="zh-CN" sz="2400" b="1">
                <a:latin typeface="+mj-lt"/>
                <a:ea typeface="SimSun" pitchFamily="2" charset="-122"/>
              </a:rPr>
              <a:t>Planned</a:t>
            </a:r>
          </a:p>
        </p:txBody>
      </p:sp>
      <p:sp>
        <p:nvSpPr>
          <p:cNvPr id="13316" name="Text Box 9"/>
          <p:cNvSpPr txBox="1">
            <a:spLocks noChangeArrowheads="1"/>
          </p:cNvSpPr>
          <p:nvPr/>
        </p:nvSpPr>
        <p:spPr bwMode="auto">
          <a:xfrm>
            <a:off x="7332663" y="5705475"/>
            <a:ext cx="1371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l" eaLnBrk="0" hangingPunct="0"/>
            <a:r>
              <a:rPr lang="en-US" altLang="zh-CN" sz="2400" b="1">
                <a:latin typeface="+mj-lt"/>
                <a:ea typeface="SimSun" pitchFamily="2" charset="-122"/>
              </a:rPr>
              <a:t>Batch</a:t>
            </a: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1568450" y="1828800"/>
            <a:ext cx="1371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l" eaLnBrk="0" hangingPunct="0"/>
            <a:r>
              <a:rPr lang="en-US" altLang="zh-CN" sz="2400" b="1">
                <a:latin typeface="+mj-lt"/>
                <a:ea typeface="SimSun" pitchFamily="2" charset="-122"/>
              </a:rPr>
              <a:t>Firm Planned</a:t>
            </a:r>
          </a:p>
        </p:txBody>
      </p:sp>
      <p:cxnSp>
        <p:nvCxnSpPr>
          <p:cNvPr id="13318" name="AutoShape 10"/>
          <p:cNvCxnSpPr>
            <a:cxnSpLocks noChangeShapeType="1"/>
            <a:stCxn id="13315" idx="2"/>
            <a:endCxn id="13317" idx="1"/>
          </p:cNvCxnSpPr>
          <p:nvPr/>
        </p:nvCxnSpPr>
        <p:spPr bwMode="auto">
          <a:xfrm rot="16200000" flipH="1">
            <a:off x="1059657" y="1548606"/>
            <a:ext cx="563562" cy="454025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2725738" y="2651125"/>
            <a:ext cx="1371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l" eaLnBrk="0" hangingPunct="0"/>
            <a:r>
              <a:rPr lang="en-US" altLang="zh-CN" sz="2400" b="1">
                <a:latin typeface="+mj-lt"/>
                <a:ea typeface="SimSun" pitchFamily="2" charset="-122"/>
              </a:rPr>
              <a:t>Exploded</a:t>
            </a:r>
          </a:p>
        </p:txBody>
      </p:sp>
      <p:cxnSp>
        <p:nvCxnSpPr>
          <p:cNvPr id="13320" name="AutoShape 11"/>
          <p:cNvCxnSpPr>
            <a:cxnSpLocks noChangeShapeType="1"/>
            <a:stCxn id="13317" idx="2"/>
            <a:endCxn id="13319" idx="1"/>
          </p:cNvCxnSpPr>
          <p:nvPr/>
        </p:nvCxnSpPr>
        <p:spPr bwMode="auto">
          <a:xfrm rot="16200000" flipH="1">
            <a:off x="2193131" y="2347119"/>
            <a:ext cx="593725" cy="471488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sp>
        <p:nvSpPr>
          <p:cNvPr id="13321" name="Text Box 6"/>
          <p:cNvSpPr txBox="1">
            <a:spLocks noChangeArrowheads="1"/>
          </p:cNvSpPr>
          <p:nvPr/>
        </p:nvSpPr>
        <p:spPr bwMode="auto">
          <a:xfrm>
            <a:off x="3876675" y="3471863"/>
            <a:ext cx="1371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l" eaLnBrk="0" hangingPunct="0"/>
            <a:r>
              <a:rPr lang="en-US" altLang="zh-CN" sz="2400" b="1">
                <a:latin typeface="+mj-lt"/>
                <a:ea typeface="SimSun" pitchFamily="2" charset="-122"/>
              </a:rPr>
              <a:t>Allocated</a:t>
            </a:r>
          </a:p>
        </p:txBody>
      </p:sp>
      <p:cxnSp>
        <p:nvCxnSpPr>
          <p:cNvPr id="13322" name="AutoShape 12"/>
          <p:cNvCxnSpPr>
            <a:cxnSpLocks noChangeShapeType="1"/>
            <a:stCxn id="13319" idx="2"/>
            <a:endCxn id="13321" idx="1"/>
          </p:cNvCxnSpPr>
          <p:nvPr/>
        </p:nvCxnSpPr>
        <p:spPr bwMode="auto">
          <a:xfrm rot="16200000" flipH="1">
            <a:off x="3348038" y="3171825"/>
            <a:ext cx="592138" cy="465137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sp>
        <p:nvSpPr>
          <p:cNvPr id="13323" name="Text Box 7"/>
          <p:cNvSpPr txBox="1">
            <a:spLocks noChangeArrowheads="1"/>
          </p:cNvSpPr>
          <p:nvPr/>
        </p:nvSpPr>
        <p:spPr bwMode="auto">
          <a:xfrm>
            <a:off x="5035550" y="4286250"/>
            <a:ext cx="1371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l" eaLnBrk="0" hangingPunct="0"/>
            <a:r>
              <a:rPr lang="en-US" altLang="zh-CN" sz="2400" b="1">
                <a:latin typeface="+mj-lt"/>
                <a:ea typeface="SimSun" pitchFamily="2" charset="-122"/>
              </a:rPr>
              <a:t>Released</a:t>
            </a:r>
          </a:p>
        </p:txBody>
      </p:sp>
      <p:cxnSp>
        <p:nvCxnSpPr>
          <p:cNvPr id="13324" name="AutoShape 13"/>
          <p:cNvCxnSpPr>
            <a:cxnSpLocks noChangeShapeType="1"/>
            <a:stCxn id="13321" idx="2"/>
            <a:endCxn id="13323" idx="1"/>
          </p:cNvCxnSpPr>
          <p:nvPr/>
        </p:nvCxnSpPr>
        <p:spPr bwMode="auto">
          <a:xfrm rot="16200000" flipH="1">
            <a:off x="4506119" y="3985419"/>
            <a:ext cx="585787" cy="473075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sp>
        <p:nvSpPr>
          <p:cNvPr id="13325" name="Text Box 8"/>
          <p:cNvSpPr txBox="1">
            <a:spLocks noChangeArrowheads="1"/>
          </p:cNvSpPr>
          <p:nvPr/>
        </p:nvSpPr>
        <p:spPr bwMode="auto">
          <a:xfrm>
            <a:off x="6178550" y="5106988"/>
            <a:ext cx="1371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l" eaLnBrk="0" hangingPunct="0"/>
            <a:r>
              <a:rPr lang="en-US" altLang="zh-CN" sz="2400" b="1">
                <a:latin typeface="+mj-lt"/>
                <a:ea typeface="SimSun" pitchFamily="2" charset="-122"/>
              </a:rPr>
              <a:t>Closed</a:t>
            </a:r>
          </a:p>
        </p:txBody>
      </p:sp>
      <p:cxnSp>
        <p:nvCxnSpPr>
          <p:cNvPr id="13326" name="AutoShape 14"/>
          <p:cNvCxnSpPr>
            <a:cxnSpLocks noChangeShapeType="1"/>
            <a:stCxn id="13323" idx="2"/>
            <a:endCxn id="13325" idx="1"/>
          </p:cNvCxnSpPr>
          <p:nvPr/>
        </p:nvCxnSpPr>
        <p:spPr bwMode="auto">
          <a:xfrm rot="16200000" flipH="1">
            <a:off x="5653881" y="4810919"/>
            <a:ext cx="592138" cy="4572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Maintenance:</a:t>
            </a:r>
            <a:r>
              <a:rPr lang="en-US" altLang="zh-CN" sz="2000" smtClean="0">
                <a:ea typeface="SimSun" pitchFamily="2" charset="-122"/>
              </a:rPr>
              <a:t> Screen 3 of 3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eB-WO-PR-300</a:t>
            </a:r>
            <a:endParaRPr lang="en-US" altLang="zh-CN"/>
          </a:p>
        </p:txBody>
      </p:sp>
      <p:pic>
        <p:nvPicPr>
          <p:cNvPr id="32772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0025" y="1293813"/>
            <a:ext cx="66770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6564313" y="3970338"/>
            <a:ext cx="1377950" cy="2857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4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Preparing and Planning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eB-WO-PR-310</a:t>
            </a:r>
            <a:endParaRPr lang="en-US" altLang="zh-CN"/>
          </a:p>
        </p:txBody>
      </p:sp>
      <p:grpSp>
        <p:nvGrpSpPr>
          <p:cNvPr id="33796" name="Group 427"/>
          <p:cNvGrpSpPr>
            <a:grpSpLocks noChangeAspect="1"/>
          </p:cNvGrpSpPr>
          <p:nvPr/>
        </p:nvGrpSpPr>
        <p:grpSpPr bwMode="auto">
          <a:xfrm>
            <a:off x="2738438" y="2024063"/>
            <a:ext cx="3649662" cy="2955925"/>
            <a:chOff x="569" y="1579"/>
            <a:chExt cx="2132" cy="1726"/>
          </a:xfrm>
        </p:grpSpPr>
        <p:sp>
          <p:nvSpPr>
            <p:cNvPr id="33797" name="AutoShape 426"/>
            <p:cNvSpPr>
              <a:spLocks noChangeAspect="1" noChangeArrowheads="1" noTextEdit="1"/>
            </p:cNvSpPr>
            <p:nvPr/>
          </p:nvSpPr>
          <p:spPr bwMode="auto">
            <a:xfrm>
              <a:off x="569" y="1579"/>
              <a:ext cx="2132" cy="1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798" name="Rectangle 428"/>
            <p:cNvSpPr>
              <a:spLocks noChangeArrowheads="1"/>
            </p:cNvSpPr>
            <p:nvPr/>
          </p:nvSpPr>
          <p:spPr bwMode="auto">
            <a:xfrm>
              <a:off x="569" y="1579"/>
              <a:ext cx="2127" cy="172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799" name="Freeform 429"/>
            <p:cNvSpPr>
              <a:spLocks/>
            </p:cNvSpPr>
            <p:nvPr/>
          </p:nvSpPr>
          <p:spPr bwMode="auto">
            <a:xfrm>
              <a:off x="720" y="1706"/>
              <a:ext cx="1852" cy="1557"/>
            </a:xfrm>
            <a:custGeom>
              <a:avLst/>
              <a:gdLst>
                <a:gd name="T0" fmla="*/ 4 w 1852"/>
                <a:gd name="T1" fmla="*/ 857 h 1557"/>
                <a:gd name="T2" fmla="*/ 29 w 1852"/>
                <a:gd name="T3" fmla="*/ 972 h 1557"/>
                <a:gd name="T4" fmla="*/ 72 w 1852"/>
                <a:gd name="T5" fmla="*/ 1081 h 1557"/>
                <a:gd name="T6" fmla="*/ 134 w 1852"/>
                <a:gd name="T7" fmla="*/ 1182 h 1557"/>
                <a:gd name="T8" fmla="*/ 212 w 1852"/>
                <a:gd name="T9" fmla="*/ 1273 h 1557"/>
                <a:gd name="T10" fmla="*/ 303 w 1852"/>
                <a:gd name="T11" fmla="*/ 1355 h 1557"/>
                <a:gd name="T12" fmla="*/ 409 w 1852"/>
                <a:gd name="T13" fmla="*/ 1424 h 1557"/>
                <a:gd name="T14" fmla="*/ 525 w 1852"/>
                <a:gd name="T15" fmla="*/ 1481 h 1557"/>
                <a:gd name="T16" fmla="*/ 651 w 1852"/>
                <a:gd name="T17" fmla="*/ 1522 h 1557"/>
                <a:gd name="T18" fmla="*/ 785 w 1852"/>
                <a:gd name="T19" fmla="*/ 1549 h 1557"/>
                <a:gd name="T20" fmla="*/ 927 w 1852"/>
                <a:gd name="T21" fmla="*/ 1557 h 1557"/>
                <a:gd name="T22" fmla="*/ 1067 w 1852"/>
                <a:gd name="T23" fmla="*/ 1549 h 1557"/>
                <a:gd name="T24" fmla="*/ 1202 w 1852"/>
                <a:gd name="T25" fmla="*/ 1522 h 1557"/>
                <a:gd name="T26" fmla="*/ 1328 w 1852"/>
                <a:gd name="T27" fmla="*/ 1481 h 1557"/>
                <a:gd name="T28" fmla="*/ 1444 w 1852"/>
                <a:gd name="T29" fmla="*/ 1424 h 1557"/>
                <a:gd name="T30" fmla="*/ 1549 w 1852"/>
                <a:gd name="T31" fmla="*/ 1355 h 1557"/>
                <a:gd name="T32" fmla="*/ 1641 w 1852"/>
                <a:gd name="T33" fmla="*/ 1273 h 1557"/>
                <a:gd name="T34" fmla="*/ 1718 w 1852"/>
                <a:gd name="T35" fmla="*/ 1182 h 1557"/>
                <a:gd name="T36" fmla="*/ 1780 w 1852"/>
                <a:gd name="T37" fmla="*/ 1081 h 1557"/>
                <a:gd name="T38" fmla="*/ 1824 w 1852"/>
                <a:gd name="T39" fmla="*/ 972 h 1557"/>
                <a:gd name="T40" fmla="*/ 1848 w 1852"/>
                <a:gd name="T41" fmla="*/ 857 h 1557"/>
                <a:gd name="T42" fmla="*/ 1851 w 1852"/>
                <a:gd name="T43" fmla="*/ 737 h 1557"/>
                <a:gd name="T44" fmla="*/ 1833 w 1852"/>
                <a:gd name="T45" fmla="*/ 621 h 1557"/>
                <a:gd name="T46" fmla="*/ 1796 w 1852"/>
                <a:gd name="T47" fmla="*/ 510 h 1557"/>
                <a:gd name="T48" fmla="*/ 1741 w 1852"/>
                <a:gd name="T49" fmla="*/ 407 h 1557"/>
                <a:gd name="T50" fmla="*/ 1668 w 1852"/>
                <a:gd name="T51" fmla="*/ 312 h 1557"/>
                <a:gd name="T52" fmla="*/ 1581 w 1852"/>
                <a:gd name="T53" fmla="*/ 227 h 1557"/>
                <a:gd name="T54" fmla="*/ 1480 w 1852"/>
                <a:gd name="T55" fmla="*/ 154 h 1557"/>
                <a:gd name="T56" fmla="*/ 1367 w 1852"/>
                <a:gd name="T57" fmla="*/ 93 h 1557"/>
                <a:gd name="T58" fmla="*/ 1245 w 1852"/>
                <a:gd name="T59" fmla="*/ 46 h 1557"/>
                <a:gd name="T60" fmla="*/ 1113 w 1852"/>
                <a:gd name="T61" fmla="*/ 16 h 1557"/>
                <a:gd name="T62" fmla="*/ 975 w 1852"/>
                <a:gd name="T63" fmla="*/ 1 h 1557"/>
                <a:gd name="T64" fmla="*/ 832 w 1852"/>
                <a:gd name="T65" fmla="*/ 4 h 1557"/>
                <a:gd name="T66" fmla="*/ 695 w 1852"/>
                <a:gd name="T67" fmla="*/ 24 h 1557"/>
                <a:gd name="T68" fmla="*/ 566 w 1852"/>
                <a:gd name="T69" fmla="*/ 61 h 1557"/>
                <a:gd name="T70" fmla="*/ 446 w 1852"/>
                <a:gd name="T71" fmla="*/ 112 h 1557"/>
                <a:gd name="T72" fmla="*/ 337 w 1852"/>
                <a:gd name="T73" fmla="*/ 177 h 1557"/>
                <a:gd name="T74" fmla="*/ 241 w 1852"/>
                <a:gd name="T75" fmla="*/ 255 h 1557"/>
                <a:gd name="T76" fmla="*/ 159 w 1852"/>
                <a:gd name="T77" fmla="*/ 343 h 1557"/>
                <a:gd name="T78" fmla="*/ 92 w 1852"/>
                <a:gd name="T79" fmla="*/ 440 h 1557"/>
                <a:gd name="T80" fmla="*/ 42 w 1852"/>
                <a:gd name="T81" fmla="*/ 547 h 1557"/>
                <a:gd name="T82" fmla="*/ 11 w 1852"/>
                <a:gd name="T83" fmla="*/ 659 h 1557"/>
                <a:gd name="T84" fmla="*/ 0 w 1852"/>
                <a:gd name="T85" fmla="*/ 778 h 15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52"/>
                <a:gd name="T130" fmla="*/ 0 h 1557"/>
                <a:gd name="T131" fmla="*/ 1852 w 1852"/>
                <a:gd name="T132" fmla="*/ 1557 h 15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52" h="1557">
                  <a:moveTo>
                    <a:pt x="0" y="778"/>
                  </a:moveTo>
                  <a:lnTo>
                    <a:pt x="1" y="818"/>
                  </a:lnTo>
                  <a:lnTo>
                    <a:pt x="4" y="857"/>
                  </a:lnTo>
                  <a:lnTo>
                    <a:pt x="11" y="897"/>
                  </a:lnTo>
                  <a:lnTo>
                    <a:pt x="19" y="935"/>
                  </a:lnTo>
                  <a:lnTo>
                    <a:pt x="29" y="972"/>
                  </a:lnTo>
                  <a:lnTo>
                    <a:pt x="42" y="1009"/>
                  </a:lnTo>
                  <a:lnTo>
                    <a:pt x="56" y="1046"/>
                  </a:lnTo>
                  <a:lnTo>
                    <a:pt x="72" y="1081"/>
                  </a:lnTo>
                  <a:lnTo>
                    <a:pt x="92" y="1116"/>
                  </a:lnTo>
                  <a:lnTo>
                    <a:pt x="112" y="1149"/>
                  </a:lnTo>
                  <a:lnTo>
                    <a:pt x="134" y="1182"/>
                  </a:lnTo>
                  <a:lnTo>
                    <a:pt x="159" y="1214"/>
                  </a:lnTo>
                  <a:lnTo>
                    <a:pt x="184" y="1245"/>
                  </a:lnTo>
                  <a:lnTo>
                    <a:pt x="212" y="1273"/>
                  </a:lnTo>
                  <a:lnTo>
                    <a:pt x="241" y="1302"/>
                  </a:lnTo>
                  <a:lnTo>
                    <a:pt x="271" y="1329"/>
                  </a:lnTo>
                  <a:lnTo>
                    <a:pt x="303" y="1355"/>
                  </a:lnTo>
                  <a:lnTo>
                    <a:pt x="337" y="1380"/>
                  </a:lnTo>
                  <a:lnTo>
                    <a:pt x="372" y="1402"/>
                  </a:lnTo>
                  <a:lnTo>
                    <a:pt x="409" y="1424"/>
                  </a:lnTo>
                  <a:lnTo>
                    <a:pt x="446" y="1445"/>
                  </a:lnTo>
                  <a:lnTo>
                    <a:pt x="485" y="1464"/>
                  </a:lnTo>
                  <a:lnTo>
                    <a:pt x="525" y="1481"/>
                  </a:lnTo>
                  <a:lnTo>
                    <a:pt x="566" y="1496"/>
                  </a:lnTo>
                  <a:lnTo>
                    <a:pt x="609" y="1511"/>
                  </a:lnTo>
                  <a:lnTo>
                    <a:pt x="651" y="1522"/>
                  </a:lnTo>
                  <a:lnTo>
                    <a:pt x="695" y="1533"/>
                  </a:lnTo>
                  <a:lnTo>
                    <a:pt x="739" y="1542"/>
                  </a:lnTo>
                  <a:lnTo>
                    <a:pt x="785" y="1549"/>
                  </a:lnTo>
                  <a:lnTo>
                    <a:pt x="832" y="1553"/>
                  </a:lnTo>
                  <a:lnTo>
                    <a:pt x="879" y="1556"/>
                  </a:lnTo>
                  <a:lnTo>
                    <a:pt x="927" y="1557"/>
                  </a:lnTo>
                  <a:lnTo>
                    <a:pt x="975" y="1556"/>
                  </a:lnTo>
                  <a:lnTo>
                    <a:pt x="1021" y="1553"/>
                  </a:lnTo>
                  <a:lnTo>
                    <a:pt x="1067" y="1549"/>
                  </a:lnTo>
                  <a:lnTo>
                    <a:pt x="1113" y="1542"/>
                  </a:lnTo>
                  <a:lnTo>
                    <a:pt x="1158" y="1533"/>
                  </a:lnTo>
                  <a:lnTo>
                    <a:pt x="1202" y="1522"/>
                  </a:lnTo>
                  <a:lnTo>
                    <a:pt x="1245" y="1511"/>
                  </a:lnTo>
                  <a:lnTo>
                    <a:pt x="1286" y="1496"/>
                  </a:lnTo>
                  <a:lnTo>
                    <a:pt x="1328" y="1481"/>
                  </a:lnTo>
                  <a:lnTo>
                    <a:pt x="1367" y="1464"/>
                  </a:lnTo>
                  <a:lnTo>
                    <a:pt x="1407" y="1445"/>
                  </a:lnTo>
                  <a:lnTo>
                    <a:pt x="1444" y="1424"/>
                  </a:lnTo>
                  <a:lnTo>
                    <a:pt x="1480" y="1402"/>
                  </a:lnTo>
                  <a:lnTo>
                    <a:pt x="1515" y="1380"/>
                  </a:lnTo>
                  <a:lnTo>
                    <a:pt x="1549" y="1355"/>
                  </a:lnTo>
                  <a:lnTo>
                    <a:pt x="1581" y="1329"/>
                  </a:lnTo>
                  <a:lnTo>
                    <a:pt x="1612" y="1302"/>
                  </a:lnTo>
                  <a:lnTo>
                    <a:pt x="1641" y="1273"/>
                  </a:lnTo>
                  <a:lnTo>
                    <a:pt x="1668" y="1245"/>
                  </a:lnTo>
                  <a:lnTo>
                    <a:pt x="1694" y="1214"/>
                  </a:lnTo>
                  <a:lnTo>
                    <a:pt x="1718" y="1182"/>
                  </a:lnTo>
                  <a:lnTo>
                    <a:pt x="1741" y="1149"/>
                  </a:lnTo>
                  <a:lnTo>
                    <a:pt x="1761" y="1116"/>
                  </a:lnTo>
                  <a:lnTo>
                    <a:pt x="1780" y="1081"/>
                  </a:lnTo>
                  <a:lnTo>
                    <a:pt x="1796" y="1046"/>
                  </a:lnTo>
                  <a:lnTo>
                    <a:pt x="1811" y="1009"/>
                  </a:lnTo>
                  <a:lnTo>
                    <a:pt x="1824" y="972"/>
                  </a:lnTo>
                  <a:lnTo>
                    <a:pt x="1833" y="935"/>
                  </a:lnTo>
                  <a:lnTo>
                    <a:pt x="1842" y="897"/>
                  </a:lnTo>
                  <a:lnTo>
                    <a:pt x="1848" y="857"/>
                  </a:lnTo>
                  <a:lnTo>
                    <a:pt x="1851" y="818"/>
                  </a:lnTo>
                  <a:lnTo>
                    <a:pt x="1852" y="778"/>
                  </a:lnTo>
                  <a:lnTo>
                    <a:pt x="1851" y="737"/>
                  </a:lnTo>
                  <a:lnTo>
                    <a:pt x="1848" y="698"/>
                  </a:lnTo>
                  <a:lnTo>
                    <a:pt x="1842" y="659"/>
                  </a:lnTo>
                  <a:lnTo>
                    <a:pt x="1833" y="621"/>
                  </a:lnTo>
                  <a:lnTo>
                    <a:pt x="1824" y="584"/>
                  </a:lnTo>
                  <a:lnTo>
                    <a:pt x="1811" y="547"/>
                  </a:lnTo>
                  <a:lnTo>
                    <a:pt x="1796" y="510"/>
                  </a:lnTo>
                  <a:lnTo>
                    <a:pt x="1780" y="475"/>
                  </a:lnTo>
                  <a:lnTo>
                    <a:pt x="1761" y="440"/>
                  </a:lnTo>
                  <a:lnTo>
                    <a:pt x="1741" y="407"/>
                  </a:lnTo>
                  <a:lnTo>
                    <a:pt x="1718" y="374"/>
                  </a:lnTo>
                  <a:lnTo>
                    <a:pt x="1694" y="343"/>
                  </a:lnTo>
                  <a:lnTo>
                    <a:pt x="1668" y="312"/>
                  </a:lnTo>
                  <a:lnTo>
                    <a:pt x="1641" y="283"/>
                  </a:lnTo>
                  <a:lnTo>
                    <a:pt x="1612" y="255"/>
                  </a:lnTo>
                  <a:lnTo>
                    <a:pt x="1581" y="227"/>
                  </a:lnTo>
                  <a:lnTo>
                    <a:pt x="1549" y="202"/>
                  </a:lnTo>
                  <a:lnTo>
                    <a:pt x="1515" y="177"/>
                  </a:lnTo>
                  <a:lnTo>
                    <a:pt x="1480" y="154"/>
                  </a:lnTo>
                  <a:lnTo>
                    <a:pt x="1444" y="133"/>
                  </a:lnTo>
                  <a:lnTo>
                    <a:pt x="1407" y="112"/>
                  </a:lnTo>
                  <a:lnTo>
                    <a:pt x="1367" y="93"/>
                  </a:lnTo>
                  <a:lnTo>
                    <a:pt x="1328" y="76"/>
                  </a:lnTo>
                  <a:lnTo>
                    <a:pt x="1286" y="61"/>
                  </a:lnTo>
                  <a:lnTo>
                    <a:pt x="1245" y="46"/>
                  </a:lnTo>
                  <a:lnTo>
                    <a:pt x="1202" y="35"/>
                  </a:lnTo>
                  <a:lnTo>
                    <a:pt x="1158" y="24"/>
                  </a:lnTo>
                  <a:lnTo>
                    <a:pt x="1113" y="16"/>
                  </a:lnTo>
                  <a:lnTo>
                    <a:pt x="1067" y="8"/>
                  </a:lnTo>
                  <a:lnTo>
                    <a:pt x="1021" y="4"/>
                  </a:lnTo>
                  <a:lnTo>
                    <a:pt x="975" y="1"/>
                  </a:lnTo>
                  <a:lnTo>
                    <a:pt x="927" y="0"/>
                  </a:lnTo>
                  <a:lnTo>
                    <a:pt x="879" y="1"/>
                  </a:lnTo>
                  <a:lnTo>
                    <a:pt x="832" y="4"/>
                  </a:lnTo>
                  <a:lnTo>
                    <a:pt x="785" y="8"/>
                  </a:lnTo>
                  <a:lnTo>
                    <a:pt x="739" y="16"/>
                  </a:lnTo>
                  <a:lnTo>
                    <a:pt x="695" y="24"/>
                  </a:lnTo>
                  <a:lnTo>
                    <a:pt x="651" y="35"/>
                  </a:lnTo>
                  <a:lnTo>
                    <a:pt x="609" y="46"/>
                  </a:lnTo>
                  <a:lnTo>
                    <a:pt x="566" y="61"/>
                  </a:lnTo>
                  <a:lnTo>
                    <a:pt x="525" y="76"/>
                  </a:lnTo>
                  <a:lnTo>
                    <a:pt x="485" y="93"/>
                  </a:lnTo>
                  <a:lnTo>
                    <a:pt x="446" y="112"/>
                  </a:lnTo>
                  <a:lnTo>
                    <a:pt x="409" y="133"/>
                  </a:lnTo>
                  <a:lnTo>
                    <a:pt x="372" y="154"/>
                  </a:lnTo>
                  <a:lnTo>
                    <a:pt x="337" y="177"/>
                  </a:lnTo>
                  <a:lnTo>
                    <a:pt x="303" y="202"/>
                  </a:lnTo>
                  <a:lnTo>
                    <a:pt x="271" y="227"/>
                  </a:lnTo>
                  <a:lnTo>
                    <a:pt x="241" y="255"/>
                  </a:lnTo>
                  <a:lnTo>
                    <a:pt x="212" y="283"/>
                  </a:lnTo>
                  <a:lnTo>
                    <a:pt x="184" y="312"/>
                  </a:lnTo>
                  <a:lnTo>
                    <a:pt x="159" y="343"/>
                  </a:lnTo>
                  <a:lnTo>
                    <a:pt x="134" y="374"/>
                  </a:lnTo>
                  <a:lnTo>
                    <a:pt x="112" y="407"/>
                  </a:lnTo>
                  <a:lnTo>
                    <a:pt x="92" y="440"/>
                  </a:lnTo>
                  <a:lnTo>
                    <a:pt x="72" y="475"/>
                  </a:lnTo>
                  <a:lnTo>
                    <a:pt x="56" y="510"/>
                  </a:lnTo>
                  <a:lnTo>
                    <a:pt x="42" y="547"/>
                  </a:lnTo>
                  <a:lnTo>
                    <a:pt x="29" y="584"/>
                  </a:lnTo>
                  <a:lnTo>
                    <a:pt x="19" y="621"/>
                  </a:lnTo>
                  <a:lnTo>
                    <a:pt x="11" y="659"/>
                  </a:lnTo>
                  <a:lnTo>
                    <a:pt x="4" y="698"/>
                  </a:lnTo>
                  <a:lnTo>
                    <a:pt x="1" y="737"/>
                  </a:lnTo>
                  <a:lnTo>
                    <a:pt x="0" y="7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0" name="Freeform 430"/>
            <p:cNvSpPr>
              <a:spLocks/>
            </p:cNvSpPr>
            <p:nvPr/>
          </p:nvSpPr>
          <p:spPr bwMode="auto">
            <a:xfrm>
              <a:off x="1654" y="2850"/>
              <a:ext cx="1047" cy="455"/>
            </a:xfrm>
            <a:custGeom>
              <a:avLst/>
              <a:gdLst>
                <a:gd name="T0" fmla="*/ 1047 w 1047"/>
                <a:gd name="T1" fmla="*/ 455 h 455"/>
                <a:gd name="T2" fmla="*/ 5 w 1047"/>
                <a:gd name="T3" fmla="*/ 455 h 455"/>
                <a:gd name="T4" fmla="*/ 0 w 1047"/>
                <a:gd name="T5" fmla="*/ 0 h 455"/>
                <a:gd name="T6" fmla="*/ 1042 w 1047"/>
                <a:gd name="T7" fmla="*/ 0 h 455"/>
                <a:gd name="T8" fmla="*/ 1047 w 1047"/>
                <a:gd name="T9" fmla="*/ 455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7"/>
                <a:gd name="T16" fmla="*/ 0 h 455"/>
                <a:gd name="T17" fmla="*/ 1047 w 1047"/>
                <a:gd name="T18" fmla="*/ 455 h 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7" h="455">
                  <a:moveTo>
                    <a:pt x="1047" y="455"/>
                  </a:moveTo>
                  <a:lnTo>
                    <a:pt x="5" y="455"/>
                  </a:lnTo>
                  <a:lnTo>
                    <a:pt x="0" y="0"/>
                  </a:lnTo>
                  <a:lnTo>
                    <a:pt x="1042" y="0"/>
                  </a:lnTo>
                  <a:lnTo>
                    <a:pt x="1047" y="455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1" name="Freeform 431"/>
            <p:cNvSpPr>
              <a:spLocks/>
            </p:cNvSpPr>
            <p:nvPr/>
          </p:nvSpPr>
          <p:spPr bwMode="auto">
            <a:xfrm>
              <a:off x="1654" y="2850"/>
              <a:ext cx="225" cy="455"/>
            </a:xfrm>
            <a:custGeom>
              <a:avLst/>
              <a:gdLst>
                <a:gd name="T0" fmla="*/ 225 w 225"/>
                <a:gd name="T1" fmla="*/ 455 h 455"/>
                <a:gd name="T2" fmla="*/ 5 w 225"/>
                <a:gd name="T3" fmla="*/ 455 h 455"/>
                <a:gd name="T4" fmla="*/ 0 w 225"/>
                <a:gd name="T5" fmla="*/ 0 h 455"/>
                <a:gd name="T6" fmla="*/ 225 w 225"/>
                <a:gd name="T7" fmla="*/ 455 h 4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5"/>
                <a:gd name="T13" fmla="*/ 0 h 455"/>
                <a:gd name="T14" fmla="*/ 225 w 225"/>
                <a:gd name="T15" fmla="*/ 455 h 4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5" h="455">
                  <a:moveTo>
                    <a:pt x="225" y="455"/>
                  </a:moveTo>
                  <a:lnTo>
                    <a:pt x="5" y="455"/>
                  </a:lnTo>
                  <a:lnTo>
                    <a:pt x="0" y="0"/>
                  </a:lnTo>
                  <a:lnTo>
                    <a:pt x="225" y="455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2" name="Freeform 432"/>
            <p:cNvSpPr>
              <a:spLocks/>
            </p:cNvSpPr>
            <p:nvPr/>
          </p:nvSpPr>
          <p:spPr bwMode="auto">
            <a:xfrm>
              <a:off x="569" y="2989"/>
              <a:ext cx="934" cy="315"/>
            </a:xfrm>
            <a:custGeom>
              <a:avLst/>
              <a:gdLst>
                <a:gd name="T0" fmla="*/ 352 w 934"/>
                <a:gd name="T1" fmla="*/ 33 h 315"/>
                <a:gd name="T2" fmla="*/ 356 w 934"/>
                <a:gd name="T3" fmla="*/ 33 h 315"/>
                <a:gd name="T4" fmla="*/ 370 w 934"/>
                <a:gd name="T5" fmla="*/ 33 h 315"/>
                <a:gd name="T6" fmla="*/ 392 w 934"/>
                <a:gd name="T7" fmla="*/ 33 h 315"/>
                <a:gd name="T8" fmla="*/ 419 w 934"/>
                <a:gd name="T9" fmla="*/ 33 h 315"/>
                <a:gd name="T10" fmla="*/ 453 w 934"/>
                <a:gd name="T11" fmla="*/ 33 h 315"/>
                <a:gd name="T12" fmla="*/ 490 w 934"/>
                <a:gd name="T13" fmla="*/ 34 h 315"/>
                <a:gd name="T14" fmla="*/ 531 w 934"/>
                <a:gd name="T15" fmla="*/ 36 h 315"/>
                <a:gd name="T16" fmla="*/ 574 w 934"/>
                <a:gd name="T17" fmla="*/ 38 h 315"/>
                <a:gd name="T18" fmla="*/ 619 w 934"/>
                <a:gd name="T19" fmla="*/ 41 h 315"/>
                <a:gd name="T20" fmla="*/ 663 w 934"/>
                <a:gd name="T21" fmla="*/ 46 h 315"/>
                <a:gd name="T22" fmla="*/ 706 w 934"/>
                <a:gd name="T23" fmla="*/ 52 h 315"/>
                <a:gd name="T24" fmla="*/ 747 w 934"/>
                <a:gd name="T25" fmla="*/ 58 h 315"/>
                <a:gd name="T26" fmla="*/ 785 w 934"/>
                <a:gd name="T27" fmla="*/ 67 h 315"/>
                <a:gd name="T28" fmla="*/ 818 w 934"/>
                <a:gd name="T29" fmla="*/ 77 h 315"/>
                <a:gd name="T30" fmla="*/ 846 w 934"/>
                <a:gd name="T31" fmla="*/ 88 h 315"/>
                <a:gd name="T32" fmla="*/ 867 w 934"/>
                <a:gd name="T33" fmla="*/ 102 h 315"/>
                <a:gd name="T34" fmla="*/ 884 w 934"/>
                <a:gd name="T35" fmla="*/ 120 h 315"/>
                <a:gd name="T36" fmla="*/ 899 w 934"/>
                <a:gd name="T37" fmla="*/ 143 h 315"/>
                <a:gd name="T38" fmla="*/ 911 w 934"/>
                <a:gd name="T39" fmla="*/ 168 h 315"/>
                <a:gd name="T40" fmla="*/ 919 w 934"/>
                <a:gd name="T41" fmla="*/ 196 h 315"/>
                <a:gd name="T42" fmla="*/ 926 w 934"/>
                <a:gd name="T43" fmla="*/ 226 h 315"/>
                <a:gd name="T44" fmla="*/ 930 w 934"/>
                <a:gd name="T45" fmla="*/ 255 h 315"/>
                <a:gd name="T46" fmla="*/ 933 w 934"/>
                <a:gd name="T47" fmla="*/ 285 h 315"/>
                <a:gd name="T48" fmla="*/ 934 w 934"/>
                <a:gd name="T49" fmla="*/ 315 h 315"/>
                <a:gd name="T50" fmla="*/ 0 w 934"/>
                <a:gd name="T51" fmla="*/ 315 h 315"/>
                <a:gd name="T52" fmla="*/ 0 w 934"/>
                <a:gd name="T53" fmla="*/ 0 h 315"/>
                <a:gd name="T54" fmla="*/ 26 w 934"/>
                <a:gd name="T55" fmla="*/ 0 h 315"/>
                <a:gd name="T56" fmla="*/ 52 w 934"/>
                <a:gd name="T57" fmla="*/ 1 h 315"/>
                <a:gd name="T58" fmla="*/ 81 w 934"/>
                <a:gd name="T59" fmla="*/ 3 h 315"/>
                <a:gd name="T60" fmla="*/ 110 w 934"/>
                <a:gd name="T61" fmla="*/ 5 h 315"/>
                <a:gd name="T62" fmla="*/ 139 w 934"/>
                <a:gd name="T63" fmla="*/ 7 h 315"/>
                <a:gd name="T64" fmla="*/ 168 w 934"/>
                <a:gd name="T65" fmla="*/ 11 h 315"/>
                <a:gd name="T66" fmla="*/ 197 w 934"/>
                <a:gd name="T67" fmla="*/ 14 h 315"/>
                <a:gd name="T68" fmla="*/ 224 w 934"/>
                <a:gd name="T69" fmla="*/ 16 h 315"/>
                <a:gd name="T70" fmla="*/ 251 w 934"/>
                <a:gd name="T71" fmla="*/ 19 h 315"/>
                <a:gd name="T72" fmla="*/ 274 w 934"/>
                <a:gd name="T73" fmla="*/ 22 h 315"/>
                <a:gd name="T74" fmla="*/ 297 w 934"/>
                <a:gd name="T75" fmla="*/ 25 h 315"/>
                <a:gd name="T76" fmla="*/ 315 w 934"/>
                <a:gd name="T77" fmla="*/ 28 h 315"/>
                <a:gd name="T78" fmla="*/ 331 w 934"/>
                <a:gd name="T79" fmla="*/ 30 h 315"/>
                <a:gd name="T80" fmla="*/ 343 w 934"/>
                <a:gd name="T81" fmla="*/ 32 h 315"/>
                <a:gd name="T82" fmla="*/ 350 w 934"/>
                <a:gd name="T83" fmla="*/ 33 h 315"/>
                <a:gd name="T84" fmla="*/ 352 w 934"/>
                <a:gd name="T85" fmla="*/ 33 h 3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34"/>
                <a:gd name="T130" fmla="*/ 0 h 315"/>
                <a:gd name="T131" fmla="*/ 934 w 934"/>
                <a:gd name="T132" fmla="*/ 315 h 31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34" h="315">
                  <a:moveTo>
                    <a:pt x="352" y="33"/>
                  </a:moveTo>
                  <a:lnTo>
                    <a:pt x="356" y="33"/>
                  </a:lnTo>
                  <a:lnTo>
                    <a:pt x="370" y="33"/>
                  </a:lnTo>
                  <a:lnTo>
                    <a:pt x="392" y="33"/>
                  </a:lnTo>
                  <a:lnTo>
                    <a:pt x="419" y="33"/>
                  </a:lnTo>
                  <a:lnTo>
                    <a:pt x="453" y="33"/>
                  </a:lnTo>
                  <a:lnTo>
                    <a:pt x="490" y="34"/>
                  </a:lnTo>
                  <a:lnTo>
                    <a:pt x="531" y="36"/>
                  </a:lnTo>
                  <a:lnTo>
                    <a:pt x="574" y="38"/>
                  </a:lnTo>
                  <a:lnTo>
                    <a:pt x="619" y="41"/>
                  </a:lnTo>
                  <a:lnTo>
                    <a:pt x="663" y="46"/>
                  </a:lnTo>
                  <a:lnTo>
                    <a:pt x="706" y="52"/>
                  </a:lnTo>
                  <a:lnTo>
                    <a:pt x="747" y="58"/>
                  </a:lnTo>
                  <a:lnTo>
                    <a:pt x="785" y="67"/>
                  </a:lnTo>
                  <a:lnTo>
                    <a:pt x="818" y="77"/>
                  </a:lnTo>
                  <a:lnTo>
                    <a:pt x="846" y="88"/>
                  </a:lnTo>
                  <a:lnTo>
                    <a:pt x="867" y="102"/>
                  </a:lnTo>
                  <a:lnTo>
                    <a:pt x="884" y="120"/>
                  </a:lnTo>
                  <a:lnTo>
                    <a:pt x="899" y="143"/>
                  </a:lnTo>
                  <a:lnTo>
                    <a:pt x="911" y="168"/>
                  </a:lnTo>
                  <a:lnTo>
                    <a:pt x="919" y="196"/>
                  </a:lnTo>
                  <a:lnTo>
                    <a:pt x="926" y="226"/>
                  </a:lnTo>
                  <a:lnTo>
                    <a:pt x="930" y="255"/>
                  </a:lnTo>
                  <a:lnTo>
                    <a:pt x="933" y="285"/>
                  </a:lnTo>
                  <a:lnTo>
                    <a:pt x="934" y="315"/>
                  </a:lnTo>
                  <a:lnTo>
                    <a:pt x="0" y="315"/>
                  </a:lnTo>
                  <a:lnTo>
                    <a:pt x="0" y="0"/>
                  </a:lnTo>
                  <a:lnTo>
                    <a:pt x="26" y="0"/>
                  </a:lnTo>
                  <a:lnTo>
                    <a:pt x="52" y="1"/>
                  </a:lnTo>
                  <a:lnTo>
                    <a:pt x="81" y="3"/>
                  </a:lnTo>
                  <a:lnTo>
                    <a:pt x="110" y="5"/>
                  </a:lnTo>
                  <a:lnTo>
                    <a:pt x="139" y="7"/>
                  </a:lnTo>
                  <a:lnTo>
                    <a:pt x="168" y="11"/>
                  </a:lnTo>
                  <a:lnTo>
                    <a:pt x="197" y="14"/>
                  </a:lnTo>
                  <a:lnTo>
                    <a:pt x="224" y="16"/>
                  </a:lnTo>
                  <a:lnTo>
                    <a:pt x="251" y="19"/>
                  </a:lnTo>
                  <a:lnTo>
                    <a:pt x="274" y="22"/>
                  </a:lnTo>
                  <a:lnTo>
                    <a:pt x="297" y="25"/>
                  </a:lnTo>
                  <a:lnTo>
                    <a:pt x="315" y="28"/>
                  </a:lnTo>
                  <a:lnTo>
                    <a:pt x="331" y="30"/>
                  </a:lnTo>
                  <a:lnTo>
                    <a:pt x="343" y="32"/>
                  </a:lnTo>
                  <a:lnTo>
                    <a:pt x="350" y="33"/>
                  </a:lnTo>
                  <a:lnTo>
                    <a:pt x="352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3" name="Freeform 433"/>
            <p:cNvSpPr>
              <a:spLocks/>
            </p:cNvSpPr>
            <p:nvPr/>
          </p:nvSpPr>
          <p:spPr bwMode="auto">
            <a:xfrm>
              <a:off x="569" y="2139"/>
              <a:ext cx="1398" cy="1027"/>
            </a:xfrm>
            <a:custGeom>
              <a:avLst/>
              <a:gdLst>
                <a:gd name="T0" fmla="*/ 96 w 1398"/>
                <a:gd name="T1" fmla="*/ 358 h 1027"/>
                <a:gd name="T2" fmla="*/ 159 w 1398"/>
                <a:gd name="T3" fmla="*/ 173 h 1027"/>
                <a:gd name="T4" fmla="*/ 210 w 1398"/>
                <a:gd name="T5" fmla="*/ 86 h 1027"/>
                <a:gd name="T6" fmla="*/ 282 w 1398"/>
                <a:gd name="T7" fmla="*/ 52 h 1027"/>
                <a:gd name="T8" fmla="*/ 388 w 1398"/>
                <a:gd name="T9" fmla="*/ 12 h 1027"/>
                <a:gd name="T10" fmla="*/ 437 w 1398"/>
                <a:gd name="T11" fmla="*/ 4 h 1027"/>
                <a:gd name="T12" fmla="*/ 464 w 1398"/>
                <a:gd name="T13" fmla="*/ 3 h 1027"/>
                <a:gd name="T14" fmla="*/ 547 w 1398"/>
                <a:gd name="T15" fmla="*/ 32 h 1027"/>
                <a:gd name="T16" fmla="*/ 662 w 1398"/>
                <a:gd name="T17" fmla="*/ 85 h 1027"/>
                <a:gd name="T18" fmla="*/ 740 w 1398"/>
                <a:gd name="T19" fmla="*/ 154 h 1027"/>
                <a:gd name="T20" fmla="*/ 819 w 1398"/>
                <a:gd name="T21" fmla="*/ 242 h 1027"/>
                <a:gd name="T22" fmla="*/ 901 w 1398"/>
                <a:gd name="T23" fmla="*/ 325 h 1027"/>
                <a:gd name="T24" fmla="*/ 945 w 1398"/>
                <a:gd name="T25" fmla="*/ 371 h 1027"/>
                <a:gd name="T26" fmla="*/ 971 w 1398"/>
                <a:gd name="T27" fmla="*/ 399 h 1027"/>
                <a:gd name="T28" fmla="*/ 999 w 1398"/>
                <a:gd name="T29" fmla="*/ 419 h 1027"/>
                <a:gd name="T30" fmla="*/ 1017 w 1398"/>
                <a:gd name="T31" fmla="*/ 424 h 1027"/>
                <a:gd name="T32" fmla="*/ 1069 w 1398"/>
                <a:gd name="T33" fmla="*/ 410 h 1027"/>
                <a:gd name="T34" fmla="*/ 1120 w 1398"/>
                <a:gd name="T35" fmla="*/ 396 h 1027"/>
                <a:gd name="T36" fmla="*/ 1189 w 1398"/>
                <a:gd name="T37" fmla="*/ 372 h 1027"/>
                <a:gd name="T38" fmla="*/ 1287 w 1398"/>
                <a:gd name="T39" fmla="*/ 336 h 1027"/>
                <a:gd name="T40" fmla="*/ 1345 w 1398"/>
                <a:gd name="T41" fmla="*/ 318 h 1027"/>
                <a:gd name="T42" fmla="*/ 1379 w 1398"/>
                <a:gd name="T43" fmla="*/ 415 h 1027"/>
                <a:gd name="T44" fmla="*/ 1393 w 1398"/>
                <a:gd name="T45" fmla="*/ 487 h 1027"/>
                <a:gd name="T46" fmla="*/ 1343 w 1398"/>
                <a:gd name="T47" fmla="*/ 498 h 1027"/>
                <a:gd name="T48" fmla="*/ 1272 w 1398"/>
                <a:gd name="T49" fmla="*/ 515 h 1027"/>
                <a:gd name="T50" fmla="*/ 1217 w 1398"/>
                <a:gd name="T51" fmla="*/ 535 h 1027"/>
                <a:gd name="T52" fmla="*/ 1144 w 1398"/>
                <a:gd name="T53" fmla="*/ 559 h 1027"/>
                <a:gd name="T54" fmla="*/ 1060 w 1398"/>
                <a:gd name="T55" fmla="*/ 582 h 1027"/>
                <a:gd name="T56" fmla="*/ 1010 w 1398"/>
                <a:gd name="T57" fmla="*/ 592 h 1027"/>
                <a:gd name="T58" fmla="*/ 950 w 1398"/>
                <a:gd name="T59" fmla="*/ 588 h 1027"/>
                <a:gd name="T60" fmla="*/ 890 w 1398"/>
                <a:gd name="T61" fmla="*/ 564 h 1027"/>
                <a:gd name="T62" fmla="*/ 817 w 1398"/>
                <a:gd name="T63" fmla="*/ 502 h 1027"/>
                <a:gd name="T64" fmla="*/ 739 w 1398"/>
                <a:gd name="T65" fmla="*/ 432 h 1027"/>
                <a:gd name="T66" fmla="*/ 702 w 1398"/>
                <a:gd name="T67" fmla="*/ 406 h 1027"/>
                <a:gd name="T68" fmla="*/ 666 w 1398"/>
                <a:gd name="T69" fmla="*/ 520 h 1027"/>
                <a:gd name="T70" fmla="*/ 673 w 1398"/>
                <a:gd name="T71" fmla="*/ 581 h 1027"/>
                <a:gd name="T72" fmla="*/ 724 w 1398"/>
                <a:gd name="T73" fmla="*/ 641 h 1027"/>
                <a:gd name="T74" fmla="*/ 828 w 1398"/>
                <a:gd name="T75" fmla="*/ 652 h 1027"/>
                <a:gd name="T76" fmla="*/ 957 w 1398"/>
                <a:gd name="T77" fmla="*/ 646 h 1027"/>
                <a:gd name="T78" fmla="*/ 992 w 1398"/>
                <a:gd name="T79" fmla="*/ 700 h 1027"/>
                <a:gd name="T80" fmla="*/ 946 w 1398"/>
                <a:gd name="T81" fmla="*/ 830 h 1027"/>
                <a:gd name="T82" fmla="*/ 842 w 1398"/>
                <a:gd name="T83" fmla="*/ 832 h 1027"/>
                <a:gd name="T84" fmla="*/ 713 w 1398"/>
                <a:gd name="T85" fmla="*/ 835 h 1027"/>
                <a:gd name="T86" fmla="*/ 651 w 1398"/>
                <a:gd name="T87" fmla="*/ 839 h 1027"/>
                <a:gd name="T88" fmla="*/ 593 w 1398"/>
                <a:gd name="T89" fmla="*/ 828 h 1027"/>
                <a:gd name="T90" fmla="*/ 562 w 1398"/>
                <a:gd name="T91" fmla="*/ 804 h 1027"/>
                <a:gd name="T92" fmla="*/ 545 w 1398"/>
                <a:gd name="T93" fmla="*/ 777 h 1027"/>
                <a:gd name="T94" fmla="*/ 521 w 1398"/>
                <a:gd name="T95" fmla="*/ 798 h 1027"/>
                <a:gd name="T96" fmla="*/ 487 w 1398"/>
                <a:gd name="T97" fmla="*/ 830 h 1027"/>
                <a:gd name="T98" fmla="*/ 468 w 1398"/>
                <a:gd name="T99" fmla="*/ 897 h 1027"/>
                <a:gd name="T100" fmla="*/ 439 w 1398"/>
                <a:gd name="T101" fmla="*/ 910 h 1027"/>
                <a:gd name="T102" fmla="*/ 357 w 1398"/>
                <a:gd name="T103" fmla="*/ 910 h 1027"/>
                <a:gd name="T104" fmla="*/ 282 w 1398"/>
                <a:gd name="T105" fmla="*/ 907 h 1027"/>
                <a:gd name="T106" fmla="*/ 217 w 1398"/>
                <a:gd name="T107" fmla="*/ 923 h 1027"/>
                <a:gd name="T108" fmla="*/ 144 w 1398"/>
                <a:gd name="T109" fmla="*/ 956 h 1027"/>
                <a:gd name="T110" fmla="*/ 0 w 1398"/>
                <a:gd name="T111" fmla="*/ 1016 h 1027"/>
                <a:gd name="T112" fmla="*/ 20 w 1398"/>
                <a:gd name="T113" fmla="*/ 555 h 10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98"/>
                <a:gd name="T172" fmla="*/ 0 h 1027"/>
                <a:gd name="T173" fmla="*/ 1398 w 1398"/>
                <a:gd name="T174" fmla="*/ 1027 h 10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98" h="1027">
                  <a:moveTo>
                    <a:pt x="20" y="555"/>
                  </a:moveTo>
                  <a:lnTo>
                    <a:pt x="34" y="523"/>
                  </a:lnTo>
                  <a:lnTo>
                    <a:pt x="52" y="475"/>
                  </a:lnTo>
                  <a:lnTo>
                    <a:pt x="73" y="419"/>
                  </a:lnTo>
                  <a:lnTo>
                    <a:pt x="96" y="358"/>
                  </a:lnTo>
                  <a:lnTo>
                    <a:pt x="116" y="300"/>
                  </a:lnTo>
                  <a:lnTo>
                    <a:pt x="133" y="250"/>
                  </a:lnTo>
                  <a:lnTo>
                    <a:pt x="146" y="214"/>
                  </a:lnTo>
                  <a:lnTo>
                    <a:pt x="151" y="197"/>
                  </a:lnTo>
                  <a:lnTo>
                    <a:pt x="159" y="173"/>
                  </a:lnTo>
                  <a:lnTo>
                    <a:pt x="168" y="152"/>
                  </a:lnTo>
                  <a:lnTo>
                    <a:pt x="179" y="131"/>
                  </a:lnTo>
                  <a:lnTo>
                    <a:pt x="189" y="113"/>
                  </a:lnTo>
                  <a:lnTo>
                    <a:pt x="200" y="98"/>
                  </a:lnTo>
                  <a:lnTo>
                    <a:pt x="210" y="86"/>
                  </a:lnTo>
                  <a:lnTo>
                    <a:pt x="218" y="77"/>
                  </a:lnTo>
                  <a:lnTo>
                    <a:pt x="226" y="73"/>
                  </a:lnTo>
                  <a:lnTo>
                    <a:pt x="237" y="69"/>
                  </a:lnTo>
                  <a:lnTo>
                    <a:pt x="256" y="61"/>
                  </a:lnTo>
                  <a:lnTo>
                    <a:pt x="282" y="52"/>
                  </a:lnTo>
                  <a:lnTo>
                    <a:pt x="309" y="41"/>
                  </a:lnTo>
                  <a:lnTo>
                    <a:pt x="336" y="31"/>
                  </a:lnTo>
                  <a:lnTo>
                    <a:pt x="361" y="21"/>
                  </a:lnTo>
                  <a:lnTo>
                    <a:pt x="379" y="15"/>
                  </a:lnTo>
                  <a:lnTo>
                    <a:pt x="388" y="12"/>
                  </a:lnTo>
                  <a:lnTo>
                    <a:pt x="395" y="11"/>
                  </a:lnTo>
                  <a:lnTo>
                    <a:pt x="404" y="10"/>
                  </a:lnTo>
                  <a:lnTo>
                    <a:pt x="415" y="8"/>
                  </a:lnTo>
                  <a:lnTo>
                    <a:pt x="427" y="6"/>
                  </a:lnTo>
                  <a:lnTo>
                    <a:pt x="437" y="4"/>
                  </a:lnTo>
                  <a:lnTo>
                    <a:pt x="446" y="2"/>
                  </a:lnTo>
                  <a:lnTo>
                    <a:pt x="452" y="1"/>
                  </a:lnTo>
                  <a:lnTo>
                    <a:pt x="454" y="0"/>
                  </a:lnTo>
                  <a:lnTo>
                    <a:pt x="456" y="1"/>
                  </a:lnTo>
                  <a:lnTo>
                    <a:pt x="464" y="3"/>
                  </a:lnTo>
                  <a:lnTo>
                    <a:pt x="474" y="6"/>
                  </a:lnTo>
                  <a:lnTo>
                    <a:pt x="489" y="10"/>
                  </a:lnTo>
                  <a:lnTo>
                    <a:pt x="506" y="17"/>
                  </a:lnTo>
                  <a:lnTo>
                    <a:pt x="526" y="23"/>
                  </a:lnTo>
                  <a:lnTo>
                    <a:pt x="547" y="32"/>
                  </a:lnTo>
                  <a:lnTo>
                    <a:pt x="570" y="40"/>
                  </a:lnTo>
                  <a:lnTo>
                    <a:pt x="594" y="50"/>
                  </a:lnTo>
                  <a:lnTo>
                    <a:pt x="617" y="60"/>
                  </a:lnTo>
                  <a:lnTo>
                    <a:pt x="639" y="72"/>
                  </a:lnTo>
                  <a:lnTo>
                    <a:pt x="662" y="85"/>
                  </a:lnTo>
                  <a:lnTo>
                    <a:pt x="682" y="98"/>
                  </a:lnTo>
                  <a:lnTo>
                    <a:pt x="700" y="110"/>
                  </a:lnTo>
                  <a:lnTo>
                    <a:pt x="716" y="124"/>
                  </a:lnTo>
                  <a:lnTo>
                    <a:pt x="729" y="139"/>
                  </a:lnTo>
                  <a:lnTo>
                    <a:pt x="740" y="154"/>
                  </a:lnTo>
                  <a:lnTo>
                    <a:pt x="753" y="171"/>
                  </a:lnTo>
                  <a:lnTo>
                    <a:pt x="768" y="188"/>
                  </a:lnTo>
                  <a:lnTo>
                    <a:pt x="785" y="206"/>
                  </a:lnTo>
                  <a:lnTo>
                    <a:pt x="801" y="224"/>
                  </a:lnTo>
                  <a:lnTo>
                    <a:pt x="819" y="242"/>
                  </a:lnTo>
                  <a:lnTo>
                    <a:pt x="836" y="260"/>
                  </a:lnTo>
                  <a:lnTo>
                    <a:pt x="853" y="279"/>
                  </a:lnTo>
                  <a:lnTo>
                    <a:pt x="870" y="296"/>
                  </a:lnTo>
                  <a:lnTo>
                    <a:pt x="886" y="312"/>
                  </a:lnTo>
                  <a:lnTo>
                    <a:pt x="901" y="325"/>
                  </a:lnTo>
                  <a:lnTo>
                    <a:pt x="914" y="339"/>
                  </a:lnTo>
                  <a:lnTo>
                    <a:pt x="926" y="351"/>
                  </a:lnTo>
                  <a:lnTo>
                    <a:pt x="934" y="359"/>
                  </a:lnTo>
                  <a:lnTo>
                    <a:pt x="940" y="367"/>
                  </a:lnTo>
                  <a:lnTo>
                    <a:pt x="945" y="371"/>
                  </a:lnTo>
                  <a:lnTo>
                    <a:pt x="950" y="377"/>
                  </a:lnTo>
                  <a:lnTo>
                    <a:pt x="955" y="383"/>
                  </a:lnTo>
                  <a:lnTo>
                    <a:pt x="961" y="388"/>
                  </a:lnTo>
                  <a:lnTo>
                    <a:pt x="966" y="393"/>
                  </a:lnTo>
                  <a:lnTo>
                    <a:pt x="971" y="399"/>
                  </a:lnTo>
                  <a:lnTo>
                    <a:pt x="978" y="403"/>
                  </a:lnTo>
                  <a:lnTo>
                    <a:pt x="983" y="408"/>
                  </a:lnTo>
                  <a:lnTo>
                    <a:pt x="989" y="413"/>
                  </a:lnTo>
                  <a:lnTo>
                    <a:pt x="995" y="417"/>
                  </a:lnTo>
                  <a:lnTo>
                    <a:pt x="999" y="419"/>
                  </a:lnTo>
                  <a:lnTo>
                    <a:pt x="1003" y="421"/>
                  </a:lnTo>
                  <a:lnTo>
                    <a:pt x="1007" y="423"/>
                  </a:lnTo>
                  <a:lnTo>
                    <a:pt x="1011" y="423"/>
                  </a:lnTo>
                  <a:lnTo>
                    <a:pt x="1014" y="424"/>
                  </a:lnTo>
                  <a:lnTo>
                    <a:pt x="1017" y="424"/>
                  </a:lnTo>
                  <a:lnTo>
                    <a:pt x="1021" y="424"/>
                  </a:lnTo>
                  <a:lnTo>
                    <a:pt x="1029" y="423"/>
                  </a:lnTo>
                  <a:lnTo>
                    <a:pt x="1039" y="420"/>
                  </a:lnTo>
                  <a:lnTo>
                    <a:pt x="1053" y="416"/>
                  </a:lnTo>
                  <a:lnTo>
                    <a:pt x="1069" y="410"/>
                  </a:lnTo>
                  <a:lnTo>
                    <a:pt x="1084" y="405"/>
                  </a:lnTo>
                  <a:lnTo>
                    <a:pt x="1098" y="401"/>
                  </a:lnTo>
                  <a:lnTo>
                    <a:pt x="1109" y="398"/>
                  </a:lnTo>
                  <a:lnTo>
                    <a:pt x="1116" y="397"/>
                  </a:lnTo>
                  <a:lnTo>
                    <a:pt x="1120" y="396"/>
                  </a:lnTo>
                  <a:lnTo>
                    <a:pt x="1129" y="393"/>
                  </a:lnTo>
                  <a:lnTo>
                    <a:pt x="1140" y="389"/>
                  </a:lnTo>
                  <a:lnTo>
                    <a:pt x="1154" y="384"/>
                  </a:lnTo>
                  <a:lnTo>
                    <a:pt x="1171" y="379"/>
                  </a:lnTo>
                  <a:lnTo>
                    <a:pt x="1189" y="372"/>
                  </a:lnTo>
                  <a:lnTo>
                    <a:pt x="1209" y="365"/>
                  </a:lnTo>
                  <a:lnTo>
                    <a:pt x="1229" y="357"/>
                  </a:lnTo>
                  <a:lnTo>
                    <a:pt x="1249" y="350"/>
                  </a:lnTo>
                  <a:lnTo>
                    <a:pt x="1268" y="342"/>
                  </a:lnTo>
                  <a:lnTo>
                    <a:pt x="1287" y="336"/>
                  </a:lnTo>
                  <a:lnTo>
                    <a:pt x="1304" y="331"/>
                  </a:lnTo>
                  <a:lnTo>
                    <a:pt x="1319" y="325"/>
                  </a:lnTo>
                  <a:lnTo>
                    <a:pt x="1331" y="321"/>
                  </a:lnTo>
                  <a:lnTo>
                    <a:pt x="1339" y="319"/>
                  </a:lnTo>
                  <a:lnTo>
                    <a:pt x="1345" y="318"/>
                  </a:lnTo>
                  <a:lnTo>
                    <a:pt x="1347" y="323"/>
                  </a:lnTo>
                  <a:lnTo>
                    <a:pt x="1352" y="338"/>
                  </a:lnTo>
                  <a:lnTo>
                    <a:pt x="1361" y="360"/>
                  </a:lnTo>
                  <a:lnTo>
                    <a:pt x="1370" y="387"/>
                  </a:lnTo>
                  <a:lnTo>
                    <a:pt x="1379" y="415"/>
                  </a:lnTo>
                  <a:lnTo>
                    <a:pt x="1388" y="442"/>
                  </a:lnTo>
                  <a:lnTo>
                    <a:pt x="1395" y="467"/>
                  </a:lnTo>
                  <a:lnTo>
                    <a:pt x="1398" y="486"/>
                  </a:lnTo>
                  <a:lnTo>
                    <a:pt x="1397" y="486"/>
                  </a:lnTo>
                  <a:lnTo>
                    <a:pt x="1393" y="487"/>
                  </a:lnTo>
                  <a:lnTo>
                    <a:pt x="1386" y="488"/>
                  </a:lnTo>
                  <a:lnTo>
                    <a:pt x="1378" y="490"/>
                  </a:lnTo>
                  <a:lnTo>
                    <a:pt x="1367" y="492"/>
                  </a:lnTo>
                  <a:lnTo>
                    <a:pt x="1355" y="495"/>
                  </a:lnTo>
                  <a:lnTo>
                    <a:pt x="1343" y="498"/>
                  </a:lnTo>
                  <a:lnTo>
                    <a:pt x="1329" y="501"/>
                  </a:lnTo>
                  <a:lnTo>
                    <a:pt x="1315" y="504"/>
                  </a:lnTo>
                  <a:lnTo>
                    <a:pt x="1300" y="507"/>
                  </a:lnTo>
                  <a:lnTo>
                    <a:pt x="1286" y="512"/>
                  </a:lnTo>
                  <a:lnTo>
                    <a:pt x="1272" y="515"/>
                  </a:lnTo>
                  <a:lnTo>
                    <a:pt x="1259" y="519"/>
                  </a:lnTo>
                  <a:lnTo>
                    <a:pt x="1247" y="523"/>
                  </a:lnTo>
                  <a:lnTo>
                    <a:pt x="1236" y="526"/>
                  </a:lnTo>
                  <a:lnTo>
                    <a:pt x="1227" y="531"/>
                  </a:lnTo>
                  <a:lnTo>
                    <a:pt x="1217" y="535"/>
                  </a:lnTo>
                  <a:lnTo>
                    <a:pt x="1205" y="539"/>
                  </a:lnTo>
                  <a:lnTo>
                    <a:pt x="1192" y="543"/>
                  </a:lnTo>
                  <a:lnTo>
                    <a:pt x="1177" y="549"/>
                  </a:lnTo>
                  <a:lnTo>
                    <a:pt x="1160" y="554"/>
                  </a:lnTo>
                  <a:lnTo>
                    <a:pt x="1144" y="559"/>
                  </a:lnTo>
                  <a:lnTo>
                    <a:pt x="1126" y="564"/>
                  </a:lnTo>
                  <a:lnTo>
                    <a:pt x="1109" y="569"/>
                  </a:lnTo>
                  <a:lnTo>
                    <a:pt x="1092" y="574"/>
                  </a:lnTo>
                  <a:lnTo>
                    <a:pt x="1076" y="579"/>
                  </a:lnTo>
                  <a:lnTo>
                    <a:pt x="1060" y="582"/>
                  </a:lnTo>
                  <a:lnTo>
                    <a:pt x="1046" y="586"/>
                  </a:lnTo>
                  <a:lnTo>
                    <a:pt x="1033" y="588"/>
                  </a:lnTo>
                  <a:lnTo>
                    <a:pt x="1022" y="590"/>
                  </a:lnTo>
                  <a:lnTo>
                    <a:pt x="1015" y="592"/>
                  </a:lnTo>
                  <a:lnTo>
                    <a:pt x="1010" y="592"/>
                  </a:lnTo>
                  <a:lnTo>
                    <a:pt x="1001" y="592"/>
                  </a:lnTo>
                  <a:lnTo>
                    <a:pt x="990" y="592"/>
                  </a:lnTo>
                  <a:lnTo>
                    <a:pt x="978" y="591"/>
                  </a:lnTo>
                  <a:lnTo>
                    <a:pt x="964" y="590"/>
                  </a:lnTo>
                  <a:lnTo>
                    <a:pt x="950" y="588"/>
                  </a:lnTo>
                  <a:lnTo>
                    <a:pt x="935" y="585"/>
                  </a:lnTo>
                  <a:lnTo>
                    <a:pt x="921" y="581"/>
                  </a:lnTo>
                  <a:lnTo>
                    <a:pt x="909" y="575"/>
                  </a:lnTo>
                  <a:lnTo>
                    <a:pt x="901" y="571"/>
                  </a:lnTo>
                  <a:lnTo>
                    <a:pt x="890" y="564"/>
                  </a:lnTo>
                  <a:lnTo>
                    <a:pt x="879" y="554"/>
                  </a:lnTo>
                  <a:lnTo>
                    <a:pt x="865" y="543"/>
                  </a:lnTo>
                  <a:lnTo>
                    <a:pt x="850" y="531"/>
                  </a:lnTo>
                  <a:lnTo>
                    <a:pt x="834" y="517"/>
                  </a:lnTo>
                  <a:lnTo>
                    <a:pt x="817" y="502"/>
                  </a:lnTo>
                  <a:lnTo>
                    <a:pt x="800" y="487"/>
                  </a:lnTo>
                  <a:lnTo>
                    <a:pt x="784" y="472"/>
                  </a:lnTo>
                  <a:lnTo>
                    <a:pt x="768" y="457"/>
                  </a:lnTo>
                  <a:lnTo>
                    <a:pt x="753" y="445"/>
                  </a:lnTo>
                  <a:lnTo>
                    <a:pt x="739" y="432"/>
                  </a:lnTo>
                  <a:lnTo>
                    <a:pt x="728" y="421"/>
                  </a:lnTo>
                  <a:lnTo>
                    <a:pt x="718" y="413"/>
                  </a:lnTo>
                  <a:lnTo>
                    <a:pt x="712" y="406"/>
                  </a:lnTo>
                  <a:lnTo>
                    <a:pt x="707" y="403"/>
                  </a:lnTo>
                  <a:lnTo>
                    <a:pt x="702" y="406"/>
                  </a:lnTo>
                  <a:lnTo>
                    <a:pt x="696" y="421"/>
                  </a:lnTo>
                  <a:lnTo>
                    <a:pt x="689" y="442"/>
                  </a:lnTo>
                  <a:lnTo>
                    <a:pt x="681" y="468"/>
                  </a:lnTo>
                  <a:lnTo>
                    <a:pt x="673" y="495"/>
                  </a:lnTo>
                  <a:lnTo>
                    <a:pt x="666" y="520"/>
                  </a:lnTo>
                  <a:lnTo>
                    <a:pt x="660" y="541"/>
                  </a:lnTo>
                  <a:lnTo>
                    <a:pt x="654" y="555"/>
                  </a:lnTo>
                  <a:lnTo>
                    <a:pt x="656" y="558"/>
                  </a:lnTo>
                  <a:lnTo>
                    <a:pt x="664" y="568"/>
                  </a:lnTo>
                  <a:lnTo>
                    <a:pt x="673" y="581"/>
                  </a:lnTo>
                  <a:lnTo>
                    <a:pt x="685" y="595"/>
                  </a:lnTo>
                  <a:lnTo>
                    <a:pt x="697" y="611"/>
                  </a:lnTo>
                  <a:lnTo>
                    <a:pt x="709" y="624"/>
                  </a:lnTo>
                  <a:lnTo>
                    <a:pt x="718" y="635"/>
                  </a:lnTo>
                  <a:lnTo>
                    <a:pt x="724" y="641"/>
                  </a:lnTo>
                  <a:lnTo>
                    <a:pt x="734" y="645"/>
                  </a:lnTo>
                  <a:lnTo>
                    <a:pt x="752" y="647"/>
                  </a:lnTo>
                  <a:lnTo>
                    <a:pt x="776" y="649"/>
                  </a:lnTo>
                  <a:lnTo>
                    <a:pt x="802" y="651"/>
                  </a:lnTo>
                  <a:lnTo>
                    <a:pt x="828" y="652"/>
                  </a:lnTo>
                  <a:lnTo>
                    <a:pt x="850" y="653"/>
                  </a:lnTo>
                  <a:lnTo>
                    <a:pt x="866" y="654"/>
                  </a:lnTo>
                  <a:lnTo>
                    <a:pt x="871" y="654"/>
                  </a:lnTo>
                  <a:lnTo>
                    <a:pt x="920" y="654"/>
                  </a:lnTo>
                  <a:lnTo>
                    <a:pt x="957" y="646"/>
                  </a:lnTo>
                  <a:lnTo>
                    <a:pt x="961" y="647"/>
                  </a:lnTo>
                  <a:lnTo>
                    <a:pt x="968" y="651"/>
                  </a:lnTo>
                  <a:lnTo>
                    <a:pt x="978" y="661"/>
                  </a:lnTo>
                  <a:lnTo>
                    <a:pt x="986" y="677"/>
                  </a:lnTo>
                  <a:lnTo>
                    <a:pt x="992" y="700"/>
                  </a:lnTo>
                  <a:lnTo>
                    <a:pt x="989" y="732"/>
                  </a:lnTo>
                  <a:lnTo>
                    <a:pt x="980" y="774"/>
                  </a:lnTo>
                  <a:lnTo>
                    <a:pt x="957" y="830"/>
                  </a:lnTo>
                  <a:lnTo>
                    <a:pt x="954" y="830"/>
                  </a:lnTo>
                  <a:lnTo>
                    <a:pt x="946" y="830"/>
                  </a:lnTo>
                  <a:lnTo>
                    <a:pt x="931" y="830"/>
                  </a:lnTo>
                  <a:lnTo>
                    <a:pt x="913" y="831"/>
                  </a:lnTo>
                  <a:lnTo>
                    <a:pt x="892" y="831"/>
                  </a:lnTo>
                  <a:lnTo>
                    <a:pt x="867" y="831"/>
                  </a:lnTo>
                  <a:lnTo>
                    <a:pt x="842" y="832"/>
                  </a:lnTo>
                  <a:lnTo>
                    <a:pt x="815" y="832"/>
                  </a:lnTo>
                  <a:lnTo>
                    <a:pt x="787" y="833"/>
                  </a:lnTo>
                  <a:lnTo>
                    <a:pt x="761" y="834"/>
                  </a:lnTo>
                  <a:lnTo>
                    <a:pt x="735" y="834"/>
                  </a:lnTo>
                  <a:lnTo>
                    <a:pt x="713" y="835"/>
                  </a:lnTo>
                  <a:lnTo>
                    <a:pt x="693" y="836"/>
                  </a:lnTo>
                  <a:lnTo>
                    <a:pt x="677" y="837"/>
                  </a:lnTo>
                  <a:lnTo>
                    <a:pt x="665" y="837"/>
                  </a:lnTo>
                  <a:lnTo>
                    <a:pt x="659" y="838"/>
                  </a:lnTo>
                  <a:lnTo>
                    <a:pt x="651" y="839"/>
                  </a:lnTo>
                  <a:lnTo>
                    <a:pt x="640" y="838"/>
                  </a:lnTo>
                  <a:lnTo>
                    <a:pt x="629" y="836"/>
                  </a:lnTo>
                  <a:lnTo>
                    <a:pt x="616" y="834"/>
                  </a:lnTo>
                  <a:lnTo>
                    <a:pt x="604" y="831"/>
                  </a:lnTo>
                  <a:lnTo>
                    <a:pt x="593" y="828"/>
                  </a:lnTo>
                  <a:lnTo>
                    <a:pt x="583" y="824"/>
                  </a:lnTo>
                  <a:lnTo>
                    <a:pt x="577" y="821"/>
                  </a:lnTo>
                  <a:lnTo>
                    <a:pt x="572" y="817"/>
                  </a:lnTo>
                  <a:lnTo>
                    <a:pt x="567" y="811"/>
                  </a:lnTo>
                  <a:lnTo>
                    <a:pt x="562" y="804"/>
                  </a:lnTo>
                  <a:lnTo>
                    <a:pt x="556" y="796"/>
                  </a:lnTo>
                  <a:lnTo>
                    <a:pt x="552" y="788"/>
                  </a:lnTo>
                  <a:lnTo>
                    <a:pt x="548" y="783"/>
                  </a:lnTo>
                  <a:lnTo>
                    <a:pt x="546" y="779"/>
                  </a:lnTo>
                  <a:lnTo>
                    <a:pt x="545" y="777"/>
                  </a:lnTo>
                  <a:lnTo>
                    <a:pt x="544" y="778"/>
                  </a:lnTo>
                  <a:lnTo>
                    <a:pt x="540" y="781"/>
                  </a:lnTo>
                  <a:lnTo>
                    <a:pt x="535" y="786"/>
                  </a:lnTo>
                  <a:lnTo>
                    <a:pt x="529" y="791"/>
                  </a:lnTo>
                  <a:lnTo>
                    <a:pt x="521" y="798"/>
                  </a:lnTo>
                  <a:lnTo>
                    <a:pt x="513" y="804"/>
                  </a:lnTo>
                  <a:lnTo>
                    <a:pt x="505" y="810"/>
                  </a:lnTo>
                  <a:lnTo>
                    <a:pt x="499" y="814"/>
                  </a:lnTo>
                  <a:lnTo>
                    <a:pt x="493" y="819"/>
                  </a:lnTo>
                  <a:lnTo>
                    <a:pt x="487" y="830"/>
                  </a:lnTo>
                  <a:lnTo>
                    <a:pt x="482" y="843"/>
                  </a:lnTo>
                  <a:lnTo>
                    <a:pt x="477" y="856"/>
                  </a:lnTo>
                  <a:lnTo>
                    <a:pt x="473" y="871"/>
                  </a:lnTo>
                  <a:lnTo>
                    <a:pt x="470" y="885"/>
                  </a:lnTo>
                  <a:lnTo>
                    <a:pt x="468" y="897"/>
                  </a:lnTo>
                  <a:lnTo>
                    <a:pt x="467" y="903"/>
                  </a:lnTo>
                  <a:lnTo>
                    <a:pt x="465" y="905"/>
                  </a:lnTo>
                  <a:lnTo>
                    <a:pt x="460" y="907"/>
                  </a:lnTo>
                  <a:lnTo>
                    <a:pt x="451" y="908"/>
                  </a:lnTo>
                  <a:lnTo>
                    <a:pt x="439" y="910"/>
                  </a:lnTo>
                  <a:lnTo>
                    <a:pt x="426" y="910"/>
                  </a:lnTo>
                  <a:lnTo>
                    <a:pt x="410" y="911"/>
                  </a:lnTo>
                  <a:lnTo>
                    <a:pt x="394" y="911"/>
                  </a:lnTo>
                  <a:lnTo>
                    <a:pt x="376" y="910"/>
                  </a:lnTo>
                  <a:lnTo>
                    <a:pt x="357" y="910"/>
                  </a:lnTo>
                  <a:lnTo>
                    <a:pt x="340" y="910"/>
                  </a:lnTo>
                  <a:lnTo>
                    <a:pt x="323" y="908"/>
                  </a:lnTo>
                  <a:lnTo>
                    <a:pt x="307" y="908"/>
                  </a:lnTo>
                  <a:lnTo>
                    <a:pt x="294" y="908"/>
                  </a:lnTo>
                  <a:lnTo>
                    <a:pt x="282" y="907"/>
                  </a:lnTo>
                  <a:lnTo>
                    <a:pt x="272" y="907"/>
                  </a:lnTo>
                  <a:lnTo>
                    <a:pt x="266" y="907"/>
                  </a:lnTo>
                  <a:lnTo>
                    <a:pt x="253" y="910"/>
                  </a:lnTo>
                  <a:lnTo>
                    <a:pt x="236" y="915"/>
                  </a:lnTo>
                  <a:lnTo>
                    <a:pt x="217" y="923"/>
                  </a:lnTo>
                  <a:lnTo>
                    <a:pt x="196" y="932"/>
                  </a:lnTo>
                  <a:lnTo>
                    <a:pt x="176" y="940"/>
                  </a:lnTo>
                  <a:lnTo>
                    <a:pt x="160" y="949"/>
                  </a:lnTo>
                  <a:lnTo>
                    <a:pt x="148" y="954"/>
                  </a:lnTo>
                  <a:lnTo>
                    <a:pt x="144" y="956"/>
                  </a:lnTo>
                  <a:lnTo>
                    <a:pt x="17" y="1027"/>
                  </a:lnTo>
                  <a:lnTo>
                    <a:pt x="16" y="1026"/>
                  </a:lnTo>
                  <a:lnTo>
                    <a:pt x="13" y="1023"/>
                  </a:lnTo>
                  <a:lnTo>
                    <a:pt x="7" y="1020"/>
                  </a:lnTo>
                  <a:lnTo>
                    <a:pt x="0" y="1016"/>
                  </a:lnTo>
                  <a:lnTo>
                    <a:pt x="0" y="590"/>
                  </a:lnTo>
                  <a:lnTo>
                    <a:pt x="6" y="581"/>
                  </a:lnTo>
                  <a:lnTo>
                    <a:pt x="12" y="572"/>
                  </a:lnTo>
                  <a:lnTo>
                    <a:pt x="16" y="564"/>
                  </a:lnTo>
                  <a:lnTo>
                    <a:pt x="20" y="5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4" name="Freeform 434"/>
            <p:cNvSpPr>
              <a:spLocks/>
            </p:cNvSpPr>
            <p:nvPr/>
          </p:nvSpPr>
          <p:spPr bwMode="auto">
            <a:xfrm>
              <a:off x="989" y="2155"/>
              <a:ext cx="235" cy="401"/>
            </a:xfrm>
            <a:custGeom>
              <a:avLst/>
              <a:gdLst>
                <a:gd name="T0" fmla="*/ 231 w 235"/>
                <a:gd name="T1" fmla="*/ 122 h 401"/>
                <a:gd name="T2" fmla="*/ 232 w 235"/>
                <a:gd name="T3" fmla="*/ 160 h 401"/>
                <a:gd name="T4" fmla="*/ 235 w 235"/>
                <a:gd name="T5" fmla="*/ 188 h 401"/>
                <a:gd name="T6" fmla="*/ 232 w 235"/>
                <a:gd name="T7" fmla="*/ 206 h 401"/>
                <a:gd name="T8" fmla="*/ 218 w 235"/>
                <a:gd name="T9" fmla="*/ 237 h 401"/>
                <a:gd name="T10" fmla="*/ 217 w 235"/>
                <a:gd name="T11" fmla="*/ 211 h 401"/>
                <a:gd name="T12" fmla="*/ 206 w 235"/>
                <a:gd name="T13" fmla="*/ 189 h 401"/>
                <a:gd name="T14" fmla="*/ 193 w 235"/>
                <a:gd name="T15" fmla="*/ 204 h 401"/>
                <a:gd name="T16" fmla="*/ 190 w 235"/>
                <a:gd name="T17" fmla="*/ 217 h 401"/>
                <a:gd name="T18" fmla="*/ 190 w 235"/>
                <a:gd name="T19" fmla="*/ 260 h 401"/>
                <a:gd name="T20" fmla="*/ 190 w 235"/>
                <a:gd name="T21" fmla="*/ 315 h 401"/>
                <a:gd name="T22" fmla="*/ 184 w 235"/>
                <a:gd name="T23" fmla="*/ 354 h 401"/>
                <a:gd name="T24" fmla="*/ 178 w 235"/>
                <a:gd name="T25" fmla="*/ 401 h 401"/>
                <a:gd name="T26" fmla="*/ 167 w 235"/>
                <a:gd name="T27" fmla="*/ 385 h 401"/>
                <a:gd name="T28" fmla="*/ 142 w 235"/>
                <a:gd name="T29" fmla="*/ 331 h 401"/>
                <a:gd name="T30" fmla="*/ 114 w 235"/>
                <a:gd name="T31" fmla="*/ 269 h 401"/>
                <a:gd name="T32" fmla="*/ 96 w 235"/>
                <a:gd name="T33" fmla="*/ 233 h 401"/>
                <a:gd name="T34" fmla="*/ 78 w 235"/>
                <a:gd name="T35" fmla="*/ 201 h 401"/>
                <a:gd name="T36" fmla="*/ 49 w 235"/>
                <a:gd name="T37" fmla="*/ 144 h 401"/>
                <a:gd name="T38" fmla="*/ 22 w 235"/>
                <a:gd name="T39" fmla="*/ 88 h 401"/>
                <a:gd name="T40" fmla="*/ 6 w 235"/>
                <a:gd name="T41" fmla="*/ 54 h 401"/>
                <a:gd name="T42" fmla="*/ 1 w 235"/>
                <a:gd name="T43" fmla="*/ 38 h 401"/>
                <a:gd name="T44" fmla="*/ 2 w 235"/>
                <a:gd name="T45" fmla="*/ 22 h 401"/>
                <a:gd name="T46" fmla="*/ 13 w 235"/>
                <a:gd name="T47" fmla="*/ 9 h 401"/>
                <a:gd name="T48" fmla="*/ 39 w 235"/>
                <a:gd name="T49" fmla="*/ 1 h 401"/>
                <a:gd name="T50" fmla="*/ 58 w 235"/>
                <a:gd name="T51" fmla="*/ 1 h 401"/>
                <a:gd name="T52" fmla="*/ 82 w 235"/>
                <a:gd name="T53" fmla="*/ 8 h 401"/>
                <a:gd name="T54" fmla="*/ 108 w 235"/>
                <a:gd name="T55" fmla="*/ 20 h 401"/>
                <a:gd name="T56" fmla="*/ 136 w 235"/>
                <a:gd name="T57" fmla="*/ 36 h 401"/>
                <a:gd name="T58" fmla="*/ 164 w 235"/>
                <a:gd name="T59" fmla="*/ 55 h 401"/>
                <a:gd name="T60" fmla="*/ 190 w 235"/>
                <a:gd name="T61" fmla="*/ 75 h 401"/>
                <a:gd name="T62" fmla="*/ 213 w 235"/>
                <a:gd name="T63" fmla="*/ 95 h 401"/>
                <a:gd name="T64" fmla="*/ 231 w 235"/>
                <a:gd name="T65" fmla="*/ 115 h 4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5"/>
                <a:gd name="T100" fmla="*/ 0 h 401"/>
                <a:gd name="T101" fmla="*/ 235 w 235"/>
                <a:gd name="T102" fmla="*/ 401 h 4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5" h="401">
                  <a:moveTo>
                    <a:pt x="231" y="115"/>
                  </a:moveTo>
                  <a:lnTo>
                    <a:pt x="231" y="122"/>
                  </a:lnTo>
                  <a:lnTo>
                    <a:pt x="231" y="139"/>
                  </a:lnTo>
                  <a:lnTo>
                    <a:pt x="232" y="160"/>
                  </a:lnTo>
                  <a:lnTo>
                    <a:pt x="234" y="176"/>
                  </a:lnTo>
                  <a:lnTo>
                    <a:pt x="235" y="188"/>
                  </a:lnTo>
                  <a:lnTo>
                    <a:pt x="234" y="199"/>
                  </a:lnTo>
                  <a:lnTo>
                    <a:pt x="232" y="206"/>
                  </a:lnTo>
                  <a:lnTo>
                    <a:pt x="231" y="209"/>
                  </a:lnTo>
                  <a:lnTo>
                    <a:pt x="218" y="237"/>
                  </a:lnTo>
                  <a:lnTo>
                    <a:pt x="218" y="228"/>
                  </a:lnTo>
                  <a:lnTo>
                    <a:pt x="217" y="211"/>
                  </a:lnTo>
                  <a:lnTo>
                    <a:pt x="213" y="194"/>
                  </a:lnTo>
                  <a:lnTo>
                    <a:pt x="206" y="189"/>
                  </a:lnTo>
                  <a:lnTo>
                    <a:pt x="198" y="194"/>
                  </a:lnTo>
                  <a:lnTo>
                    <a:pt x="193" y="204"/>
                  </a:lnTo>
                  <a:lnTo>
                    <a:pt x="191" y="213"/>
                  </a:lnTo>
                  <a:lnTo>
                    <a:pt x="190" y="217"/>
                  </a:lnTo>
                  <a:lnTo>
                    <a:pt x="190" y="231"/>
                  </a:lnTo>
                  <a:lnTo>
                    <a:pt x="190" y="260"/>
                  </a:lnTo>
                  <a:lnTo>
                    <a:pt x="190" y="294"/>
                  </a:lnTo>
                  <a:lnTo>
                    <a:pt x="190" y="315"/>
                  </a:lnTo>
                  <a:lnTo>
                    <a:pt x="187" y="331"/>
                  </a:lnTo>
                  <a:lnTo>
                    <a:pt x="184" y="354"/>
                  </a:lnTo>
                  <a:lnTo>
                    <a:pt x="180" y="381"/>
                  </a:lnTo>
                  <a:lnTo>
                    <a:pt x="178" y="401"/>
                  </a:lnTo>
                  <a:lnTo>
                    <a:pt x="175" y="400"/>
                  </a:lnTo>
                  <a:lnTo>
                    <a:pt x="167" y="385"/>
                  </a:lnTo>
                  <a:lnTo>
                    <a:pt x="156" y="360"/>
                  </a:lnTo>
                  <a:lnTo>
                    <a:pt x="142" y="331"/>
                  </a:lnTo>
                  <a:lnTo>
                    <a:pt x="127" y="299"/>
                  </a:lnTo>
                  <a:lnTo>
                    <a:pt x="114" y="269"/>
                  </a:lnTo>
                  <a:lnTo>
                    <a:pt x="102" y="245"/>
                  </a:lnTo>
                  <a:lnTo>
                    <a:pt x="96" y="233"/>
                  </a:lnTo>
                  <a:lnTo>
                    <a:pt x="89" y="221"/>
                  </a:lnTo>
                  <a:lnTo>
                    <a:pt x="78" y="201"/>
                  </a:lnTo>
                  <a:lnTo>
                    <a:pt x="64" y="174"/>
                  </a:lnTo>
                  <a:lnTo>
                    <a:pt x="49" y="144"/>
                  </a:lnTo>
                  <a:lnTo>
                    <a:pt x="34" y="116"/>
                  </a:lnTo>
                  <a:lnTo>
                    <a:pt x="22" y="88"/>
                  </a:lnTo>
                  <a:lnTo>
                    <a:pt x="11" y="67"/>
                  </a:lnTo>
                  <a:lnTo>
                    <a:pt x="6" y="54"/>
                  </a:lnTo>
                  <a:lnTo>
                    <a:pt x="2" y="47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2" y="22"/>
                  </a:lnTo>
                  <a:lnTo>
                    <a:pt x="7" y="16"/>
                  </a:lnTo>
                  <a:lnTo>
                    <a:pt x="13" y="9"/>
                  </a:lnTo>
                  <a:lnTo>
                    <a:pt x="24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58" y="1"/>
                  </a:lnTo>
                  <a:lnTo>
                    <a:pt x="69" y="4"/>
                  </a:lnTo>
                  <a:lnTo>
                    <a:pt x="82" y="8"/>
                  </a:lnTo>
                  <a:lnTo>
                    <a:pt x="95" y="14"/>
                  </a:lnTo>
                  <a:lnTo>
                    <a:pt x="108" y="20"/>
                  </a:lnTo>
                  <a:lnTo>
                    <a:pt x="122" y="27"/>
                  </a:lnTo>
                  <a:lnTo>
                    <a:pt x="136" y="36"/>
                  </a:lnTo>
                  <a:lnTo>
                    <a:pt x="150" y="45"/>
                  </a:lnTo>
                  <a:lnTo>
                    <a:pt x="164" y="55"/>
                  </a:lnTo>
                  <a:lnTo>
                    <a:pt x="177" y="65"/>
                  </a:lnTo>
                  <a:lnTo>
                    <a:pt x="190" y="75"/>
                  </a:lnTo>
                  <a:lnTo>
                    <a:pt x="201" y="85"/>
                  </a:lnTo>
                  <a:lnTo>
                    <a:pt x="213" y="95"/>
                  </a:lnTo>
                  <a:lnTo>
                    <a:pt x="223" y="10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5" name="Freeform 435"/>
            <p:cNvSpPr>
              <a:spLocks/>
            </p:cNvSpPr>
            <p:nvPr/>
          </p:nvSpPr>
          <p:spPr bwMode="auto">
            <a:xfrm>
              <a:off x="1040" y="2032"/>
              <a:ext cx="290" cy="328"/>
            </a:xfrm>
            <a:custGeom>
              <a:avLst/>
              <a:gdLst>
                <a:gd name="T0" fmla="*/ 290 w 290"/>
                <a:gd name="T1" fmla="*/ 193 h 328"/>
                <a:gd name="T2" fmla="*/ 288 w 290"/>
                <a:gd name="T3" fmla="*/ 190 h 328"/>
                <a:gd name="T4" fmla="*/ 282 w 290"/>
                <a:gd name="T5" fmla="*/ 182 h 328"/>
                <a:gd name="T6" fmla="*/ 275 w 290"/>
                <a:gd name="T7" fmla="*/ 173 h 328"/>
                <a:gd name="T8" fmla="*/ 264 w 290"/>
                <a:gd name="T9" fmla="*/ 162 h 328"/>
                <a:gd name="T10" fmla="*/ 252 w 290"/>
                <a:gd name="T11" fmla="*/ 154 h 328"/>
                <a:gd name="T12" fmla="*/ 241 w 290"/>
                <a:gd name="T13" fmla="*/ 149 h 328"/>
                <a:gd name="T14" fmla="*/ 229 w 290"/>
                <a:gd name="T15" fmla="*/ 150 h 328"/>
                <a:gd name="T16" fmla="*/ 217 w 290"/>
                <a:gd name="T17" fmla="*/ 160 h 328"/>
                <a:gd name="T18" fmla="*/ 206 w 290"/>
                <a:gd name="T19" fmla="*/ 175 h 328"/>
                <a:gd name="T20" fmla="*/ 191 w 290"/>
                <a:gd name="T21" fmla="*/ 191 h 328"/>
                <a:gd name="T22" fmla="*/ 176 w 290"/>
                <a:gd name="T23" fmla="*/ 209 h 328"/>
                <a:gd name="T24" fmla="*/ 161 w 290"/>
                <a:gd name="T25" fmla="*/ 227 h 328"/>
                <a:gd name="T26" fmla="*/ 146 w 290"/>
                <a:gd name="T27" fmla="*/ 244 h 328"/>
                <a:gd name="T28" fmla="*/ 134 w 290"/>
                <a:gd name="T29" fmla="*/ 259 h 328"/>
                <a:gd name="T30" fmla="*/ 125 w 290"/>
                <a:gd name="T31" fmla="*/ 272 h 328"/>
                <a:gd name="T32" fmla="*/ 119 w 290"/>
                <a:gd name="T33" fmla="*/ 281 h 328"/>
                <a:gd name="T34" fmla="*/ 113 w 290"/>
                <a:gd name="T35" fmla="*/ 297 h 328"/>
                <a:gd name="T36" fmla="*/ 108 w 290"/>
                <a:gd name="T37" fmla="*/ 312 h 328"/>
                <a:gd name="T38" fmla="*/ 103 w 290"/>
                <a:gd name="T39" fmla="*/ 324 h 328"/>
                <a:gd name="T40" fmla="*/ 102 w 290"/>
                <a:gd name="T41" fmla="*/ 328 h 328"/>
                <a:gd name="T42" fmla="*/ 98 w 290"/>
                <a:gd name="T43" fmla="*/ 321 h 328"/>
                <a:gd name="T44" fmla="*/ 88 w 290"/>
                <a:gd name="T45" fmla="*/ 303 h 328"/>
                <a:gd name="T46" fmla="*/ 73 w 290"/>
                <a:gd name="T47" fmla="*/ 275 h 328"/>
                <a:gd name="T48" fmla="*/ 55 w 290"/>
                <a:gd name="T49" fmla="*/ 243 h 328"/>
                <a:gd name="T50" fmla="*/ 36 w 290"/>
                <a:gd name="T51" fmla="*/ 208 h 328"/>
                <a:gd name="T52" fmla="*/ 19 w 290"/>
                <a:gd name="T53" fmla="*/ 175 h 328"/>
                <a:gd name="T54" fmla="*/ 7 w 290"/>
                <a:gd name="T55" fmla="*/ 145 h 328"/>
                <a:gd name="T56" fmla="*/ 0 w 290"/>
                <a:gd name="T57" fmla="*/ 124 h 328"/>
                <a:gd name="T58" fmla="*/ 2 w 290"/>
                <a:gd name="T59" fmla="*/ 109 h 328"/>
                <a:gd name="T60" fmla="*/ 13 w 290"/>
                <a:gd name="T61" fmla="*/ 97 h 328"/>
                <a:gd name="T62" fmla="*/ 29 w 290"/>
                <a:gd name="T63" fmla="*/ 88 h 328"/>
                <a:gd name="T64" fmla="*/ 48 w 290"/>
                <a:gd name="T65" fmla="*/ 80 h 328"/>
                <a:gd name="T66" fmla="*/ 67 w 290"/>
                <a:gd name="T67" fmla="*/ 73 h 328"/>
                <a:gd name="T68" fmla="*/ 84 w 290"/>
                <a:gd name="T69" fmla="*/ 65 h 328"/>
                <a:gd name="T70" fmla="*/ 97 w 290"/>
                <a:gd name="T71" fmla="*/ 57 h 328"/>
                <a:gd name="T72" fmla="*/ 101 w 290"/>
                <a:gd name="T73" fmla="*/ 46 h 328"/>
                <a:gd name="T74" fmla="*/ 106 w 290"/>
                <a:gd name="T75" fmla="*/ 25 h 328"/>
                <a:gd name="T76" fmla="*/ 114 w 290"/>
                <a:gd name="T77" fmla="*/ 11 h 328"/>
                <a:gd name="T78" fmla="*/ 123 w 290"/>
                <a:gd name="T79" fmla="*/ 2 h 328"/>
                <a:gd name="T80" fmla="*/ 127 w 290"/>
                <a:gd name="T81" fmla="*/ 0 h 328"/>
                <a:gd name="T82" fmla="*/ 290 w 290"/>
                <a:gd name="T83" fmla="*/ 193 h 3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90"/>
                <a:gd name="T127" fmla="*/ 0 h 328"/>
                <a:gd name="T128" fmla="*/ 290 w 290"/>
                <a:gd name="T129" fmla="*/ 328 h 3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90" h="328">
                  <a:moveTo>
                    <a:pt x="290" y="193"/>
                  </a:moveTo>
                  <a:lnTo>
                    <a:pt x="288" y="190"/>
                  </a:lnTo>
                  <a:lnTo>
                    <a:pt x="282" y="182"/>
                  </a:lnTo>
                  <a:lnTo>
                    <a:pt x="275" y="173"/>
                  </a:lnTo>
                  <a:lnTo>
                    <a:pt x="264" y="162"/>
                  </a:lnTo>
                  <a:lnTo>
                    <a:pt x="252" y="154"/>
                  </a:lnTo>
                  <a:lnTo>
                    <a:pt x="241" y="149"/>
                  </a:lnTo>
                  <a:lnTo>
                    <a:pt x="229" y="150"/>
                  </a:lnTo>
                  <a:lnTo>
                    <a:pt x="217" y="160"/>
                  </a:lnTo>
                  <a:lnTo>
                    <a:pt x="206" y="175"/>
                  </a:lnTo>
                  <a:lnTo>
                    <a:pt x="191" y="191"/>
                  </a:lnTo>
                  <a:lnTo>
                    <a:pt x="176" y="209"/>
                  </a:lnTo>
                  <a:lnTo>
                    <a:pt x="161" y="227"/>
                  </a:lnTo>
                  <a:lnTo>
                    <a:pt x="146" y="244"/>
                  </a:lnTo>
                  <a:lnTo>
                    <a:pt x="134" y="259"/>
                  </a:lnTo>
                  <a:lnTo>
                    <a:pt x="125" y="272"/>
                  </a:lnTo>
                  <a:lnTo>
                    <a:pt x="119" y="281"/>
                  </a:lnTo>
                  <a:lnTo>
                    <a:pt x="113" y="297"/>
                  </a:lnTo>
                  <a:lnTo>
                    <a:pt x="108" y="312"/>
                  </a:lnTo>
                  <a:lnTo>
                    <a:pt x="103" y="324"/>
                  </a:lnTo>
                  <a:lnTo>
                    <a:pt x="102" y="328"/>
                  </a:lnTo>
                  <a:lnTo>
                    <a:pt x="98" y="321"/>
                  </a:lnTo>
                  <a:lnTo>
                    <a:pt x="88" y="303"/>
                  </a:lnTo>
                  <a:lnTo>
                    <a:pt x="73" y="275"/>
                  </a:lnTo>
                  <a:lnTo>
                    <a:pt x="55" y="243"/>
                  </a:lnTo>
                  <a:lnTo>
                    <a:pt x="36" y="208"/>
                  </a:lnTo>
                  <a:lnTo>
                    <a:pt x="19" y="175"/>
                  </a:lnTo>
                  <a:lnTo>
                    <a:pt x="7" y="145"/>
                  </a:lnTo>
                  <a:lnTo>
                    <a:pt x="0" y="124"/>
                  </a:lnTo>
                  <a:lnTo>
                    <a:pt x="2" y="109"/>
                  </a:lnTo>
                  <a:lnTo>
                    <a:pt x="13" y="97"/>
                  </a:lnTo>
                  <a:lnTo>
                    <a:pt x="29" y="88"/>
                  </a:lnTo>
                  <a:lnTo>
                    <a:pt x="48" y="80"/>
                  </a:lnTo>
                  <a:lnTo>
                    <a:pt x="67" y="73"/>
                  </a:lnTo>
                  <a:lnTo>
                    <a:pt x="84" y="65"/>
                  </a:lnTo>
                  <a:lnTo>
                    <a:pt x="97" y="57"/>
                  </a:lnTo>
                  <a:lnTo>
                    <a:pt x="101" y="46"/>
                  </a:lnTo>
                  <a:lnTo>
                    <a:pt x="106" y="25"/>
                  </a:lnTo>
                  <a:lnTo>
                    <a:pt x="114" y="11"/>
                  </a:lnTo>
                  <a:lnTo>
                    <a:pt x="123" y="2"/>
                  </a:lnTo>
                  <a:lnTo>
                    <a:pt x="127" y="0"/>
                  </a:lnTo>
                  <a:lnTo>
                    <a:pt x="290" y="193"/>
                  </a:lnTo>
                  <a:close/>
                </a:path>
              </a:pathLst>
            </a:custGeom>
            <a:solidFill>
              <a:srgbClr val="D691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6" name="Freeform 436"/>
            <p:cNvSpPr>
              <a:spLocks/>
            </p:cNvSpPr>
            <p:nvPr/>
          </p:nvSpPr>
          <p:spPr bwMode="auto">
            <a:xfrm>
              <a:off x="926" y="1734"/>
              <a:ext cx="561" cy="433"/>
            </a:xfrm>
            <a:custGeom>
              <a:avLst/>
              <a:gdLst>
                <a:gd name="T0" fmla="*/ 514 w 561"/>
                <a:gd name="T1" fmla="*/ 319 h 433"/>
                <a:gd name="T2" fmla="*/ 538 w 561"/>
                <a:gd name="T3" fmla="*/ 278 h 433"/>
                <a:gd name="T4" fmla="*/ 559 w 561"/>
                <a:gd name="T5" fmla="*/ 215 h 433"/>
                <a:gd name="T6" fmla="*/ 554 w 561"/>
                <a:gd name="T7" fmla="*/ 151 h 433"/>
                <a:gd name="T8" fmla="*/ 514 w 561"/>
                <a:gd name="T9" fmla="*/ 112 h 433"/>
                <a:gd name="T10" fmla="*/ 490 w 561"/>
                <a:gd name="T11" fmla="*/ 94 h 433"/>
                <a:gd name="T12" fmla="*/ 473 w 561"/>
                <a:gd name="T13" fmla="*/ 82 h 433"/>
                <a:gd name="T14" fmla="*/ 455 w 561"/>
                <a:gd name="T15" fmla="*/ 70 h 433"/>
                <a:gd name="T16" fmla="*/ 429 w 561"/>
                <a:gd name="T17" fmla="*/ 50 h 433"/>
                <a:gd name="T18" fmla="*/ 399 w 561"/>
                <a:gd name="T19" fmla="*/ 30 h 433"/>
                <a:gd name="T20" fmla="*/ 363 w 561"/>
                <a:gd name="T21" fmla="*/ 13 h 433"/>
                <a:gd name="T22" fmla="*/ 323 w 561"/>
                <a:gd name="T23" fmla="*/ 1 h 433"/>
                <a:gd name="T24" fmla="*/ 289 w 561"/>
                <a:gd name="T25" fmla="*/ 0 h 433"/>
                <a:gd name="T26" fmla="*/ 262 w 561"/>
                <a:gd name="T27" fmla="*/ 1 h 433"/>
                <a:gd name="T28" fmla="*/ 232 w 561"/>
                <a:gd name="T29" fmla="*/ 4 h 433"/>
                <a:gd name="T30" fmla="*/ 202 w 561"/>
                <a:gd name="T31" fmla="*/ 9 h 433"/>
                <a:gd name="T32" fmla="*/ 171 w 561"/>
                <a:gd name="T33" fmla="*/ 17 h 433"/>
                <a:gd name="T34" fmla="*/ 141 w 561"/>
                <a:gd name="T35" fmla="*/ 29 h 433"/>
                <a:gd name="T36" fmla="*/ 115 w 561"/>
                <a:gd name="T37" fmla="*/ 46 h 433"/>
                <a:gd name="T38" fmla="*/ 95 w 561"/>
                <a:gd name="T39" fmla="*/ 68 h 433"/>
                <a:gd name="T40" fmla="*/ 74 w 561"/>
                <a:gd name="T41" fmla="*/ 113 h 433"/>
                <a:gd name="T42" fmla="*/ 56 w 561"/>
                <a:gd name="T43" fmla="*/ 181 h 433"/>
                <a:gd name="T44" fmla="*/ 47 w 561"/>
                <a:gd name="T45" fmla="*/ 248 h 433"/>
                <a:gd name="T46" fmla="*/ 50 w 561"/>
                <a:gd name="T47" fmla="*/ 300 h 433"/>
                <a:gd name="T48" fmla="*/ 58 w 561"/>
                <a:gd name="T49" fmla="*/ 328 h 433"/>
                <a:gd name="T50" fmla="*/ 53 w 561"/>
                <a:gd name="T51" fmla="*/ 349 h 433"/>
                <a:gd name="T52" fmla="*/ 35 w 561"/>
                <a:gd name="T53" fmla="*/ 364 h 433"/>
                <a:gd name="T54" fmla="*/ 11 w 561"/>
                <a:gd name="T55" fmla="*/ 372 h 433"/>
                <a:gd name="T56" fmla="*/ 3 w 561"/>
                <a:gd name="T57" fmla="*/ 372 h 433"/>
                <a:gd name="T58" fmla="*/ 21 w 561"/>
                <a:gd name="T59" fmla="*/ 378 h 433"/>
                <a:gd name="T60" fmla="*/ 49 w 561"/>
                <a:gd name="T61" fmla="*/ 385 h 433"/>
                <a:gd name="T62" fmla="*/ 79 w 561"/>
                <a:gd name="T63" fmla="*/ 382 h 433"/>
                <a:gd name="T64" fmla="*/ 93 w 561"/>
                <a:gd name="T65" fmla="*/ 380 h 433"/>
                <a:gd name="T66" fmla="*/ 81 w 561"/>
                <a:gd name="T67" fmla="*/ 402 h 433"/>
                <a:gd name="T68" fmla="*/ 66 w 561"/>
                <a:gd name="T69" fmla="*/ 414 h 433"/>
                <a:gd name="T70" fmla="*/ 78 w 561"/>
                <a:gd name="T71" fmla="*/ 419 h 433"/>
                <a:gd name="T72" fmla="*/ 97 w 561"/>
                <a:gd name="T73" fmla="*/ 424 h 433"/>
                <a:gd name="T74" fmla="*/ 123 w 561"/>
                <a:gd name="T75" fmla="*/ 429 h 433"/>
                <a:gd name="T76" fmla="*/ 152 w 561"/>
                <a:gd name="T77" fmla="*/ 432 h 433"/>
                <a:gd name="T78" fmla="*/ 181 w 561"/>
                <a:gd name="T79" fmla="*/ 432 h 433"/>
                <a:gd name="T80" fmla="*/ 210 w 561"/>
                <a:gd name="T81" fmla="*/ 428 h 433"/>
                <a:gd name="T82" fmla="*/ 236 w 561"/>
                <a:gd name="T83" fmla="*/ 415 h 433"/>
                <a:gd name="T84" fmla="*/ 259 w 561"/>
                <a:gd name="T85" fmla="*/ 388 h 433"/>
                <a:gd name="T86" fmla="*/ 267 w 561"/>
                <a:gd name="T87" fmla="*/ 356 h 433"/>
                <a:gd name="T88" fmla="*/ 261 w 561"/>
                <a:gd name="T89" fmla="*/ 334 h 433"/>
                <a:gd name="T90" fmla="*/ 252 w 561"/>
                <a:gd name="T91" fmla="*/ 323 h 433"/>
                <a:gd name="T92" fmla="*/ 295 w 561"/>
                <a:gd name="T93" fmla="*/ 344 h 433"/>
                <a:gd name="T94" fmla="*/ 300 w 561"/>
                <a:gd name="T95" fmla="*/ 345 h 433"/>
                <a:gd name="T96" fmla="*/ 315 w 561"/>
                <a:gd name="T97" fmla="*/ 345 h 433"/>
                <a:gd name="T98" fmla="*/ 340 w 561"/>
                <a:gd name="T99" fmla="*/ 343 h 433"/>
                <a:gd name="T100" fmla="*/ 374 w 561"/>
                <a:gd name="T101" fmla="*/ 336 h 433"/>
                <a:gd name="T102" fmla="*/ 417 w 561"/>
                <a:gd name="T103" fmla="*/ 328 h 433"/>
                <a:gd name="T104" fmla="*/ 461 w 561"/>
                <a:gd name="T105" fmla="*/ 325 h 433"/>
                <a:gd name="T106" fmla="*/ 496 w 561"/>
                <a:gd name="T107" fmla="*/ 325 h 433"/>
                <a:gd name="T108" fmla="*/ 510 w 561"/>
                <a:gd name="T109" fmla="*/ 325 h 4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1"/>
                <a:gd name="T166" fmla="*/ 0 h 433"/>
                <a:gd name="T167" fmla="*/ 561 w 561"/>
                <a:gd name="T168" fmla="*/ 433 h 4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1" h="433">
                  <a:moveTo>
                    <a:pt x="510" y="325"/>
                  </a:moveTo>
                  <a:lnTo>
                    <a:pt x="514" y="319"/>
                  </a:lnTo>
                  <a:lnTo>
                    <a:pt x="524" y="303"/>
                  </a:lnTo>
                  <a:lnTo>
                    <a:pt x="538" y="278"/>
                  </a:lnTo>
                  <a:lnTo>
                    <a:pt x="550" y="247"/>
                  </a:lnTo>
                  <a:lnTo>
                    <a:pt x="559" y="215"/>
                  </a:lnTo>
                  <a:lnTo>
                    <a:pt x="561" y="182"/>
                  </a:lnTo>
                  <a:lnTo>
                    <a:pt x="554" y="151"/>
                  </a:lnTo>
                  <a:lnTo>
                    <a:pt x="532" y="126"/>
                  </a:lnTo>
                  <a:lnTo>
                    <a:pt x="514" y="112"/>
                  </a:lnTo>
                  <a:lnTo>
                    <a:pt x="500" y="101"/>
                  </a:lnTo>
                  <a:lnTo>
                    <a:pt x="490" y="94"/>
                  </a:lnTo>
                  <a:lnTo>
                    <a:pt x="481" y="88"/>
                  </a:lnTo>
                  <a:lnTo>
                    <a:pt x="473" y="82"/>
                  </a:lnTo>
                  <a:lnTo>
                    <a:pt x="464" y="77"/>
                  </a:lnTo>
                  <a:lnTo>
                    <a:pt x="455" y="70"/>
                  </a:lnTo>
                  <a:lnTo>
                    <a:pt x="442" y="60"/>
                  </a:lnTo>
                  <a:lnTo>
                    <a:pt x="429" y="50"/>
                  </a:lnTo>
                  <a:lnTo>
                    <a:pt x="415" y="41"/>
                  </a:lnTo>
                  <a:lnTo>
                    <a:pt x="399" y="30"/>
                  </a:lnTo>
                  <a:lnTo>
                    <a:pt x="382" y="21"/>
                  </a:lnTo>
                  <a:lnTo>
                    <a:pt x="363" y="13"/>
                  </a:lnTo>
                  <a:lnTo>
                    <a:pt x="343" y="7"/>
                  </a:lnTo>
                  <a:lnTo>
                    <a:pt x="323" y="1"/>
                  </a:lnTo>
                  <a:lnTo>
                    <a:pt x="300" y="0"/>
                  </a:lnTo>
                  <a:lnTo>
                    <a:pt x="289" y="0"/>
                  </a:lnTo>
                  <a:lnTo>
                    <a:pt x="276" y="0"/>
                  </a:lnTo>
                  <a:lnTo>
                    <a:pt x="262" y="1"/>
                  </a:lnTo>
                  <a:lnTo>
                    <a:pt x="247" y="2"/>
                  </a:lnTo>
                  <a:lnTo>
                    <a:pt x="232" y="4"/>
                  </a:lnTo>
                  <a:lnTo>
                    <a:pt x="216" y="6"/>
                  </a:lnTo>
                  <a:lnTo>
                    <a:pt x="202" y="9"/>
                  </a:lnTo>
                  <a:lnTo>
                    <a:pt x="186" y="12"/>
                  </a:lnTo>
                  <a:lnTo>
                    <a:pt x="171" y="17"/>
                  </a:lnTo>
                  <a:lnTo>
                    <a:pt x="156" y="23"/>
                  </a:lnTo>
                  <a:lnTo>
                    <a:pt x="141" y="29"/>
                  </a:lnTo>
                  <a:lnTo>
                    <a:pt x="128" y="38"/>
                  </a:lnTo>
                  <a:lnTo>
                    <a:pt x="115" y="46"/>
                  </a:lnTo>
                  <a:lnTo>
                    <a:pt x="105" y="57"/>
                  </a:lnTo>
                  <a:lnTo>
                    <a:pt x="95" y="68"/>
                  </a:lnTo>
                  <a:lnTo>
                    <a:pt x="87" y="82"/>
                  </a:lnTo>
                  <a:lnTo>
                    <a:pt x="74" y="113"/>
                  </a:lnTo>
                  <a:lnTo>
                    <a:pt x="63" y="146"/>
                  </a:lnTo>
                  <a:lnTo>
                    <a:pt x="56" y="181"/>
                  </a:lnTo>
                  <a:lnTo>
                    <a:pt x="50" y="215"/>
                  </a:lnTo>
                  <a:lnTo>
                    <a:pt x="47" y="248"/>
                  </a:lnTo>
                  <a:lnTo>
                    <a:pt x="47" y="277"/>
                  </a:lnTo>
                  <a:lnTo>
                    <a:pt x="50" y="300"/>
                  </a:lnTo>
                  <a:lnTo>
                    <a:pt x="55" y="316"/>
                  </a:lnTo>
                  <a:lnTo>
                    <a:pt x="58" y="328"/>
                  </a:lnTo>
                  <a:lnTo>
                    <a:pt x="57" y="340"/>
                  </a:lnTo>
                  <a:lnTo>
                    <a:pt x="53" y="349"/>
                  </a:lnTo>
                  <a:lnTo>
                    <a:pt x="44" y="358"/>
                  </a:lnTo>
                  <a:lnTo>
                    <a:pt x="35" y="364"/>
                  </a:lnTo>
                  <a:lnTo>
                    <a:pt x="23" y="369"/>
                  </a:lnTo>
                  <a:lnTo>
                    <a:pt x="11" y="372"/>
                  </a:lnTo>
                  <a:lnTo>
                    <a:pt x="0" y="371"/>
                  </a:lnTo>
                  <a:lnTo>
                    <a:pt x="3" y="372"/>
                  </a:lnTo>
                  <a:lnTo>
                    <a:pt x="10" y="375"/>
                  </a:lnTo>
                  <a:lnTo>
                    <a:pt x="21" y="378"/>
                  </a:lnTo>
                  <a:lnTo>
                    <a:pt x="35" y="381"/>
                  </a:lnTo>
                  <a:lnTo>
                    <a:pt x="49" y="385"/>
                  </a:lnTo>
                  <a:lnTo>
                    <a:pt x="64" y="385"/>
                  </a:lnTo>
                  <a:lnTo>
                    <a:pt x="79" y="382"/>
                  </a:lnTo>
                  <a:lnTo>
                    <a:pt x="93" y="376"/>
                  </a:lnTo>
                  <a:lnTo>
                    <a:pt x="93" y="380"/>
                  </a:lnTo>
                  <a:lnTo>
                    <a:pt x="90" y="389"/>
                  </a:lnTo>
                  <a:lnTo>
                    <a:pt x="81" y="402"/>
                  </a:lnTo>
                  <a:lnTo>
                    <a:pt x="65" y="414"/>
                  </a:lnTo>
                  <a:lnTo>
                    <a:pt x="66" y="414"/>
                  </a:lnTo>
                  <a:lnTo>
                    <a:pt x="71" y="416"/>
                  </a:lnTo>
                  <a:lnTo>
                    <a:pt x="78" y="419"/>
                  </a:lnTo>
                  <a:lnTo>
                    <a:pt x="87" y="421"/>
                  </a:lnTo>
                  <a:lnTo>
                    <a:pt x="97" y="424"/>
                  </a:lnTo>
                  <a:lnTo>
                    <a:pt x="109" y="426"/>
                  </a:lnTo>
                  <a:lnTo>
                    <a:pt x="123" y="429"/>
                  </a:lnTo>
                  <a:lnTo>
                    <a:pt x="137" y="431"/>
                  </a:lnTo>
                  <a:lnTo>
                    <a:pt x="152" y="432"/>
                  </a:lnTo>
                  <a:lnTo>
                    <a:pt x="166" y="433"/>
                  </a:lnTo>
                  <a:lnTo>
                    <a:pt x="181" y="432"/>
                  </a:lnTo>
                  <a:lnTo>
                    <a:pt x="196" y="431"/>
                  </a:lnTo>
                  <a:lnTo>
                    <a:pt x="210" y="428"/>
                  </a:lnTo>
                  <a:lnTo>
                    <a:pt x="224" y="423"/>
                  </a:lnTo>
                  <a:lnTo>
                    <a:pt x="236" y="415"/>
                  </a:lnTo>
                  <a:lnTo>
                    <a:pt x="245" y="407"/>
                  </a:lnTo>
                  <a:lnTo>
                    <a:pt x="259" y="388"/>
                  </a:lnTo>
                  <a:lnTo>
                    <a:pt x="266" y="371"/>
                  </a:lnTo>
                  <a:lnTo>
                    <a:pt x="267" y="356"/>
                  </a:lnTo>
                  <a:lnTo>
                    <a:pt x="265" y="344"/>
                  </a:lnTo>
                  <a:lnTo>
                    <a:pt x="261" y="334"/>
                  </a:lnTo>
                  <a:lnTo>
                    <a:pt x="256" y="327"/>
                  </a:lnTo>
                  <a:lnTo>
                    <a:pt x="252" y="323"/>
                  </a:lnTo>
                  <a:lnTo>
                    <a:pt x="249" y="322"/>
                  </a:lnTo>
                  <a:lnTo>
                    <a:pt x="295" y="344"/>
                  </a:lnTo>
                  <a:lnTo>
                    <a:pt x="296" y="344"/>
                  </a:lnTo>
                  <a:lnTo>
                    <a:pt x="300" y="345"/>
                  </a:lnTo>
                  <a:lnTo>
                    <a:pt x="307" y="345"/>
                  </a:lnTo>
                  <a:lnTo>
                    <a:pt x="315" y="345"/>
                  </a:lnTo>
                  <a:lnTo>
                    <a:pt x="326" y="344"/>
                  </a:lnTo>
                  <a:lnTo>
                    <a:pt x="340" y="343"/>
                  </a:lnTo>
                  <a:lnTo>
                    <a:pt x="356" y="340"/>
                  </a:lnTo>
                  <a:lnTo>
                    <a:pt x="374" y="336"/>
                  </a:lnTo>
                  <a:lnTo>
                    <a:pt x="395" y="331"/>
                  </a:lnTo>
                  <a:lnTo>
                    <a:pt x="417" y="328"/>
                  </a:lnTo>
                  <a:lnTo>
                    <a:pt x="440" y="326"/>
                  </a:lnTo>
                  <a:lnTo>
                    <a:pt x="461" y="325"/>
                  </a:lnTo>
                  <a:lnTo>
                    <a:pt x="480" y="325"/>
                  </a:lnTo>
                  <a:lnTo>
                    <a:pt x="496" y="325"/>
                  </a:lnTo>
                  <a:lnTo>
                    <a:pt x="507" y="325"/>
                  </a:lnTo>
                  <a:lnTo>
                    <a:pt x="510" y="325"/>
                  </a:lnTo>
                  <a:close/>
                </a:path>
              </a:pathLst>
            </a:custGeom>
            <a:solidFill>
              <a:srgbClr val="6B000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7" name="Freeform 437"/>
            <p:cNvSpPr>
              <a:spLocks/>
            </p:cNvSpPr>
            <p:nvPr/>
          </p:nvSpPr>
          <p:spPr bwMode="auto">
            <a:xfrm>
              <a:off x="1175" y="1939"/>
              <a:ext cx="279" cy="305"/>
            </a:xfrm>
            <a:custGeom>
              <a:avLst/>
              <a:gdLst>
                <a:gd name="T0" fmla="*/ 272 w 279"/>
                <a:gd name="T1" fmla="*/ 11 h 305"/>
                <a:gd name="T2" fmla="*/ 272 w 279"/>
                <a:gd name="T3" fmla="*/ 37 h 305"/>
                <a:gd name="T4" fmla="*/ 263 w 279"/>
                <a:gd name="T5" fmla="*/ 70 h 305"/>
                <a:gd name="T6" fmla="*/ 262 w 279"/>
                <a:gd name="T7" fmla="*/ 74 h 305"/>
                <a:gd name="T8" fmla="*/ 257 w 279"/>
                <a:gd name="T9" fmla="*/ 101 h 305"/>
                <a:gd name="T10" fmla="*/ 264 w 279"/>
                <a:gd name="T11" fmla="*/ 129 h 305"/>
                <a:gd name="T12" fmla="*/ 277 w 279"/>
                <a:gd name="T13" fmla="*/ 152 h 305"/>
                <a:gd name="T14" fmla="*/ 277 w 279"/>
                <a:gd name="T15" fmla="*/ 162 h 305"/>
                <a:gd name="T16" fmla="*/ 261 w 279"/>
                <a:gd name="T17" fmla="*/ 173 h 305"/>
                <a:gd name="T18" fmla="*/ 245 w 279"/>
                <a:gd name="T19" fmla="*/ 178 h 305"/>
                <a:gd name="T20" fmla="*/ 242 w 279"/>
                <a:gd name="T21" fmla="*/ 182 h 305"/>
                <a:gd name="T22" fmla="*/ 242 w 279"/>
                <a:gd name="T23" fmla="*/ 198 h 305"/>
                <a:gd name="T24" fmla="*/ 244 w 279"/>
                <a:gd name="T25" fmla="*/ 207 h 305"/>
                <a:gd name="T26" fmla="*/ 237 w 279"/>
                <a:gd name="T27" fmla="*/ 219 h 305"/>
                <a:gd name="T28" fmla="*/ 228 w 279"/>
                <a:gd name="T29" fmla="*/ 226 h 305"/>
                <a:gd name="T30" fmla="*/ 229 w 279"/>
                <a:gd name="T31" fmla="*/ 238 h 305"/>
                <a:gd name="T32" fmla="*/ 213 w 279"/>
                <a:gd name="T33" fmla="*/ 250 h 305"/>
                <a:gd name="T34" fmla="*/ 208 w 279"/>
                <a:gd name="T35" fmla="*/ 253 h 305"/>
                <a:gd name="T36" fmla="*/ 208 w 279"/>
                <a:gd name="T37" fmla="*/ 256 h 305"/>
                <a:gd name="T38" fmla="*/ 208 w 279"/>
                <a:gd name="T39" fmla="*/ 273 h 305"/>
                <a:gd name="T40" fmla="*/ 207 w 279"/>
                <a:gd name="T41" fmla="*/ 293 h 305"/>
                <a:gd name="T42" fmla="*/ 196 w 279"/>
                <a:gd name="T43" fmla="*/ 304 h 305"/>
                <a:gd name="T44" fmla="*/ 177 w 279"/>
                <a:gd name="T45" fmla="*/ 305 h 305"/>
                <a:gd name="T46" fmla="*/ 149 w 279"/>
                <a:gd name="T47" fmla="*/ 303 h 305"/>
                <a:gd name="T48" fmla="*/ 113 w 279"/>
                <a:gd name="T49" fmla="*/ 294 h 305"/>
                <a:gd name="T50" fmla="*/ 78 w 279"/>
                <a:gd name="T51" fmla="*/ 274 h 305"/>
                <a:gd name="T52" fmla="*/ 50 w 279"/>
                <a:gd name="T53" fmla="*/ 243 h 305"/>
                <a:gd name="T54" fmla="*/ 32 w 279"/>
                <a:gd name="T55" fmla="*/ 215 h 305"/>
                <a:gd name="T56" fmla="*/ 21 w 279"/>
                <a:gd name="T57" fmla="*/ 190 h 305"/>
                <a:gd name="T58" fmla="*/ 16 w 279"/>
                <a:gd name="T59" fmla="*/ 171 h 305"/>
                <a:gd name="T60" fmla="*/ 13 w 279"/>
                <a:gd name="T61" fmla="*/ 162 h 305"/>
                <a:gd name="T62" fmla="*/ 0 w 279"/>
                <a:gd name="T63" fmla="*/ 144 h 305"/>
                <a:gd name="T64" fmla="*/ 4 w 279"/>
                <a:gd name="T65" fmla="*/ 100 h 305"/>
                <a:gd name="T66" fmla="*/ 17 w 279"/>
                <a:gd name="T67" fmla="*/ 78 h 305"/>
                <a:gd name="T68" fmla="*/ 37 w 279"/>
                <a:gd name="T69" fmla="*/ 71 h 305"/>
                <a:gd name="T70" fmla="*/ 55 w 279"/>
                <a:gd name="T71" fmla="*/ 81 h 305"/>
                <a:gd name="T72" fmla="*/ 72 w 279"/>
                <a:gd name="T73" fmla="*/ 110 h 305"/>
                <a:gd name="T74" fmla="*/ 79 w 279"/>
                <a:gd name="T75" fmla="*/ 124 h 305"/>
                <a:gd name="T76" fmla="*/ 81 w 279"/>
                <a:gd name="T77" fmla="*/ 124 h 305"/>
                <a:gd name="T78" fmla="*/ 97 w 279"/>
                <a:gd name="T79" fmla="*/ 118 h 305"/>
                <a:gd name="T80" fmla="*/ 122 w 279"/>
                <a:gd name="T81" fmla="*/ 105 h 305"/>
                <a:gd name="T82" fmla="*/ 145 w 279"/>
                <a:gd name="T83" fmla="*/ 83 h 305"/>
                <a:gd name="T84" fmla="*/ 154 w 279"/>
                <a:gd name="T85" fmla="*/ 69 h 305"/>
                <a:gd name="T86" fmla="*/ 153 w 279"/>
                <a:gd name="T87" fmla="*/ 81 h 305"/>
                <a:gd name="T88" fmla="*/ 148 w 279"/>
                <a:gd name="T89" fmla="*/ 98 h 305"/>
                <a:gd name="T90" fmla="*/ 136 w 279"/>
                <a:gd name="T91" fmla="*/ 120 h 305"/>
                <a:gd name="T92" fmla="*/ 126 w 279"/>
                <a:gd name="T93" fmla="*/ 131 h 305"/>
                <a:gd name="T94" fmla="*/ 139 w 279"/>
                <a:gd name="T95" fmla="*/ 127 h 305"/>
                <a:gd name="T96" fmla="*/ 164 w 279"/>
                <a:gd name="T97" fmla="*/ 111 h 305"/>
                <a:gd name="T98" fmla="*/ 203 w 279"/>
                <a:gd name="T99" fmla="*/ 75 h 305"/>
                <a:gd name="T100" fmla="*/ 244 w 279"/>
                <a:gd name="T101" fmla="*/ 24 h 305"/>
                <a:gd name="T102" fmla="*/ 261 w 279"/>
                <a:gd name="T103" fmla="*/ 3 h 305"/>
                <a:gd name="T104" fmla="*/ 266 w 279"/>
                <a:gd name="T105" fmla="*/ 1 h 305"/>
                <a:gd name="T106" fmla="*/ 269 w 279"/>
                <a:gd name="T107" fmla="*/ 6 h 30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79"/>
                <a:gd name="T163" fmla="*/ 0 h 305"/>
                <a:gd name="T164" fmla="*/ 279 w 279"/>
                <a:gd name="T165" fmla="*/ 305 h 30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79" h="305">
                  <a:moveTo>
                    <a:pt x="271" y="8"/>
                  </a:moveTo>
                  <a:lnTo>
                    <a:pt x="272" y="11"/>
                  </a:lnTo>
                  <a:lnTo>
                    <a:pt x="273" y="22"/>
                  </a:lnTo>
                  <a:lnTo>
                    <a:pt x="272" y="37"/>
                  </a:lnTo>
                  <a:lnTo>
                    <a:pt x="267" y="57"/>
                  </a:lnTo>
                  <a:lnTo>
                    <a:pt x="263" y="70"/>
                  </a:lnTo>
                  <a:lnTo>
                    <a:pt x="262" y="72"/>
                  </a:lnTo>
                  <a:lnTo>
                    <a:pt x="262" y="74"/>
                  </a:lnTo>
                  <a:lnTo>
                    <a:pt x="259" y="85"/>
                  </a:lnTo>
                  <a:lnTo>
                    <a:pt x="257" y="101"/>
                  </a:lnTo>
                  <a:lnTo>
                    <a:pt x="259" y="116"/>
                  </a:lnTo>
                  <a:lnTo>
                    <a:pt x="264" y="129"/>
                  </a:lnTo>
                  <a:lnTo>
                    <a:pt x="273" y="144"/>
                  </a:lnTo>
                  <a:lnTo>
                    <a:pt x="277" y="152"/>
                  </a:lnTo>
                  <a:lnTo>
                    <a:pt x="279" y="157"/>
                  </a:lnTo>
                  <a:lnTo>
                    <a:pt x="277" y="162"/>
                  </a:lnTo>
                  <a:lnTo>
                    <a:pt x="271" y="168"/>
                  </a:lnTo>
                  <a:lnTo>
                    <a:pt x="261" y="173"/>
                  </a:lnTo>
                  <a:lnTo>
                    <a:pt x="251" y="176"/>
                  </a:lnTo>
                  <a:lnTo>
                    <a:pt x="245" y="178"/>
                  </a:lnTo>
                  <a:lnTo>
                    <a:pt x="242" y="178"/>
                  </a:lnTo>
                  <a:lnTo>
                    <a:pt x="242" y="182"/>
                  </a:lnTo>
                  <a:lnTo>
                    <a:pt x="241" y="188"/>
                  </a:lnTo>
                  <a:lnTo>
                    <a:pt x="242" y="198"/>
                  </a:lnTo>
                  <a:lnTo>
                    <a:pt x="245" y="205"/>
                  </a:lnTo>
                  <a:lnTo>
                    <a:pt x="244" y="207"/>
                  </a:lnTo>
                  <a:lnTo>
                    <a:pt x="242" y="212"/>
                  </a:lnTo>
                  <a:lnTo>
                    <a:pt x="237" y="219"/>
                  </a:lnTo>
                  <a:lnTo>
                    <a:pt x="227" y="224"/>
                  </a:lnTo>
                  <a:lnTo>
                    <a:pt x="228" y="226"/>
                  </a:lnTo>
                  <a:lnTo>
                    <a:pt x="230" y="231"/>
                  </a:lnTo>
                  <a:lnTo>
                    <a:pt x="229" y="238"/>
                  </a:lnTo>
                  <a:lnTo>
                    <a:pt x="222" y="244"/>
                  </a:lnTo>
                  <a:lnTo>
                    <a:pt x="213" y="250"/>
                  </a:lnTo>
                  <a:lnTo>
                    <a:pt x="210" y="252"/>
                  </a:lnTo>
                  <a:lnTo>
                    <a:pt x="208" y="253"/>
                  </a:lnTo>
                  <a:lnTo>
                    <a:pt x="208" y="256"/>
                  </a:lnTo>
                  <a:lnTo>
                    <a:pt x="208" y="264"/>
                  </a:lnTo>
                  <a:lnTo>
                    <a:pt x="208" y="273"/>
                  </a:lnTo>
                  <a:lnTo>
                    <a:pt x="208" y="284"/>
                  </a:lnTo>
                  <a:lnTo>
                    <a:pt x="207" y="293"/>
                  </a:lnTo>
                  <a:lnTo>
                    <a:pt x="204" y="300"/>
                  </a:lnTo>
                  <a:lnTo>
                    <a:pt x="196" y="304"/>
                  </a:lnTo>
                  <a:lnTo>
                    <a:pt x="186" y="305"/>
                  </a:lnTo>
                  <a:lnTo>
                    <a:pt x="177" y="305"/>
                  </a:lnTo>
                  <a:lnTo>
                    <a:pt x="164" y="304"/>
                  </a:lnTo>
                  <a:lnTo>
                    <a:pt x="149" y="303"/>
                  </a:lnTo>
                  <a:lnTo>
                    <a:pt x="132" y="300"/>
                  </a:lnTo>
                  <a:lnTo>
                    <a:pt x="113" y="294"/>
                  </a:lnTo>
                  <a:lnTo>
                    <a:pt x="95" y="286"/>
                  </a:lnTo>
                  <a:lnTo>
                    <a:pt x="78" y="274"/>
                  </a:lnTo>
                  <a:lnTo>
                    <a:pt x="62" y="259"/>
                  </a:lnTo>
                  <a:lnTo>
                    <a:pt x="50" y="243"/>
                  </a:lnTo>
                  <a:lnTo>
                    <a:pt x="40" y="228"/>
                  </a:lnTo>
                  <a:lnTo>
                    <a:pt x="32" y="215"/>
                  </a:lnTo>
                  <a:lnTo>
                    <a:pt x="26" y="202"/>
                  </a:lnTo>
                  <a:lnTo>
                    <a:pt x="21" y="190"/>
                  </a:lnTo>
                  <a:lnTo>
                    <a:pt x="18" y="181"/>
                  </a:lnTo>
                  <a:lnTo>
                    <a:pt x="16" y="171"/>
                  </a:lnTo>
                  <a:lnTo>
                    <a:pt x="16" y="164"/>
                  </a:lnTo>
                  <a:lnTo>
                    <a:pt x="13" y="162"/>
                  </a:lnTo>
                  <a:lnTo>
                    <a:pt x="6" y="158"/>
                  </a:lnTo>
                  <a:lnTo>
                    <a:pt x="0" y="144"/>
                  </a:lnTo>
                  <a:lnTo>
                    <a:pt x="0" y="117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7" y="78"/>
                  </a:lnTo>
                  <a:lnTo>
                    <a:pt x="27" y="73"/>
                  </a:lnTo>
                  <a:lnTo>
                    <a:pt x="37" y="71"/>
                  </a:lnTo>
                  <a:lnTo>
                    <a:pt x="46" y="74"/>
                  </a:lnTo>
                  <a:lnTo>
                    <a:pt x="55" y="81"/>
                  </a:lnTo>
                  <a:lnTo>
                    <a:pt x="62" y="91"/>
                  </a:lnTo>
                  <a:lnTo>
                    <a:pt x="72" y="110"/>
                  </a:lnTo>
                  <a:lnTo>
                    <a:pt x="77" y="121"/>
                  </a:lnTo>
                  <a:lnTo>
                    <a:pt x="79" y="124"/>
                  </a:lnTo>
                  <a:lnTo>
                    <a:pt x="79" y="125"/>
                  </a:lnTo>
                  <a:lnTo>
                    <a:pt x="81" y="124"/>
                  </a:lnTo>
                  <a:lnTo>
                    <a:pt x="88" y="122"/>
                  </a:lnTo>
                  <a:lnTo>
                    <a:pt x="97" y="118"/>
                  </a:lnTo>
                  <a:lnTo>
                    <a:pt x="109" y="112"/>
                  </a:lnTo>
                  <a:lnTo>
                    <a:pt x="122" y="105"/>
                  </a:lnTo>
                  <a:lnTo>
                    <a:pt x="133" y="94"/>
                  </a:lnTo>
                  <a:lnTo>
                    <a:pt x="145" y="83"/>
                  </a:lnTo>
                  <a:lnTo>
                    <a:pt x="154" y="68"/>
                  </a:lnTo>
                  <a:lnTo>
                    <a:pt x="154" y="69"/>
                  </a:lnTo>
                  <a:lnTo>
                    <a:pt x="154" y="73"/>
                  </a:lnTo>
                  <a:lnTo>
                    <a:pt x="153" y="81"/>
                  </a:lnTo>
                  <a:lnTo>
                    <a:pt x="151" y="88"/>
                  </a:lnTo>
                  <a:lnTo>
                    <a:pt x="148" y="98"/>
                  </a:lnTo>
                  <a:lnTo>
                    <a:pt x="143" y="108"/>
                  </a:lnTo>
                  <a:lnTo>
                    <a:pt x="136" y="120"/>
                  </a:lnTo>
                  <a:lnTo>
                    <a:pt x="125" y="131"/>
                  </a:lnTo>
                  <a:lnTo>
                    <a:pt x="126" y="131"/>
                  </a:lnTo>
                  <a:lnTo>
                    <a:pt x="131" y="129"/>
                  </a:lnTo>
                  <a:lnTo>
                    <a:pt x="139" y="127"/>
                  </a:lnTo>
                  <a:lnTo>
                    <a:pt x="150" y="121"/>
                  </a:lnTo>
                  <a:lnTo>
                    <a:pt x="164" y="111"/>
                  </a:lnTo>
                  <a:lnTo>
                    <a:pt x="182" y="97"/>
                  </a:lnTo>
                  <a:lnTo>
                    <a:pt x="203" y="75"/>
                  </a:lnTo>
                  <a:lnTo>
                    <a:pt x="227" y="45"/>
                  </a:lnTo>
                  <a:lnTo>
                    <a:pt x="244" y="24"/>
                  </a:lnTo>
                  <a:lnTo>
                    <a:pt x="255" y="11"/>
                  </a:lnTo>
                  <a:lnTo>
                    <a:pt x="261" y="3"/>
                  </a:lnTo>
                  <a:lnTo>
                    <a:pt x="265" y="0"/>
                  </a:lnTo>
                  <a:lnTo>
                    <a:pt x="266" y="1"/>
                  </a:lnTo>
                  <a:lnTo>
                    <a:pt x="267" y="3"/>
                  </a:lnTo>
                  <a:lnTo>
                    <a:pt x="269" y="6"/>
                  </a:lnTo>
                  <a:lnTo>
                    <a:pt x="271" y="8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8" name="Freeform 438"/>
            <p:cNvSpPr>
              <a:spLocks/>
            </p:cNvSpPr>
            <p:nvPr/>
          </p:nvSpPr>
          <p:spPr bwMode="auto">
            <a:xfrm>
              <a:off x="2213" y="2183"/>
              <a:ext cx="467" cy="818"/>
            </a:xfrm>
            <a:custGeom>
              <a:avLst/>
              <a:gdLst>
                <a:gd name="T0" fmla="*/ 117 w 467"/>
                <a:gd name="T1" fmla="*/ 6 h 818"/>
                <a:gd name="T2" fmla="*/ 174 w 467"/>
                <a:gd name="T3" fmla="*/ 0 h 818"/>
                <a:gd name="T4" fmla="*/ 467 w 467"/>
                <a:gd name="T5" fmla="*/ 132 h 818"/>
                <a:gd name="T6" fmla="*/ 328 w 467"/>
                <a:gd name="T7" fmla="*/ 805 h 818"/>
                <a:gd name="T8" fmla="*/ 239 w 467"/>
                <a:gd name="T9" fmla="*/ 818 h 818"/>
                <a:gd name="T10" fmla="*/ 0 w 467"/>
                <a:gd name="T11" fmla="*/ 597 h 818"/>
                <a:gd name="T12" fmla="*/ 117 w 467"/>
                <a:gd name="T13" fmla="*/ 6 h 8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7"/>
                <a:gd name="T22" fmla="*/ 0 h 818"/>
                <a:gd name="T23" fmla="*/ 467 w 467"/>
                <a:gd name="T24" fmla="*/ 818 h 8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7" h="818">
                  <a:moveTo>
                    <a:pt x="117" y="6"/>
                  </a:moveTo>
                  <a:lnTo>
                    <a:pt x="174" y="0"/>
                  </a:lnTo>
                  <a:lnTo>
                    <a:pt x="467" y="132"/>
                  </a:lnTo>
                  <a:lnTo>
                    <a:pt x="328" y="805"/>
                  </a:lnTo>
                  <a:lnTo>
                    <a:pt x="239" y="818"/>
                  </a:lnTo>
                  <a:lnTo>
                    <a:pt x="0" y="597"/>
                  </a:lnTo>
                  <a:lnTo>
                    <a:pt x="117" y="6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09" name="Freeform 439"/>
            <p:cNvSpPr>
              <a:spLocks/>
            </p:cNvSpPr>
            <p:nvPr/>
          </p:nvSpPr>
          <p:spPr bwMode="auto">
            <a:xfrm>
              <a:off x="1767" y="2773"/>
              <a:ext cx="749" cy="328"/>
            </a:xfrm>
            <a:custGeom>
              <a:avLst/>
              <a:gdLst>
                <a:gd name="T0" fmla="*/ 749 w 749"/>
                <a:gd name="T1" fmla="*/ 216 h 328"/>
                <a:gd name="T2" fmla="*/ 730 w 749"/>
                <a:gd name="T3" fmla="*/ 293 h 328"/>
                <a:gd name="T4" fmla="*/ 171 w 749"/>
                <a:gd name="T5" fmla="*/ 328 h 328"/>
                <a:gd name="T6" fmla="*/ 1 w 749"/>
                <a:gd name="T7" fmla="*/ 65 h 328"/>
                <a:gd name="T8" fmla="*/ 0 w 749"/>
                <a:gd name="T9" fmla="*/ 10 h 328"/>
                <a:gd name="T10" fmla="*/ 461 w 749"/>
                <a:gd name="T11" fmla="*/ 0 h 328"/>
                <a:gd name="T12" fmla="*/ 749 w 749"/>
                <a:gd name="T13" fmla="*/ 216 h 3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9"/>
                <a:gd name="T22" fmla="*/ 0 h 328"/>
                <a:gd name="T23" fmla="*/ 749 w 749"/>
                <a:gd name="T24" fmla="*/ 328 h 3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9" h="328">
                  <a:moveTo>
                    <a:pt x="749" y="216"/>
                  </a:moveTo>
                  <a:lnTo>
                    <a:pt x="730" y="293"/>
                  </a:lnTo>
                  <a:lnTo>
                    <a:pt x="171" y="328"/>
                  </a:lnTo>
                  <a:lnTo>
                    <a:pt x="1" y="65"/>
                  </a:lnTo>
                  <a:lnTo>
                    <a:pt x="0" y="10"/>
                  </a:lnTo>
                  <a:lnTo>
                    <a:pt x="461" y="0"/>
                  </a:lnTo>
                  <a:lnTo>
                    <a:pt x="749" y="216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0" name="Freeform 440"/>
            <p:cNvSpPr>
              <a:spLocks/>
            </p:cNvSpPr>
            <p:nvPr/>
          </p:nvSpPr>
          <p:spPr bwMode="auto">
            <a:xfrm>
              <a:off x="2256" y="2250"/>
              <a:ext cx="327" cy="667"/>
            </a:xfrm>
            <a:custGeom>
              <a:avLst/>
              <a:gdLst>
                <a:gd name="T0" fmla="*/ 97 w 327"/>
                <a:gd name="T1" fmla="*/ 0 h 667"/>
                <a:gd name="T2" fmla="*/ 327 w 327"/>
                <a:gd name="T3" fmla="*/ 111 h 667"/>
                <a:gd name="T4" fmla="*/ 209 w 327"/>
                <a:gd name="T5" fmla="*/ 667 h 667"/>
                <a:gd name="T6" fmla="*/ 0 w 327"/>
                <a:gd name="T7" fmla="*/ 496 h 667"/>
                <a:gd name="T8" fmla="*/ 97 w 327"/>
                <a:gd name="T9" fmla="*/ 0 h 6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7"/>
                <a:gd name="T16" fmla="*/ 0 h 667"/>
                <a:gd name="T17" fmla="*/ 327 w 327"/>
                <a:gd name="T18" fmla="*/ 667 h 6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7" h="667">
                  <a:moveTo>
                    <a:pt x="97" y="0"/>
                  </a:moveTo>
                  <a:lnTo>
                    <a:pt x="327" y="111"/>
                  </a:lnTo>
                  <a:lnTo>
                    <a:pt x="209" y="667"/>
                  </a:lnTo>
                  <a:lnTo>
                    <a:pt x="0" y="496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1" name="Freeform 441"/>
            <p:cNvSpPr>
              <a:spLocks/>
            </p:cNvSpPr>
            <p:nvPr/>
          </p:nvSpPr>
          <p:spPr bwMode="auto">
            <a:xfrm>
              <a:off x="1928" y="2793"/>
              <a:ext cx="443" cy="212"/>
            </a:xfrm>
            <a:custGeom>
              <a:avLst/>
              <a:gdLst>
                <a:gd name="T0" fmla="*/ 271 w 443"/>
                <a:gd name="T1" fmla="*/ 0 h 212"/>
                <a:gd name="T2" fmla="*/ 443 w 443"/>
                <a:gd name="T3" fmla="*/ 173 h 212"/>
                <a:gd name="T4" fmla="*/ 441 w 443"/>
                <a:gd name="T5" fmla="*/ 194 h 212"/>
                <a:gd name="T6" fmla="*/ 138 w 443"/>
                <a:gd name="T7" fmla="*/ 212 h 212"/>
                <a:gd name="T8" fmla="*/ 1 w 443"/>
                <a:gd name="T9" fmla="*/ 21 h 212"/>
                <a:gd name="T10" fmla="*/ 0 w 443"/>
                <a:gd name="T11" fmla="*/ 9 h 212"/>
                <a:gd name="T12" fmla="*/ 271 w 443"/>
                <a:gd name="T13" fmla="*/ 0 h 2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3"/>
                <a:gd name="T22" fmla="*/ 0 h 212"/>
                <a:gd name="T23" fmla="*/ 443 w 443"/>
                <a:gd name="T24" fmla="*/ 212 h 2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3" h="212">
                  <a:moveTo>
                    <a:pt x="271" y="0"/>
                  </a:moveTo>
                  <a:lnTo>
                    <a:pt x="443" y="173"/>
                  </a:lnTo>
                  <a:lnTo>
                    <a:pt x="441" y="194"/>
                  </a:lnTo>
                  <a:lnTo>
                    <a:pt x="138" y="212"/>
                  </a:lnTo>
                  <a:lnTo>
                    <a:pt x="1" y="21"/>
                  </a:lnTo>
                  <a:lnTo>
                    <a:pt x="0" y="9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2" name="Freeform 442"/>
            <p:cNvSpPr>
              <a:spLocks/>
            </p:cNvSpPr>
            <p:nvPr/>
          </p:nvSpPr>
          <p:spPr bwMode="auto">
            <a:xfrm>
              <a:off x="1859" y="2866"/>
              <a:ext cx="123" cy="84"/>
            </a:xfrm>
            <a:custGeom>
              <a:avLst/>
              <a:gdLst>
                <a:gd name="T0" fmla="*/ 87 w 123"/>
                <a:gd name="T1" fmla="*/ 11 h 84"/>
                <a:gd name="T2" fmla="*/ 119 w 123"/>
                <a:gd name="T3" fmla="*/ 58 h 84"/>
                <a:gd name="T4" fmla="*/ 120 w 123"/>
                <a:gd name="T5" fmla="*/ 61 h 84"/>
                <a:gd name="T6" fmla="*/ 123 w 123"/>
                <a:gd name="T7" fmla="*/ 68 h 84"/>
                <a:gd name="T8" fmla="*/ 122 w 123"/>
                <a:gd name="T9" fmla="*/ 75 h 84"/>
                <a:gd name="T10" fmla="*/ 114 w 123"/>
                <a:gd name="T11" fmla="*/ 79 h 84"/>
                <a:gd name="T12" fmla="*/ 63 w 123"/>
                <a:gd name="T13" fmla="*/ 83 h 84"/>
                <a:gd name="T14" fmla="*/ 60 w 123"/>
                <a:gd name="T15" fmla="*/ 84 h 84"/>
                <a:gd name="T16" fmla="*/ 54 w 123"/>
                <a:gd name="T17" fmla="*/ 84 h 84"/>
                <a:gd name="T18" fmla="*/ 44 w 123"/>
                <a:gd name="T19" fmla="*/ 79 h 84"/>
                <a:gd name="T20" fmla="*/ 35 w 123"/>
                <a:gd name="T21" fmla="*/ 69 h 84"/>
                <a:gd name="T22" fmla="*/ 3 w 123"/>
                <a:gd name="T23" fmla="*/ 22 h 84"/>
                <a:gd name="T24" fmla="*/ 2 w 123"/>
                <a:gd name="T25" fmla="*/ 19 h 84"/>
                <a:gd name="T26" fmla="*/ 0 w 123"/>
                <a:gd name="T27" fmla="*/ 12 h 84"/>
                <a:gd name="T28" fmla="*/ 4 w 123"/>
                <a:gd name="T29" fmla="*/ 6 h 84"/>
                <a:gd name="T30" fmla="*/ 14 w 123"/>
                <a:gd name="T31" fmla="*/ 3 h 84"/>
                <a:gd name="T32" fmla="*/ 64 w 123"/>
                <a:gd name="T33" fmla="*/ 0 h 84"/>
                <a:gd name="T34" fmla="*/ 66 w 123"/>
                <a:gd name="T35" fmla="*/ 0 h 84"/>
                <a:gd name="T36" fmla="*/ 72 w 123"/>
                <a:gd name="T37" fmla="*/ 1 h 84"/>
                <a:gd name="T38" fmla="*/ 79 w 123"/>
                <a:gd name="T39" fmla="*/ 4 h 84"/>
                <a:gd name="T40" fmla="*/ 87 w 123"/>
                <a:gd name="T41" fmla="*/ 11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3"/>
                <a:gd name="T64" fmla="*/ 0 h 84"/>
                <a:gd name="T65" fmla="*/ 123 w 123"/>
                <a:gd name="T66" fmla="*/ 84 h 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3" h="84">
                  <a:moveTo>
                    <a:pt x="87" y="11"/>
                  </a:moveTo>
                  <a:lnTo>
                    <a:pt x="119" y="58"/>
                  </a:lnTo>
                  <a:lnTo>
                    <a:pt x="120" y="61"/>
                  </a:lnTo>
                  <a:lnTo>
                    <a:pt x="123" y="68"/>
                  </a:lnTo>
                  <a:lnTo>
                    <a:pt x="122" y="75"/>
                  </a:lnTo>
                  <a:lnTo>
                    <a:pt x="114" y="79"/>
                  </a:lnTo>
                  <a:lnTo>
                    <a:pt x="63" y="83"/>
                  </a:lnTo>
                  <a:lnTo>
                    <a:pt x="60" y="84"/>
                  </a:lnTo>
                  <a:lnTo>
                    <a:pt x="54" y="84"/>
                  </a:lnTo>
                  <a:lnTo>
                    <a:pt x="44" y="79"/>
                  </a:lnTo>
                  <a:lnTo>
                    <a:pt x="35" y="69"/>
                  </a:lnTo>
                  <a:lnTo>
                    <a:pt x="3" y="22"/>
                  </a:lnTo>
                  <a:lnTo>
                    <a:pt x="2" y="19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4" y="3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2" y="1"/>
                  </a:lnTo>
                  <a:lnTo>
                    <a:pt x="79" y="4"/>
                  </a:lnTo>
                  <a:lnTo>
                    <a:pt x="87" y="11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3" name="Freeform 443"/>
            <p:cNvSpPr>
              <a:spLocks/>
            </p:cNvSpPr>
            <p:nvPr/>
          </p:nvSpPr>
          <p:spPr bwMode="auto">
            <a:xfrm>
              <a:off x="1576" y="2745"/>
              <a:ext cx="252" cy="177"/>
            </a:xfrm>
            <a:custGeom>
              <a:avLst/>
              <a:gdLst>
                <a:gd name="T0" fmla="*/ 0 w 252"/>
                <a:gd name="T1" fmla="*/ 74 h 177"/>
                <a:gd name="T2" fmla="*/ 13 w 252"/>
                <a:gd name="T3" fmla="*/ 131 h 177"/>
                <a:gd name="T4" fmla="*/ 7 w 252"/>
                <a:gd name="T5" fmla="*/ 166 h 177"/>
                <a:gd name="T6" fmla="*/ 46 w 252"/>
                <a:gd name="T7" fmla="*/ 160 h 177"/>
                <a:gd name="T8" fmla="*/ 54 w 252"/>
                <a:gd name="T9" fmla="*/ 164 h 177"/>
                <a:gd name="T10" fmla="*/ 69 w 252"/>
                <a:gd name="T11" fmla="*/ 169 h 177"/>
                <a:gd name="T12" fmla="*/ 92 w 252"/>
                <a:gd name="T13" fmla="*/ 172 h 177"/>
                <a:gd name="T14" fmla="*/ 122 w 252"/>
                <a:gd name="T15" fmla="*/ 166 h 177"/>
                <a:gd name="T16" fmla="*/ 142 w 252"/>
                <a:gd name="T17" fmla="*/ 161 h 177"/>
                <a:gd name="T18" fmla="*/ 152 w 252"/>
                <a:gd name="T19" fmla="*/ 158 h 177"/>
                <a:gd name="T20" fmla="*/ 155 w 252"/>
                <a:gd name="T21" fmla="*/ 155 h 177"/>
                <a:gd name="T22" fmla="*/ 157 w 252"/>
                <a:gd name="T23" fmla="*/ 158 h 177"/>
                <a:gd name="T24" fmla="*/ 169 w 252"/>
                <a:gd name="T25" fmla="*/ 174 h 177"/>
                <a:gd name="T26" fmla="*/ 182 w 252"/>
                <a:gd name="T27" fmla="*/ 176 h 177"/>
                <a:gd name="T28" fmla="*/ 200 w 252"/>
                <a:gd name="T29" fmla="*/ 167 h 177"/>
                <a:gd name="T30" fmla="*/ 220 w 252"/>
                <a:gd name="T31" fmla="*/ 157 h 177"/>
                <a:gd name="T32" fmla="*/ 233 w 252"/>
                <a:gd name="T33" fmla="*/ 148 h 177"/>
                <a:gd name="T34" fmla="*/ 238 w 252"/>
                <a:gd name="T35" fmla="*/ 145 h 177"/>
                <a:gd name="T36" fmla="*/ 246 w 252"/>
                <a:gd name="T37" fmla="*/ 130 h 177"/>
                <a:gd name="T38" fmla="*/ 252 w 252"/>
                <a:gd name="T39" fmla="*/ 108 h 177"/>
                <a:gd name="T40" fmla="*/ 247 w 252"/>
                <a:gd name="T41" fmla="*/ 100 h 177"/>
                <a:gd name="T42" fmla="*/ 244 w 252"/>
                <a:gd name="T43" fmla="*/ 97 h 177"/>
                <a:gd name="T44" fmla="*/ 235 w 252"/>
                <a:gd name="T45" fmla="*/ 74 h 177"/>
                <a:gd name="T46" fmla="*/ 232 w 252"/>
                <a:gd name="T47" fmla="*/ 46 h 177"/>
                <a:gd name="T48" fmla="*/ 225 w 252"/>
                <a:gd name="T49" fmla="*/ 40 h 177"/>
                <a:gd name="T50" fmla="*/ 208 w 252"/>
                <a:gd name="T51" fmla="*/ 24 h 177"/>
                <a:gd name="T52" fmla="*/ 203 w 252"/>
                <a:gd name="T53" fmla="*/ 16 h 177"/>
                <a:gd name="T54" fmla="*/ 199 w 252"/>
                <a:gd name="T55" fmla="*/ 8 h 177"/>
                <a:gd name="T56" fmla="*/ 188 w 252"/>
                <a:gd name="T57" fmla="*/ 0 h 177"/>
                <a:gd name="T58" fmla="*/ 180 w 252"/>
                <a:gd name="T59" fmla="*/ 1 h 177"/>
                <a:gd name="T60" fmla="*/ 154 w 252"/>
                <a:gd name="T61" fmla="*/ 10 h 177"/>
                <a:gd name="T62" fmla="*/ 110 w 252"/>
                <a:gd name="T63" fmla="*/ 26 h 177"/>
                <a:gd name="T64" fmla="*/ 58 w 252"/>
                <a:gd name="T65" fmla="*/ 50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2"/>
                <a:gd name="T100" fmla="*/ 0 h 177"/>
                <a:gd name="T101" fmla="*/ 252 w 252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2" h="177">
                  <a:moveTo>
                    <a:pt x="32" y="66"/>
                  </a:moveTo>
                  <a:lnTo>
                    <a:pt x="0" y="74"/>
                  </a:lnTo>
                  <a:lnTo>
                    <a:pt x="12" y="100"/>
                  </a:lnTo>
                  <a:lnTo>
                    <a:pt x="13" y="131"/>
                  </a:lnTo>
                  <a:lnTo>
                    <a:pt x="9" y="156"/>
                  </a:lnTo>
                  <a:lnTo>
                    <a:pt x="7" y="166"/>
                  </a:lnTo>
                  <a:lnTo>
                    <a:pt x="45" y="159"/>
                  </a:lnTo>
                  <a:lnTo>
                    <a:pt x="46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7"/>
                  </a:lnTo>
                  <a:lnTo>
                    <a:pt x="69" y="169"/>
                  </a:lnTo>
                  <a:lnTo>
                    <a:pt x="79" y="171"/>
                  </a:lnTo>
                  <a:lnTo>
                    <a:pt x="92" y="172"/>
                  </a:lnTo>
                  <a:lnTo>
                    <a:pt x="107" y="169"/>
                  </a:lnTo>
                  <a:lnTo>
                    <a:pt x="122" y="166"/>
                  </a:lnTo>
                  <a:lnTo>
                    <a:pt x="133" y="164"/>
                  </a:lnTo>
                  <a:lnTo>
                    <a:pt x="142" y="161"/>
                  </a:lnTo>
                  <a:lnTo>
                    <a:pt x="147" y="159"/>
                  </a:lnTo>
                  <a:lnTo>
                    <a:pt x="152" y="158"/>
                  </a:lnTo>
                  <a:lnTo>
                    <a:pt x="154" y="156"/>
                  </a:lnTo>
                  <a:lnTo>
                    <a:pt x="155" y="155"/>
                  </a:lnTo>
                  <a:lnTo>
                    <a:pt x="157" y="158"/>
                  </a:lnTo>
                  <a:lnTo>
                    <a:pt x="161" y="165"/>
                  </a:lnTo>
                  <a:lnTo>
                    <a:pt x="169" y="174"/>
                  </a:lnTo>
                  <a:lnTo>
                    <a:pt x="177" y="177"/>
                  </a:lnTo>
                  <a:lnTo>
                    <a:pt x="182" y="176"/>
                  </a:lnTo>
                  <a:lnTo>
                    <a:pt x="191" y="173"/>
                  </a:lnTo>
                  <a:lnTo>
                    <a:pt x="200" y="167"/>
                  </a:lnTo>
                  <a:lnTo>
                    <a:pt x="210" y="162"/>
                  </a:lnTo>
                  <a:lnTo>
                    <a:pt x="220" y="157"/>
                  </a:lnTo>
                  <a:lnTo>
                    <a:pt x="228" y="151"/>
                  </a:lnTo>
                  <a:lnTo>
                    <a:pt x="233" y="148"/>
                  </a:lnTo>
                  <a:lnTo>
                    <a:pt x="236" y="147"/>
                  </a:lnTo>
                  <a:lnTo>
                    <a:pt x="238" y="145"/>
                  </a:lnTo>
                  <a:lnTo>
                    <a:pt x="242" y="140"/>
                  </a:lnTo>
                  <a:lnTo>
                    <a:pt x="246" y="130"/>
                  </a:lnTo>
                  <a:lnTo>
                    <a:pt x="250" y="118"/>
                  </a:lnTo>
                  <a:lnTo>
                    <a:pt x="252" y="108"/>
                  </a:lnTo>
                  <a:lnTo>
                    <a:pt x="249" y="102"/>
                  </a:lnTo>
                  <a:lnTo>
                    <a:pt x="247" y="100"/>
                  </a:lnTo>
                  <a:lnTo>
                    <a:pt x="246" y="100"/>
                  </a:lnTo>
                  <a:lnTo>
                    <a:pt x="244" y="97"/>
                  </a:lnTo>
                  <a:lnTo>
                    <a:pt x="240" y="88"/>
                  </a:lnTo>
                  <a:lnTo>
                    <a:pt x="235" y="74"/>
                  </a:lnTo>
                  <a:lnTo>
                    <a:pt x="232" y="58"/>
                  </a:lnTo>
                  <a:lnTo>
                    <a:pt x="232" y="46"/>
                  </a:lnTo>
                  <a:lnTo>
                    <a:pt x="230" y="42"/>
                  </a:lnTo>
                  <a:lnTo>
                    <a:pt x="225" y="40"/>
                  </a:lnTo>
                  <a:lnTo>
                    <a:pt x="218" y="33"/>
                  </a:lnTo>
                  <a:lnTo>
                    <a:pt x="208" y="24"/>
                  </a:lnTo>
                  <a:lnTo>
                    <a:pt x="204" y="18"/>
                  </a:lnTo>
                  <a:lnTo>
                    <a:pt x="203" y="16"/>
                  </a:lnTo>
                  <a:lnTo>
                    <a:pt x="199" y="8"/>
                  </a:lnTo>
                  <a:lnTo>
                    <a:pt x="194" y="2"/>
                  </a:lnTo>
                  <a:lnTo>
                    <a:pt x="188" y="0"/>
                  </a:lnTo>
                  <a:lnTo>
                    <a:pt x="185" y="0"/>
                  </a:lnTo>
                  <a:lnTo>
                    <a:pt x="180" y="1"/>
                  </a:lnTo>
                  <a:lnTo>
                    <a:pt x="171" y="5"/>
                  </a:lnTo>
                  <a:lnTo>
                    <a:pt x="154" y="10"/>
                  </a:lnTo>
                  <a:lnTo>
                    <a:pt x="133" y="16"/>
                  </a:lnTo>
                  <a:lnTo>
                    <a:pt x="110" y="26"/>
                  </a:lnTo>
                  <a:lnTo>
                    <a:pt x="85" y="38"/>
                  </a:lnTo>
                  <a:lnTo>
                    <a:pt x="58" y="50"/>
                  </a:lnTo>
                  <a:lnTo>
                    <a:pt x="32" y="66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4" name="Freeform 444"/>
            <p:cNvSpPr>
              <a:spLocks/>
            </p:cNvSpPr>
            <p:nvPr/>
          </p:nvSpPr>
          <p:spPr bwMode="auto">
            <a:xfrm>
              <a:off x="1538" y="2793"/>
              <a:ext cx="54" cy="160"/>
            </a:xfrm>
            <a:custGeom>
              <a:avLst/>
              <a:gdLst>
                <a:gd name="T0" fmla="*/ 0 w 54"/>
                <a:gd name="T1" fmla="*/ 0 h 160"/>
                <a:gd name="T2" fmla="*/ 45 w 54"/>
                <a:gd name="T3" fmla="*/ 3 h 160"/>
                <a:gd name="T4" fmla="*/ 46 w 54"/>
                <a:gd name="T5" fmla="*/ 8 h 160"/>
                <a:gd name="T6" fmla="*/ 49 w 54"/>
                <a:gd name="T7" fmla="*/ 19 h 160"/>
                <a:gd name="T8" fmla="*/ 52 w 54"/>
                <a:gd name="T9" fmla="*/ 36 h 160"/>
                <a:gd name="T10" fmla="*/ 54 w 54"/>
                <a:gd name="T11" fmla="*/ 59 h 160"/>
                <a:gd name="T12" fmla="*/ 54 w 54"/>
                <a:gd name="T13" fmla="*/ 83 h 160"/>
                <a:gd name="T14" fmla="*/ 52 w 54"/>
                <a:gd name="T15" fmla="*/ 110 h 160"/>
                <a:gd name="T16" fmla="*/ 45 w 54"/>
                <a:gd name="T17" fmla="*/ 135 h 160"/>
                <a:gd name="T18" fmla="*/ 32 w 54"/>
                <a:gd name="T19" fmla="*/ 160 h 160"/>
                <a:gd name="T20" fmla="*/ 0 w 54"/>
                <a:gd name="T21" fmla="*/ 156 h 160"/>
                <a:gd name="T22" fmla="*/ 2 w 54"/>
                <a:gd name="T23" fmla="*/ 150 h 160"/>
                <a:gd name="T24" fmla="*/ 6 w 54"/>
                <a:gd name="T25" fmla="*/ 136 h 160"/>
                <a:gd name="T26" fmla="*/ 11 w 54"/>
                <a:gd name="T27" fmla="*/ 116 h 160"/>
                <a:gd name="T28" fmla="*/ 15 w 54"/>
                <a:gd name="T29" fmla="*/ 92 h 160"/>
                <a:gd name="T30" fmla="*/ 18 w 54"/>
                <a:gd name="T31" fmla="*/ 65 h 160"/>
                <a:gd name="T32" fmla="*/ 17 w 54"/>
                <a:gd name="T33" fmla="*/ 40 h 160"/>
                <a:gd name="T34" fmla="*/ 12 w 54"/>
                <a:gd name="T35" fmla="*/ 17 h 160"/>
                <a:gd name="T36" fmla="*/ 0 w 54"/>
                <a:gd name="T37" fmla="*/ 0 h 1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"/>
                <a:gd name="T58" fmla="*/ 0 h 160"/>
                <a:gd name="T59" fmla="*/ 54 w 54"/>
                <a:gd name="T60" fmla="*/ 160 h 16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" h="160">
                  <a:moveTo>
                    <a:pt x="0" y="0"/>
                  </a:moveTo>
                  <a:lnTo>
                    <a:pt x="45" y="3"/>
                  </a:lnTo>
                  <a:lnTo>
                    <a:pt x="46" y="8"/>
                  </a:lnTo>
                  <a:lnTo>
                    <a:pt x="49" y="19"/>
                  </a:lnTo>
                  <a:lnTo>
                    <a:pt x="52" y="36"/>
                  </a:lnTo>
                  <a:lnTo>
                    <a:pt x="54" y="59"/>
                  </a:lnTo>
                  <a:lnTo>
                    <a:pt x="54" y="83"/>
                  </a:lnTo>
                  <a:lnTo>
                    <a:pt x="52" y="110"/>
                  </a:lnTo>
                  <a:lnTo>
                    <a:pt x="45" y="135"/>
                  </a:lnTo>
                  <a:lnTo>
                    <a:pt x="32" y="160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6" y="136"/>
                  </a:lnTo>
                  <a:lnTo>
                    <a:pt x="11" y="116"/>
                  </a:lnTo>
                  <a:lnTo>
                    <a:pt x="15" y="92"/>
                  </a:lnTo>
                  <a:lnTo>
                    <a:pt x="18" y="65"/>
                  </a:lnTo>
                  <a:lnTo>
                    <a:pt x="17" y="40"/>
                  </a:lnTo>
                  <a:lnTo>
                    <a:pt x="12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5" name="Freeform 445"/>
            <p:cNvSpPr>
              <a:spLocks/>
            </p:cNvSpPr>
            <p:nvPr/>
          </p:nvSpPr>
          <p:spPr bwMode="auto">
            <a:xfrm>
              <a:off x="1946" y="2438"/>
              <a:ext cx="401" cy="177"/>
            </a:xfrm>
            <a:custGeom>
              <a:avLst/>
              <a:gdLst>
                <a:gd name="T0" fmla="*/ 304 w 401"/>
                <a:gd name="T1" fmla="*/ 151 h 177"/>
                <a:gd name="T2" fmla="*/ 307 w 401"/>
                <a:gd name="T3" fmla="*/ 130 h 177"/>
                <a:gd name="T4" fmla="*/ 295 w 401"/>
                <a:gd name="T5" fmla="*/ 60 h 177"/>
                <a:gd name="T6" fmla="*/ 270 w 401"/>
                <a:gd name="T7" fmla="*/ 36 h 177"/>
                <a:gd name="T8" fmla="*/ 290 w 401"/>
                <a:gd name="T9" fmla="*/ 34 h 177"/>
                <a:gd name="T10" fmla="*/ 313 w 401"/>
                <a:gd name="T11" fmla="*/ 35 h 177"/>
                <a:gd name="T12" fmla="*/ 333 w 401"/>
                <a:gd name="T13" fmla="*/ 37 h 177"/>
                <a:gd name="T14" fmla="*/ 344 w 401"/>
                <a:gd name="T15" fmla="*/ 37 h 177"/>
                <a:gd name="T16" fmla="*/ 356 w 401"/>
                <a:gd name="T17" fmla="*/ 38 h 177"/>
                <a:gd name="T18" fmla="*/ 371 w 401"/>
                <a:gd name="T19" fmla="*/ 37 h 177"/>
                <a:gd name="T20" fmla="*/ 386 w 401"/>
                <a:gd name="T21" fmla="*/ 35 h 177"/>
                <a:gd name="T22" fmla="*/ 401 w 401"/>
                <a:gd name="T23" fmla="*/ 24 h 177"/>
                <a:gd name="T24" fmla="*/ 392 w 401"/>
                <a:gd name="T25" fmla="*/ 15 h 177"/>
                <a:gd name="T26" fmla="*/ 386 w 401"/>
                <a:gd name="T27" fmla="*/ 13 h 177"/>
                <a:gd name="T28" fmla="*/ 366 w 401"/>
                <a:gd name="T29" fmla="*/ 10 h 177"/>
                <a:gd name="T30" fmla="*/ 334 w 401"/>
                <a:gd name="T31" fmla="*/ 8 h 177"/>
                <a:gd name="T32" fmla="*/ 296 w 401"/>
                <a:gd name="T33" fmla="*/ 5 h 177"/>
                <a:gd name="T34" fmla="*/ 263 w 401"/>
                <a:gd name="T35" fmla="*/ 2 h 177"/>
                <a:gd name="T36" fmla="*/ 240 w 401"/>
                <a:gd name="T37" fmla="*/ 0 h 177"/>
                <a:gd name="T38" fmla="*/ 222 w 401"/>
                <a:gd name="T39" fmla="*/ 0 h 177"/>
                <a:gd name="T40" fmla="*/ 205 w 401"/>
                <a:gd name="T41" fmla="*/ 2 h 177"/>
                <a:gd name="T42" fmla="*/ 184 w 401"/>
                <a:gd name="T43" fmla="*/ 5 h 177"/>
                <a:gd name="T44" fmla="*/ 143 w 401"/>
                <a:gd name="T45" fmla="*/ 14 h 177"/>
                <a:gd name="T46" fmla="*/ 96 w 401"/>
                <a:gd name="T47" fmla="*/ 24 h 177"/>
                <a:gd name="T48" fmla="*/ 59 w 401"/>
                <a:gd name="T49" fmla="*/ 31 h 177"/>
                <a:gd name="T50" fmla="*/ 43 w 401"/>
                <a:gd name="T51" fmla="*/ 32 h 177"/>
                <a:gd name="T52" fmla="*/ 29 w 401"/>
                <a:gd name="T53" fmla="*/ 35 h 177"/>
                <a:gd name="T54" fmla="*/ 18 w 401"/>
                <a:gd name="T55" fmla="*/ 37 h 177"/>
                <a:gd name="T56" fmla="*/ 10 w 401"/>
                <a:gd name="T57" fmla="*/ 40 h 177"/>
                <a:gd name="T58" fmla="*/ 3 w 401"/>
                <a:gd name="T59" fmla="*/ 51 h 177"/>
                <a:gd name="T60" fmla="*/ 1 w 401"/>
                <a:gd name="T61" fmla="*/ 75 h 177"/>
                <a:gd name="T62" fmla="*/ 8 w 401"/>
                <a:gd name="T63" fmla="*/ 100 h 177"/>
                <a:gd name="T64" fmla="*/ 16 w 401"/>
                <a:gd name="T65" fmla="*/ 116 h 177"/>
                <a:gd name="T66" fmla="*/ 25 w 401"/>
                <a:gd name="T67" fmla="*/ 111 h 177"/>
                <a:gd name="T68" fmla="*/ 45 w 401"/>
                <a:gd name="T69" fmla="*/ 106 h 177"/>
                <a:gd name="T70" fmla="*/ 65 w 401"/>
                <a:gd name="T71" fmla="*/ 107 h 177"/>
                <a:gd name="T72" fmla="*/ 76 w 401"/>
                <a:gd name="T73" fmla="*/ 109 h 177"/>
                <a:gd name="T74" fmla="*/ 93 w 401"/>
                <a:gd name="T75" fmla="*/ 111 h 177"/>
                <a:gd name="T76" fmla="*/ 125 w 401"/>
                <a:gd name="T77" fmla="*/ 111 h 177"/>
                <a:gd name="T78" fmla="*/ 155 w 401"/>
                <a:gd name="T79" fmla="*/ 108 h 177"/>
                <a:gd name="T80" fmla="*/ 173 w 401"/>
                <a:gd name="T81" fmla="*/ 105 h 177"/>
                <a:gd name="T82" fmla="*/ 177 w 401"/>
                <a:gd name="T83" fmla="*/ 104 h 177"/>
                <a:gd name="T84" fmla="*/ 185 w 401"/>
                <a:gd name="T85" fmla="*/ 105 h 177"/>
                <a:gd name="T86" fmla="*/ 198 w 401"/>
                <a:gd name="T87" fmla="*/ 109 h 177"/>
                <a:gd name="T88" fmla="*/ 213 w 401"/>
                <a:gd name="T89" fmla="*/ 118 h 177"/>
                <a:gd name="T90" fmla="*/ 228 w 401"/>
                <a:gd name="T91" fmla="*/ 134 h 177"/>
                <a:gd name="T92" fmla="*/ 226 w 401"/>
                <a:gd name="T93" fmla="*/ 149 h 177"/>
                <a:gd name="T94" fmla="*/ 225 w 401"/>
                <a:gd name="T95" fmla="*/ 174 h 177"/>
                <a:gd name="T96" fmla="*/ 236 w 401"/>
                <a:gd name="T97" fmla="*/ 173 h 177"/>
                <a:gd name="T98" fmla="*/ 238 w 401"/>
                <a:gd name="T99" fmla="*/ 171 h 177"/>
                <a:gd name="T100" fmla="*/ 243 w 401"/>
                <a:gd name="T101" fmla="*/ 163 h 177"/>
                <a:gd name="T102" fmla="*/ 256 w 401"/>
                <a:gd name="T103" fmla="*/ 137 h 177"/>
                <a:gd name="T104" fmla="*/ 255 w 401"/>
                <a:gd name="T105" fmla="*/ 120 h 177"/>
                <a:gd name="T106" fmla="*/ 263 w 401"/>
                <a:gd name="T107" fmla="*/ 120 h 177"/>
                <a:gd name="T108" fmla="*/ 268 w 401"/>
                <a:gd name="T109" fmla="*/ 133 h 177"/>
                <a:gd name="T110" fmla="*/ 278 w 401"/>
                <a:gd name="T111" fmla="*/ 161 h 177"/>
                <a:gd name="T112" fmla="*/ 281 w 401"/>
                <a:gd name="T113" fmla="*/ 165 h 177"/>
                <a:gd name="T114" fmla="*/ 290 w 401"/>
                <a:gd name="T115" fmla="*/ 167 h 177"/>
                <a:gd name="T116" fmla="*/ 296 w 401"/>
                <a:gd name="T117" fmla="*/ 161 h 177"/>
                <a:gd name="T118" fmla="*/ 295 w 401"/>
                <a:gd name="T119" fmla="*/ 158 h 1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01"/>
                <a:gd name="T181" fmla="*/ 0 h 177"/>
                <a:gd name="T182" fmla="*/ 401 w 401"/>
                <a:gd name="T183" fmla="*/ 177 h 1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01" h="177">
                  <a:moveTo>
                    <a:pt x="295" y="158"/>
                  </a:moveTo>
                  <a:lnTo>
                    <a:pt x="304" y="151"/>
                  </a:lnTo>
                  <a:lnTo>
                    <a:pt x="307" y="140"/>
                  </a:lnTo>
                  <a:lnTo>
                    <a:pt x="307" y="130"/>
                  </a:lnTo>
                  <a:lnTo>
                    <a:pt x="307" y="125"/>
                  </a:lnTo>
                  <a:lnTo>
                    <a:pt x="295" y="60"/>
                  </a:lnTo>
                  <a:lnTo>
                    <a:pt x="262" y="40"/>
                  </a:lnTo>
                  <a:lnTo>
                    <a:pt x="270" y="36"/>
                  </a:lnTo>
                  <a:lnTo>
                    <a:pt x="279" y="34"/>
                  </a:lnTo>
                  <a:lnTo>
                    <a:pt x="290" y="34"/>
                  </a:lnTo>
                  <a:lnTo>
                    <a:pt x="302" y="34"/>
                  </a:lnTo>
                  <a:lnTo>
                    <a:pt x="313" y="35"/>
                  </a:lnTo>
                  <a:lnTo>
                    <a:pt x="324" y="36"/>
                  </a:lnTo>
                  <a:lnTo>
                    <a:pt x="333" y="37"/>
                  </a:lnTo>
                  <a:lnTo>
                    <a:pt x="339" y="37"/>
                  </a:lnTo>
                  <a:lnTo>
                    <a:pt x="344" y="37"/>
                  </a:lnTo>
                  <a:lnTo>
                    <a:pt x="350" y="37"/>
                  </a:lnTo>
                  <a:lnTo>
                    <a:pt x="356" y="38"/>
                  </a:lnTo>
                  <a:lnTo>
                    <a:pt x="363" y="37"/>
                  </a:lnTo>
                  <a:lnTo>
                    <a:pt x="371" y="37"/>
                  </a:lnTo>
                  <a:lnTo>
                    <a:pt x="378" y="36"/>
                  </a:lnTo>
                  <a:lnTo>
                    <a:pt x="386" y="35"/>
                  </a:lnTo>
                  <a:lnTo>
                    <a:pt x="393" y="32"/>
                  </a:lnTo>
                  <a:lnTo>
                    <a:pt x="401" y="24"/>
                  </a:lnTo>
                  <a:lnTo>
                    <a:pt x="399" y="19"/>
                  </a:lnTo>
                  <a:lnTo>
                    <a:pt x="392" y="15"/>
                  </a:lnTo>
                  <a:lnTo>
                    <a:pt x="389" y="13"/>
                  </a:lnTo>
                  <a:lnTo>
                    <a:pt x="386" y="13"/>
                  </a:lnTo>
                  <a:lnTo>
                    <a:pt x="378" y="11"/>
                  </a:lnTo>
                  <a:lnTo>
                    <a:pt x="366" y="10"/>
                  </a:lnTo>
                  <a:lnTo>
                    <a:pt x="351" y="9"/>
                  </a:lnTo>
                  <a:lnTo>
                    <a:pt x="334" y="8"/>
                  </a:lnTo>
                  <a:lnTo>
                    <a:pt x="315" y="6"/>
                  </a:lnTo>
                  <a:lnTo>
                    <a:pt x="296" y="5"/>
                  </a:lnTo>
                  <a:lnTo>
                    <a:pt x="278" y="3"/>
                  </a:lnTo>
                  <a:lnTo>
                    <a:pt x="263" y="2"/>
                  </a:lnTo>
                  <a:lnTo>
                    <a:pt x="251" y="1"/>
                  </a:lnTo>
                  <a:lnTo>
                    <a:pt x="240" y="0"/>
                  </a:lnTo>
                  <a:lnTo>
                    <a:pt x="231" y="0"/>
                  </a:lnTo>
                  <a:lnTo>
                    <a:pt x="222" y="0"/>
                  </a:lnTo>
                  <a:lnTo>
                    <a:pt x="213" y="1"/>
                  </a:lnTo>
                  <a:lnTo>
                    <a:pt x="205" y="2"/>
                  </a:lnTo>
                  <a:lnTo>
                    <a:pt x="196" y="3"/>
                  </a:lnTo>
                  <a:lnTo>
                    <a:pt x="184" y="5"/>
                  </a:lnTo>
                  <a:lnTo>
                    <a:pt x="166" y="9"/>
                  </a:lnTo>
                  <a:lnTo>
                    <a:pt x="143" y="14"/>
                  </a:lnTo>
                  <a:lnTo>
                    <a:pt x="120" y="19"/>
                  </a:lnTo>
                  <a:lnTo>
                    <a:pt x="96" y="24"/>
                  </a:lnTo>
                  <a:lnTo>
                    <a:pt x="76" y="27"/>
                  </a:lnTo>
                  <a:lnTo>
                    <a:pt x="59" y="31"/>
                  </a:lnTo>
                  <a:lnTo>
                    <a:pt x="50" y="32"/>
                  </a:lnTo>
                  <a:lnTo>
                    <a:pt x="43" y="32"/>
                  </a:lnTo>
                  <a:lnTo>
                    <a:pt x="37" y="33"/>
                  </a:lnTo>
                  <a:lnTo>
                    <a:pt x="29" y="35"/>
                  </a:lnTo>
                  <a:lnTo>
                    <a:pt x="23" y="36"/>
                  </a:lnTo>
                  <a:lnTo>
                    <a:pt x="18" y="37"/>
                  </a:lnTo>
                  <a:lnTo>
                    <a:pt x="13" y="39"/>
                  </a:lnTo>
                  <a:lnTo>
                    <a:pt x="10" y="40"/>
                  </a:lnTo>
                  <a:lnTo>
                    <a:pt x="9" y="40"/>
                  </a:lnTo>
                  <a:lnTo>
                    <a:pt x="3" y="51"/>
                  </a:lnTo>
                  <a:lnTo>
                    <a:pt x="0" y="63"/>
                  </a:lnTo>
                  <a:lnTo>
                    <a:pt x="1" y="75"/>
                  </a:lnTo>
                  <a:lnTo>
                    <a:pt x="4" y="88"/>
                  </a:lnTo>
                  <a:lnTo>
                    <a:pt x="8" y="100"/>
                  </a:lnTo>
                  <a:lnTo>
                    <a:pt x="12" y="109"/>
                  </a:lnTo>
                  <a:lnTo>
                    <a:pt x="16" y="116"/>
                  </a:lnTo>
                  <a:lnTo>
                    <a:pt x="17" y="118"/>
                  </a:lnTo>
                  <a:lnTo>
                    <a:pt x="25" y="111"/>
                  </a:lnTo>
                  <a:lnTo>
                    <a:pt x="36" y="108"/>
                  </a:lnTo>
                  <a:lnTo>
                    <a:pt x="45" y="106"/>
                  </a:lnTo>
                  <a:lnTo>
                    <a:pt x="56" y="106"/>
                  </a:lnTo>
                  <a:lnTo>
                    <a:pt x="65" y="107"/>
                  </a:lnTo>
                  <a:lnTo>
                    <a:pt x="72" y="108"/>
                  </a:lnTo>
                  <a:lnTo>
                    <a:pt x="76" y="109"/>
                  </a:lnTo>
                  <a:lnTo>
                    <a:pt x="78" y="109"/>
                  </a:lnTo>
                  <a:lnTo>
                    <a:pt x="93" y="111"/>
                  </a:lnTo>
                  <a:lnTo>
                    <a:pt x="109" y="113"/>
                  </a:lnTo>
                  <a:lnTo>
                    <a:pt x="125" y="111"/>
                  </a:lnTo>
                  <a:lnTo>
                    <a:pt x="141" y="109"/>
                  </a:lnTo>
                  <a:lnTo>
                    <a:pt x="155" y="108"/>
                  </a:lnTo>
                  <a:lnTo>
                    <a:pt x="167" y="106"/>
                  </a:lnTo>
                  <a:lnTo>
                    <a:pt x="173" y="105"/>
                  </a:lnTo>
                  <a:lnTo>
                    <a:pt x="176" y="104"/>
                  </a:lnTo>
                  <a:lnTo>
                    <a:pt x="177" y="104"/>
                  </a:lnTo>
                  <a:lnTo>
                    <a:pt x="181" y="104"/>
                  </a:lnTo>
                  <a:lnTo>
                    <a:pt x="185" y="105"/>
                  </a:lnTo>
                  <a:lnTo>
                    <a:pt x="190" y="106"/>
                  </a:lnTo>
                  <a:lnTo>
                    <a:pt x="198" y="109"/>
                  </a:lnTo>
                  <a:lnTo>
                    <a:pt x="205" y="113"/>
                  </a:lnTo>
                  <a:lnTo>
                    <a:pt x="213" y="118"/>
                  </a:lnTo>
                  <a:lnTo>
                    <a:pt x="222" y="125"/>
                  </a:lnTo>
                  <a:lnTo>
                    <a:pt x="228" y="134"/>
                  </a:lnTo>
                  <a:lnTo>
                    <a:pt x="228" y="141"/>
                  </a:lnTo>
                  <a:lnTo>
                    <a:pt x="226" y="149"/>
                  </a:lnTo>
                  <a:lnTo>
                    <a:pt x="224" y="158"/>
                  </a:lnTo>
                  <a:lnTo>
                    <a:pt x="225" y="174"/>
                  </a:lnTo>
                  <a:lnTo>
                    <a:pt x="231" y="177"/>
                  </a:lnTo>
                  <a:lnTo>
                    <a:pt x="236" y="173"/>
                  </a:lnTo>
                  <a:lnTo>
                    <a:pt x="238" y="171"/>
                  </a:lnTo>
                  <a:lnTo>
                    <a:pt x="239" y="169"/>
                  </a:lnTo>
                  <a:lnTo>
                    <a:pt x="243" y="163"/>
                  </a:lnTo>
                  <a:lnTo>
                    <a:pt x="250" y="151"/>
                  </a:lnTo>
                  <a:lnTo>
                    <a:pt x="256" y="137"/>
                  </a:lnTo>
                  <a:lnTo>
                    <a:pt x="257" y="126"/>
                  </a:lnTo>
                  <a:lnTo>
                    <a:pt x="255" y="120"/>
                  </a:lnTo>
                  <a:lnTo>
                    <a:pt x="254" y="118"/>
                  </a:lnTo>
                  <a:lnTo>
                    <a:pt x="263" y="120"/>
                  </a:lnTo>
                  <a:lnTo>
                    <a:pt x="265" y="123"/>
                  </a:lnTo>
                  <a:lnTo>
                    <a:pt x="268" y="133"/>
                  </a:lnTo>
                  <a:lnTo>
                    <a:pt x="272" y="146"/>
                  </a:lnTo>
                  <a:lnTo>
                    <a:pt x="278" y="161"/>
                  </a:lnTo>
                  <a:lnTo>
                    <a:pt x="278" y="163"/>
                  </a:lnTo>
                  <a:lnTo>
                    <a:pt x="281" y="165"/>
                  </a:lnTo>
                  <a:lnTo>
                    <a:pt x="284" y="167"/>
                  </a:lnTo>
                  <a:lnTo>
                    <a:pt x="290" y="167"/>
                  </a:lnTo>
                  <a:lnTo>
                    <a:pt x="295" y="165"/>
                  </a:lnTo>
                  <a:lnTo>
                    <a:pt x="296" y="161"/>
                  </a:lnTo>
                  <a:lnTo>
                    <a:pt x="295" y="159"/>
                  </a:lnTo>
                  <a:lnTo>
                    <a:pt x="295" y="158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6" name="Freeform 446"/>
            <p:cNvSpPr>
              <a:spLocks/>
            </p:cNvSpPr>
            <p:nvPr/>
          </p:nvSpPr>
          <p:spPr bwMode="auto">
            <a:xfrm>
              <a:off x="1914" y="2445"/>
              <a:ext cx="73" cy="154"/>
            </a:xfrm>
            <a:custGeom>
              <a:avLst/>
              <a:gdLst>
                <a:gd name="T0" fmla="*/ 0 w 73"/>
                <a:gd name="T1" fmla="*/ 12 h 154"/>
                <a:gd name="T2" fmla="*/ 28 w 73"/>
                <a:gd name="T3" fmla="*/ 0 h 154"/>
                <a:gd name="T4" fmla="*/ 31 w 73"/>
                <a:gd name="T5" fmla="*/ 4 h 154"/>
                <a:gd name="T6" fmla="*/ 35 w 73"/>
                <a:gd name="T7" fmla="*/ 15 h 154"/>
                <a:gd name="T8" fmla="*/ 41 w 73"/>
                <a:gd name="T9" fmla="*/ 31 h 154"/>
                <a:gd name="T10" fmla="*/ 50 w 73"/>
                <a:gd name="T11" fmla="*/ 51 h 154"/>
                <a:gd name="T12" fmla="*/ 57 w 73"/>
                <a:gd name="T13" fmla="*/ 74 h 154"/>
                <a:gd name="T14" fmla="*/ 65 w 73"/>
                <a:gd name="T15" fmla="*/ 98 h 154"/>
                <a:gd name="T16" fmla="*/ 70 w 73"/>
                <a:gd name="T17" fmla="*/ 124 h 154"/>
                <a:gd name="T18" fmla="*/ 73 w 73"/>
                <a:gd name="T19" fmla="*/ 147 h 154"/>
                <a:gd name="T20" fmla="*/ 49 w 73"/>
                <a:gd name="T21" fmla="*/ 154 h 154"/>
                <a:gd name="T22" fmla="*/ 48 w 73"/>
                <a:gd name="T23" fmla="*/ 151 h 154"/>
                <a:gd name="T24" fmla="*/ 45 w 73"/>
                <a:gd name="T25" fmla="*/ 142 h 154"/>
                <a:gd name="T26" fmla="*/ 41 w 73"/>
                <a:gd name="T27" fmla="*/ 128 h 154"/>
                <a:gd name="T28" fmla="*/ 35 w 73"/>
                <a:gd name="T29" fmla="*/ 110 h 154"/>
                <a:gd name="T30" fmla="*/ 27 w 73"/>
                <a:gd name="T31" fmla="*/ 87 h 154"/>
                <a:gd name="T32" fmla="*/ 20 w 73"/>
                <a:gd name="T33" fmla="*/ 64 h 154"/>
                <a:gd name="T34" fmla="*/ 10 w 73"/>
                <a:gd name="T35" fmla="*/ 39 h 154"/>
                <a:gd name="T36" fmla="*/ 0 w 73"/>
                <a:gd name="T37" fmla="*/ 12 h 1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3"/>
                <a:gd name="T58" fmla="*/ 0 h 154"/>
                <a:gd name="T59" fmla="*/ 73 w 73"/>
                <a:gd name="T60" fmla="*/ 154 h 1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3" h="154">
                  <a:moveTo>
                    <a:pt x="0" y="12"/>
                  </a:moveTo>
                  <a:lnTo>
                    <a:pt x="28" y="0"/>
                  </a:lnTo>
                  <a:lnTo>
                    <a:pt x="31" y="4"/>
                  </a:lnTo>
                  <a:lnTo>
                    <a:pt x="35" y="15"/>
                  </a:lnTo>
                  <a:lnTo>
                    <a:pt x="41" y="31"/>
                  </a:lnTo>
                  <a:lnTo>
                    <a:pt x="50" y="51"/>
                  </a:lnTo>
                  <a:lnTo>
                    <a:pt x="57" y="74"/>
                  </a:lnTo>
                  <a:lnTo>
                    <a:pt x="65" y="98"/>
                  </a:lnTo>
                  <a:lnTo>
                    <a:pt x="70" y="124"/>
                  </a:lnTo>
                  <a:lnTo>
                    <a:pt x="73" y="147"/>
                  </a:lnTo>
                  <a:lnTo>
                    <a:pt x="49" y="154"/>
                  </a:lnTo>
                  <a:lnTo>
                    <a:pt x="48" y="151"/>
                  </a:lnTo>
                  <a:lnTo>
                    <a:pt x="45" y="142"/>
                  </a:lnTo>
                  <a:lnTo>
                    <a:pt x="41" y="128"/>
                  </a:lnTo>
                  <a:lnTo>
                    <a:pt x="35" y="110"/>
                  </a:lnTo>
                  <a:lnTo>
                    <a:pt x="27" y="87"/>
                  </a:lnTo>
                  <a:lnTo>
                    <a:pt x="20" y="64"/>
                  </a:lnTo>
                  <a:lnTo>
                    <a:pt x="10" y="39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348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eB-WO-PR-320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r>
              <a:rPr lang="en-US" altLang="zh-CN" b="1" dirty="0" smtClean="0"/>
              <a:t>Preparing and Planning (optional)</a:t>
            </a:r>
          </a:p>
          <a:p>
            <a:r>
              <a:rPr lang="en-US" altLang="zh-CN" dirty="0" smtClean="0"/>
              <a:t>Releasing and Monitoring Work Orders</a:t>
            </a:r>
          </a:p>
          <a:p>
            <a:r>
              <a:rPr lang="en-US" altLang="zh-CN" dirty="0" smtClean="0"/>
              <a:t>Modifying Work Order Status</a:t>
            </a:r>
          </a:p>
          <a:p>
            <a:r>
              <a:rPr lang="en-US" altLang="zh-CN" dirty="0" smtClean="0"/>
              <a:t>Splitting Work Orders (optional)</a:t>
            </a:r>
          </a:p>
          <a:p>
            <a:r>
              <a:rPr lang="en-US" altLang="zh-CN" dirty="0" smtClean="0"/>
              <a:t>Issuing Components</a:t>
            </a:r>
          </a:p>
          <a:p>
            <a:r>
              <a:rPr lang="en-US" altLang="zh-CN" dirty="0" smtClean="0"/>
              <a:t>Receiving Work Orders</a:t>
            </a:r>
          </a:p>
          <a:p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r>
              <a:rPr lang="en-US" altLang="zh-CN" dirty="0" smtClean="0"/>
              <a:t>Maintaining WO Bails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Component Check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eB-WO-PR-330</a:t>
            </a:r>
            <a:endParaRPr lang="en-US" altLang="zh-CN"/>
          </a:p>
        </p:txBody>
      </p:sp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7256463" y="1417638"/>
            <a:ext cx="600075" cy="20637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35845" name="Picture 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0013" y="1800225"/>
            <a:ext cx="6777037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404938" y="3109913"/>
            <a:ext cx="3657600" cy="39687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3741738" y="3590925"/>
            <a:ext cx="3668712" cy="5016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24"/>
          <p:cNvSpPr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 eaLnBrk="1" hangingPunct="1"/>
            <a:r>
              <a:rPr lang="en-US" altLang="zh-CN" smtClean="0">
                <a:latin typeface="+mj-lt"/>
                <a:ea typeface="SimSun" pitchFamily="2" charset="-122"/>
              </a:rPr>
              <a:t>Releasing Work Orders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  <a:effectLst/>
        </p:spPr>
        <p:txBody>
          <a:bodyPr/>
          <a:lstStyle/>
          <a:p>
            <a:pPr defTabSz="865188"/>
            <a:r>
              <a:rPr lang="zh-CN" altLang="en-US">
                <a:latin typeface="+mj-lt"/>
              </a:rPr>
              <a:t>eB-WO-PR-340</a:t>
            </a:r>
            <a:endParaRPr lang="en-US" altLang="zh-CN">
              <a:latin typeface="+mj-lt"/>
            </a:endParaRPr>
          </a:p>
        </p:txBody>
      </p:sp>
      <p:grpSp>
        <p:nvGrpSpPr>
          <p:cNvPr id="36868" name="Group 867"/>
          <p:cNvGrpSpPr>
            <a:grpSpLocks/>
          </p:cNvGrpSpPr>
          <p:nvPr/>
        </p:nvGrpSpPr>
        <p:grpSpPr bwMode="auto">
          <a:xfrm>
            <a:off x="1233488" y="2584450"/>
            <a:ext cx="6656387" cy="1930400"/>
            <a:chOff x="333" y="2642"/>
            <a:chExt cx="4193" cy="1216"/>
          </a:xfrm>
          <a:effectLst/>
        </p:grpSpPr>
        <p:sp>
          <p:nvSpPr>
            <p:cNvPr id="36869" name="Freeform 837"/>
            <p:cNvSpPr>
              <a:spLocks/>
            </p:cNvSpPr>
            <p:nvPr/>
          </p:nvSpPr>
          <p:spPr bwMode="auto">
            <a:xfrm>
              <a:off x="2298" y="3357"/>
              <a:ext cx="1253" cy="354"/>
            </a:xfrm>
            <a:custGeom>
              <a:avLst/>
              <a:gdLst>
                <a:gd name="T0" fmla="*/ 0 w 403"/>
                <a:gd name="T1" fmla="*/ 3385 h 114"/>
                <a:gd name="T2" fmla="*/ 2466 w 403"/>
                <a:gd name="T3" fmla="*/ 925 h 114"/>
                <a:gd name="T4" fmla="*/ 12082 w 403"/>
                <a:gd name="T5" fmla="*/ 0 h 114"/>
                <a:gd name="T6" fmla="*/ 11118 w 403"/>
                <a:gd name="T7" fmla="*/ 1736 h 114"/>
                <a:gd name="T8" fmla="*/ 0 w 403"/>
                <a:gd name="T9" fmla="*/ 3385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3"/>
                <a:gd name="T16" fmla="*/ 0 h 114"/>
                <a:gd name="T17" fmla="*/ 403 w 403"/>
                <a:gd name="T18" fmla="*/ 114 h 1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3" h="114">
                  <a:moveTo>
                    <a:pt x="0" y="113"/>
                  </a:moveTo>
                  <a:lnTo>
                    <a:pt x="82" y="31"/>
                  </a:lnTo>
                  <a:lnTo>
                    <a:pt x="402" y="0"/>
                  </a:lnTo>
                  <a:lnTo>
                    <a:pt x="370" y="58"/>
                  </a:lnTo>
                  <a:lnTo>
                    <a:pt x="0" y="11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0" name="AutoShape 838" descr="Horizontal brick"/>
            <p:cNvSpPr>
              <a:spLocks noChangeArrowheads="1"/>
            </p:cNvSpPr>
            <p:nvPr/>
          </p:nvSpPr>
          <p:spPr bwMode="auto">
            <a:xfrm>
              <a:off x="337" y="2654"/>
              <a:ext cx="2219" cy="1041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FDDDAD"/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1" name="Freeform 839"/>
            <p:cNvSpPr>
              <a:spLocks/>
            </p:cNvSpPr>
            <p:nvPr/>
          </p:nvSpPr>
          <p:spPr bwMode="auto">
            <a:xfrm>
              <a:off x="2298" y="2642"/>
              <a:ext cx="267" cy="1064"/>
            </a:xfrm>
            <a:custGeom>
              <a:avLst/>
              <a:gdLst>
                <a:gd name="T0" fmla="*/ 28 w 86"/>
                <a:gd name="T1" fmla="*/ 2554 h 342"/>
                <a:gd name="T2" fmla="*/ 2546 w 86"/>
                <a:gd name="T3" fmla="*/ 0 h 342"/>
                <a:gd name="T4" fmla="*/ 2546 w 86"/>
                <a:gd name="T5" fmla="*/ 7675 h 342"/>
                <a:gd name="T6" fmla="*/ 0 w 86"/>
                <a:gd name="T7" fmla="*/ 10270 h 342"/>
                <a:gd name="T8" fmla="*/ 28 w 86"/>
                <a:gd name="T9" fmla="*/ 2554 h 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342"/>
                <a:gd name="T17" fmla="*/ 86 w 86"/>
                <a:gd name="T18" fmla="*/ 342 h 3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342">
                  <a:moveTo>
                    <a:pt x="1" y="85"/>
                  </a:moveTo>
                  <a:lnTo>
                    <a:pt x="85" y="0"/>
                  </a:lnTo>
                  <a:lnTo>
                    <a:pt x="85" y="255"/>
                  </a:lnTo>
                  <a:lnTo>
                    <a:pt x="0" y="341"/>
                  </a:lnTo>
                  <a:lnTo>
                    <a:pt x="1" y="85"/>
                  </a:lnTo>
                </a:path>
              </a:pathLst>
            </a:custGeom>
            <a:solidFill>
              <a:srgbClr val="FCCE88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2" name="AutoShape 840"/>
            <p:cNvSpPr>
              <a:spLocks noChangeArrowheads="1"/>
            </p:cNvSpPr>
            <p:nvPr/>
          </p:nvSpPr>
          <p:spPr bwMode="auto">
            <a:xfrm>
              <a:off x="439" y="3116"/>
              <a:ext cx="342" cy="153"/>
            </a:xfrm>
            <a:prstGeom prst="roundRect">
              <a:avLst>
                <a:gd name="adj" fmla="val 12495"/>
              </a:avLst>
            </a:prstGeom>
            <a:solidFill>
              <a:srgbClr val="EF91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3" name="AutoShape 841"/>
            <p:cNvSpPr>
              <a:spLocks noChangeArrowheads="1"/>
            </p:cNvSpPr>
            <p:nvPr/>
          </p:nvSpPr>
          <p:spPr bwMode="auto">
            <a:xfrm>
              <a:off x="937" y="3116"/>
              <a:ext cx="343" cy="153"/>
            </a:xfrm>
            <a:prstGeom prst="roundRect">
              <a:avLst>
                <a:gd name="adj" fmla="val 12495"/>
              </a:avLst>
            </a:prstGeom>
            <a:solidFill>
              <a:srgbClr val="EF91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4" name="Freeform 842"/>
            <p:cNvSpPr>
              <a:spLocks/>
            </p:cNvSpPr>
            <p:nvPr/>
          </p:nvSpPr>
          <p:spPr bwMode="auto">
            <a:xfrm>
              <a:off x="2374" y="2892"/>
              <a:ext cx="133" cy="646"/>
            </a:xfrm>
            <a:custGeom>
              <a:avLst/>
              <a:gdLst>
                <a:gd name="T0" fmla="*/ 0 w 43"/>
                <a:gd name="T1" fmla="*/ 6202 h 208"/>
                <a:gd name="T2" fmla="*/ 0 w 43"/>
                <a:gd name="T3" fmla="*/ 1320 h 208"/>
                <a:gd name="T4" fmla="*/ 1243 w 43"/>
                <a:gd name="T5" fmla="*/ 0 h 208"/>
                <a:gd name="T6" fmla="*/ 1243 w 43"/>
                <a:gd name="T7" fmla="*/ 5007 h 208"/>
                <a:gd name="T8" fmla="*/ 0 w 43"/>
                <a:gd name="T9" fmla="*/ 6202 h 2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08"/>
                <a:gd name="T17" fmla="*/ 43 w 43"/>
                <a:gd name="T18" fmla="*/ 208 h 2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08">
                  <a:moveTo>
                    <a:pt x="0" y="207"/>
                  </a:moveTo>
                  <a:lnTo>
                    <a:pt x="0" y="44"/>
                  </a:lnTo>
                  <a:lnTo>
                    <a:pt x="42" y="0"/>
                  </a:lnTo>
                  <a:lnTo>
                    <a:pt x="42" y="167"/>
                  </a:lnTo>
                  <a:lnTo>
                    <a:pt x="0" y="207"/>
                  </a:lnTo>
                </a:path>
              </a:pathLst>
            </a:custGeom>
            <a:solidFill>
              <a:schemeClr val="hlink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5" name="AutoShape 843"/>
            <p:cNvSpPr>
              <a:spLocks noChangeArrowheads="1"/>
            </p:cNvSpPr>
            <p:nvPr/>
          </p:nvSpPr>
          <p:spPr bwMode="auto">
            <a:xfrm>
              <a:off x="2379" y="3302"/>
              <a:ext cx="901" cy="207"/>
            </a:xfrm>
            <a:prstGeom prst="cube">
              <a:avLst>
                <a:gd name="adj" fmla="val 24995"/>
              </a:avLst>
            </a:prstGeom>
            <a:solidFill>
              <a:srgbClr val="EF91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6" name="Freeform 844"/>
            <p:cNvSpPr>
              <a:spLocks/>
            </p:cNvSpPr>
            <p:nvPr/>
          </p:nvSpPr>
          <p:spPr bwMode="auto">
            <a:xfrm>
              <a:off x="333" y="2642"/>
              <a:ext cx="2239" cy="274"/>
            </a:xfrm>
            <a:custGeom>
              <a:avLst/>
              <a:gdLst>
                <a:gd name="T0" fmla="*/ 2553 w 720"/>
                <a:gd name="T1" fmla="*/ 59 h 88"/>
                <a:gd name="T2" fmla="*/ 0 w 720"/>
                <a:gd name="T3" fmla="*/ 2628 h 88"/>
                <a:gd name="T4" fmla="*/ 19031 w 720"/>
                <a:gd name="T5" fmla="*/ 2628 h 88"/>
                <a:gd name="T6" fmla="*/ 21622 w 720"/>
                <a:gd name="T7" fmla="*/ 0 h 88"/>
                <a:gd name="T8" fmla="*/ 2553 w 720"/>
                <a:gd name="T9" fmla="*/ 59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88"/>
                <a:gd name="T17" fmla="*/ 720 w 72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88">
                  <a:moveTo>
                    <a:pt x="85" y="2"/>
                  </a:moveTo>
                  <a:lnTo>
                    <a:pt x="0" y="87"/>
                  </a:lnTo>
                  <a:lnTo>
                    <a:pt x="633" y="87"/>
                  </a:lnTo>
                  <a:lnTo>
                    <a:pt x="719" y="0"/>
                  </a:lnTo>
                  <a:lnTo>
                    <a:pt x="85" y="2"/>
                  </a:lnTo>
                </a:path>
              </a:pathLst>
            </a:custGeom>
            <a:solidFill>
              <a:srgbClr val="FEEDD3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7" name="AutoShape 845"/>
            <p:cNvSpPr>
              <a:spLocks noChangeArrowheads="1"/>
            </p:cNvSpPr>
            <p:nvPr/>
          </p:nvSpPr>
          <p:spPr bwMode="auto">
            <a:xfrm>
              <a:off x="1478" y="3092"/>
              <a:ext cx="710" cy="228"/>
            </a:xfrm>
            <a:prstGeom prst="roundRect">
              <a:avLst>
                <a:gd name="adj" fmla="val 12495"/>
              </a:avLst>
            </a:prstGeom>
            <a:solidFill>
              <a:srgbClr val="EF91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8" name="AutoShape 846"/>
            <p:cNvSpPr>
              <a:spLocks noChangeArrowheads="1"/>
            </p:cNvSpPr>
            <p:nvPr/>
          </p:nvSpPr>
          <p:spPr bwMode="auto">
            <a:xfrm>
              <a:off x="634" y="3361"/>
              <a:ext cx="1089" cy="334"/>
            </a:xfrm>
            <a:prstGeom prst="roundRect">
              <a:avLst>
                <a:gd name="adj" fmla="val 12495"/>
              </a:avLst>
            </a:prstGeom>
            <a:solidFill>
              <a:srgbClr val="EF91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9" name="AutoShape 847"/>
            <p:cNvSpPr>
              <a:spLocks noChangeArrowheads="1"/>
            </p:cNvSpPr>
            <p:nvPr/>
          </p:nvSpPr>
          <p:spPr bwMode="auto">
            <a:xfrm>
              <a:off x="714" y="3407"/>
              <a:ext cx="938" cy="283"/>
            </a:xfrm>
            <a:prstGeom prst="roundRect">
              <a:avLst>
                <a:gd name="adj" fmla="val 12495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0" name="AutoShape 848"/>
            <p:cNvSpPr>
              <a:spLocks noChangeArrowheads="1"/>
            </p:cNvSpPr>
            <p:nvPr/>
          </p:nvSpPr>
          <p:spPr bwMode="auto">
            <a:xfrm>
              <a:off x="1508" y="3113"/>
              <a:ext cx="639" cy="186"/>
            </a:xfrm>
            <a:prstGeom prst="roundRect">
              <a:avLst>
                <a:gd name="adj" fmla="val 12495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1" name="AutoShape 849"/>
            <p:cNvSpPr>
              <a:spLocks noChangeArrowheads="1"/>
            </p:cNvSpPr>
            <p:nvPr/>
          </p:nvSpPr>
          <p:spPr bwMode="auto">
            <a:xfrm>
              <a:off x="970" y="3150"/>
              <a:ext cx="280" cy="94"/>
            </a:xfrm>
            <a:prstGeom prst="roundRect">
              <a:avLst>
                <a:gd name="adj" fmla="val 12495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2" name="AutoShape 850"/>
            <p:cNvSpPr>
              <a:spLocks noChangeArrowheads="1"/>
            </p:cNvSpPr>
            <p:nvPr/>
          </p:nvSpPr>
          <p:spPr bwMode="auto">
            <a:xfrm>
              <a:off x="468" y="3150"/>
              <a:ext cx="279" cy="94"/>
            </a:xfrm>
            <a:prstGeom prst="roundRect">
              <a:avLst>
                <a:gd name="adj" fmla="val 12495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6883" name="Group 851"/>
            <p:cNvGrpSpPr>
              <a:grpSpLocks/>
            </p:cNvGrpSpPr>
            <p:nvPr/>
          </p:nvGrpSpPr>
          <p:grpSpPr bwMode="auto">
            <a:xfrm>
              <a:off x="4027" y="3534"/>
              <a:ext cx="499" cy="232"/>
              <a:chOff x="4596" y="1636"/>
              <a:chExt cx="161" cy="52"/>
            </a:xfrm>
          </p:grpSpPr>
          <p:sp>
            <p:nvSpPr>
              <p:cNvPr id="36897" name="Freeform 852"/>
              <p:cNvSpPr>
                <a:spLocks/>
              </p:cNvSpPr>
              <p:nvPr/>
            </p:nvSpPr>
            <p:spPr bwMode="auto">
              <a:xfrm>
                <a:off x="4612" y="1637"/>
                <a:ext cx="136" cy="37"/>
              </a:xfrm>
              <a:custGeom>
                <a:avLst/>
                <a:gdLst>
                  <a:gd name="T0" fmla="*/ 7 w 136"/>
                  <a:gd name="T1" fmla="*/ 0 h 37"/>
                  <a:gd name="T2" fmla="*/ 19 w 136"/>
                  <a:gd name="T3" fmla="*/ 0 h 37"/>
                  <a:gd name="T4" fmla="*/ 32 w 136"/>
                  <a:gd name="T5" fmla="*/ 0 h 37"/>
                  <a:gd name="T6" fmla="*/ 43 w 136"/>
                  <a:gd name="T7" fmla="*/ 0 h 37"/>
                  <a:gd name="T8" fmla="*/ 52 w 136"/>
                  <a:gd name="T9" fmla="*/ 0 h 37"/>
                  <a:gd name="T10" fmla="*/ 67 w 136"/>
                  <a:gd name="T11" fmla="*/ 0 h 37"/>
                  <a:gd name="T12" fmla="*/ 74 w 136"/>
                  <a:gd name="T13" fmla="*/ 0 h 37"/>
                  <a:gd name="T14" fmla="*/ 83 w 136"/>
                  <a:gd name="T15" fmla="*/ 0 h 37"/>
                  <a:gd name="T16" fmla="*/ 89 w 136"/>
                  <a:gd name="T17" fmla="*/ 0 h 37"/>
                  <a:gd name="T18" fmla="*/ 96 w 136"/>
                  <a:gd name="T19" fmla="*/ 0 h 37"/>
                  <a:gd name="T20" fmla="*/ 105 w 136"/>
                  <a:gd name="T21" fmla="*/ 0 h 37"/>
                  <a:gd name="T22" fmla="*/ 112 w 136"/>
                  <a:gd name="T23" fmla="*/ 0 h 37"/>
                  <a:gd name="T24" fmla="*/ 117 w 136"/>
                  <a:gd name="T25" fmla="*/ 0 h 37"/>
                  <a:gd name="T26" fmla="*/ 123 w 136"/>
                  <a:gd name="T27" fmla="*/ 0 h 37"/>
                  <a:gd name="T28" fmla="*/ 129 w 136"/>
                  <a:gd name="T29" fmla="*/ 0 h 37"/>
                  <a:gd name="T30" fmla="*/ 135 w 136"/>
                  <a:gd name="T31" fmla="*/ 0 h 37"/>
                  <a:gd name="T32" fmla="*/ 129 w 136"/>
                  <a:gd name="T33" fmla="*/ 4 h 37"/>
                  <a:gd name="T34" fmla="*/ 123 w 136"/>
                  <a:gd name="T35" fmla="*/ 8 h 37"/>
                  <a:gd name="T36" fmla="*/ 117 w 136"/>
                  <a:gd name="T37" fmla="*/ 9 h 37"/>
                  <a:gd name="T38" fmla="*/ 112 w 136"/>
                  <a:gd name="T39" fmla="*/ 11 h 37"/>
                  <a:gd name="T40" fmla="*/ 103 w 136"/>
                  <a:gd name="T41" fmla="*/ 15 h 37"/>
                  <a:gd name="T42" fmla="*/ 94 w 136"/>
                  <a:gd name="T43" fmla="*/ 17 h 37"/>
                  <a:gd name="T44" fmla="*/ 85 w 136"/>
                  <a:gd name="T45" fmla="*/ 19 h 37"/>
                  <a:gd name="T46" fmla="*/ 74 w 136"/>
                  <a:gd name="T47" fmla="*/ 23 h 37"/>
                  <a:gd name="T48" fmla="*/ 66 w 136"/>
                  <a:gd name="T49" fmla="*/ 25 h 37"/>
                  <a:gd name="T50" fmla="*/ 57 w 136"/>
                  <a:gd name="T51" fmla="*/ 27 h 37"/>
                  <a:gd name="T52" fmla="*/ 49 w 136"/>
                  <a:gd name="T53" fmla="*/ 28 h 37"/>
                  <a:gd name="T54" fmla="*/ 43 w 136"/>
                  <a:gd name="T55" fmla="*/ 28 h 37"/>
                  <a:gd name="T56" fmla="*/ 32 w 136"/>
                  <a:gd name="T57" fmla="*/ 28 h 37"/>
                  <a:gd name="T58" fmla="*/ 25 w 136"/>
                  <a:gd name="T59" fmla="*/ 30 h 37"/>
                  <a:gd name="T60" fmla="*/ 19 w 136"/>
                  <a:gd name="T61" fmla="*/ 32 h 37"/>
                  <a:gd name="T62" fmla="*/ 14 w 136"/>
                  <a:gd name="T63" fmla="*/ 34 h 37"/>
                  <a:gd name="T64" fmla="*/ 5 w 136"/>
                  <a:gd name="T65" fmla="*/ 36 h 37"/>
                  <a:gd name="T66" fmla="*/ 0 w 136"/>
                  <a:gd name="T67" fmla="*/ 30 h 37"/>
                  <a:gd name="T68" fmla="*/ 0 w 136"/>
                  <a:gd name="T69" fmla="*/ 23 h 37"/>
                  <a:gd name="T70" fmla="*/ 0 w 136"/>
                  <a:gd name="T71" fmla="*/ 17 h 37"/>
                  <a:gd name="T72" fmla="*/ 0 w 136"/>
                  <a:gd name="T73" fmla="*/ 11 h 37"/>
                  <a:gd name="T74" fmla="*/ 0 w 136"/>
                  <a:gd name="T75" fmla="*/ 4 h 37"/>
                  <a:gd name="T76" fmla="*/ 7 w 136"/>
                  <a:gd name="T77" fmla="*/ 0 h 37"/>
                  <a:gd name="T78" fmla="*/ 7 w 136"/>
                  <a:gd name="T79" fmla="*/ 0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36"/>
                  <a:gd name="T121" fmla="*/ 0 h 37"/>
                  <a:gd name="T122" fmla="*/ 136 w 136"/>
                  <a:gd name="T123" fmla="*/ 37 h 3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36" h="37">
                    <a:moveTo>
                      <a:pt x="7" y="0"/>
                    </a:moveTo>
                    <a:lnTo>
                      <a:pt x="19" y="0"/>
                    </a:lnTo>
                    <a:lnTo>
                      <a:pt x="32" y="0"/>
                    </a:lnTo>
                    <a:lnTo>
                      <a:pt x="43" y="0"/>
                    </a:lnTo>
                    <a:lnTo>
                      <a:pt x="52" y="0"/>
                    </a:lnTo>
                    <a:lnTo>
                      <a:pt x="67" y="0"/>
                    </a:lnTo>
                    <a:lnTo>
                      <a:pt x="74" y="0"/>
                    </a:lnTo>
                    <a:lnTo>
                      <a:pt x="83" y="0"/>
                    </a:lnTo>
                    <a:lnTo>
                      <a:pt x="89" y="0"/>
                    </a:lnTo>
                    <a:lnTo>
                      <a:pt x="96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7" y="0"/>
                    </a:lnTo>
                    <a:lnTo>
                      <a:pt x="123" y="0"/>
                    </a:lnTo>
                    <a:lnTo>
                      <a:pt x="129" y="0"/>
                    </a:lnTo>
                    <a:lnTo>
                      <a:pt x="135" y="0"/>
                    </a:lnTo>
                    <a:lnTo>
                      <a:pt x="129" y="4"/>
                    </a:lnTo>
                    <a:lnTo>
                      <a:pt x="123" y="8"/>
                    </a:lnTo>
                    <a:lnTo>
                      <a:pt x="117" y="9"/>
                    </a:lnTo>
                    <a:lnTo>
                      <a:pt x="112" y="11"/>
                    </a:lnTo>
                    <a:lnTo>
                      <a:pt x="103" y="15"/>
                    </a:lnTo>
                    <a:lnTo>
                      <a:pt x="94" y="17"/>
                    </a:lnTo>
                    <a:lnTo>
                      <a:pt x="85" y="19"/>
                    </a:lnTo>
                    <a:lnTo>
                      <a:pt x="74" y="23"/>
                    </a:lnTo>
                    <a:lnTo>
                      <a:pt x="66" y="25"/>
                    </a:lnTo>
                    <a:lnTo>
                      <a:pt x="57" y="27"/>
                    </a:lnTo>
                    <a:lnTo>
                      <a:pt x="49" y="28"/>
                    </a:lnTo>
                    <a:lnTo>
                      <a:pt x="43" y="28"/>
                    </a:lnTo>
                    <a:lnTo>
                      <a:pt x="32" y="28"/>
                    </a:lnTo>
                    <a:lnTo>
                      <a:pt x="25" y="30"/>
                    </a:lnTo>
                    <a:lnTo>
                      <a:pt x="19" y="32"/>
                    </a:lnTo>
                    <a:lnTo>
                      <a:pt x="14" y="34"/>
                    </a:lnTo>
                    <a:lnTo>
                      <a:pt x="5" y="36"/>
                    </a:lnTo>
                    <a:lnTo>
                      <a:pt x="0" y="30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7" y="0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8" name="Freeform 853"/>
              <p:cNvSpPr>
                <a:spLocks/>
              </p:cNvSpPr>
              <p:nvPr/>
            </p:nvSpPr>
            <p:spPr bwMode="auto">
              <a:xfrm>
                <a:off x="4596" y="1636"/>
                <a:ext cx="161" cy="52"/>
              </a:xfrm>
              <a:custGeom>
                <a:avLst/>
                <a:gdLst>
                  <a:gd name="T0" fmla="*/ 0 w 161"/>
                  <a:gd name="T1" fmla="*/ 51 h 52"/>
                  <a:gd name="T2" fmla="*/ 29 w 161"/>
                  <a:gd name="T3" fmla="*/ 24 h 52"/>
                  <a:gd name="T4" fmla="*/ 160 w 161"/>
                  <a:gd name="T5" fmla="*/ 0 h 52"/>
                  <a:gd name="T6" fmla="*/ 160 w 161"/>
                  <a:gd name="T7" fmla="*/ 25 h 52"/>
                  <a:gd name="T8" fmla="*/ 0 w 161"/>
                  <a:gd name="T9" fmla="*/ 51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1"/>
                  <a:gd name="T16" fmla="*/ 0 h 52"/>
                  <a:gd name="T17" fmla="*/ 161 w 161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1" h="52">
                    <a:moveTo>
                      <a:pt x="0" y="51"/>
                    </a:moveTo>
                    <a:lnTo>
                      <a:pt x="29" y="24"/>
                    </a:lnTo>
                    <a:lnTo>
                      <a:pt x="160" y="0"/>
                    </a:lnTo>
                    <a:lnTo>
                      <a:pt x="160" y="25"/>
                    </a:lnTo>
                    <a:lnTo>
                      <a:pt x="0" y="51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6884" name="AutoShape 854"/>
            <p:cNvSpPr>
              <a:spLocks noChangeArrowheads="1"/>
            </p:cNvSpPr>
            <p:nvPr/>
          </p:nvSpPr>
          <p:spPr bwMode="auto">
            <a:xfrm>
              <a:off x="3249" y="3314"/>
              <a:ext cx="882" cy="544"/>
            </a:xfrm>
            <a:prstGeom prst="cube">
              <a:avLst>
                <a:gd name="adj" fmla="val 24995"/>
              </a:avLst>
            </a:prstGeom>
            <a:solidFill>
              <a:schemeClr val="accent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5" name="Freeform 855"/>
            <p:cNvSpPr>
              <a:spLocks/>
            </p:cNvSpPr>
            <p:nvPr/>
          </p:nvSpPr>
          <p:spPr bwMode="auto">
            <a:xfrm>
              <a:off x="3234" y="3302"/>
              <a:ext cx="899" cy="104"/>
            </a:xfrm>
            <a:custGeom>
              <a:avLst/>
              <a:gdLst>
                <a:gd name="T0" fmla="*/ 1238 w 289"/>
                <a:gd name="T1" fmla="*/ 0 h 33"/>
                <a:gd name="T2" fmla="*/ 0 w 289"/>
                <a:gd name="T3" fmla="*/ 1002 h 33"/>
                <a:gd name="T4" fmla="*/ 7432 w 289"/>
                <a:gd name="T5" fmla="*/ 1002 h 33"/>
                <a:gd name="T6" fmla="*/ 8670 w 289"/>
                <a:gd name="T7" fmla="*/ 0 h 33"/>
                <a:gd name="T8" fmla="*/ 1238 w 289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9"/>
                <a:gd name="T16" fmla="*/ 0 h 33"/>
                <a:gd name="T17" fmla="*/ 289 w 289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9" h="33">
                  <a:moveTo>
                    <a:pt x="41" y="0"/>
                  </a:moveTo>
                  <a:lnTo>
                    <a:pt x="0" y="32"/>
                  </a:lnTo>
                  <a:lnTo>
                    <a:pt x="247" y="32"/>
                  </a:lnTo>
                  <a:lnTo>
                    <a:pt x="288" y="0"/>
                  </a:lnTo>
                  <a:lnTo>
                    <a:pt x="41" y="0"/>
                  </a:lnTo>
                </a:path>
              </a:pathLst>
            </a:custGeom>
            <a:solidFill>
              <a:srgbClr val="DADADA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6" name="Line 856"/>
            <p:cNvSpPr>
              <a:spLocks noChangeShapeType="1"/>
            </p:cNvSpPr>
            <p:nvPr/>
          </p:nvSpPr>
          <p:spPr bwMode="auto">
            <a:xfrm>
              <a:off x="3361" y="3314"/>
              <a:ext cx="0" cy="77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7" name="Line 857"/>
            <p:cNvSpPr>
              <a:spLocks noChangeShapeType="1"/>
            </p:cNvSpPr>
            <p:nvPr/>
          </p:nvSpPr>
          <p:spPr bwMode="auto">
            <a:xfrm flipH="1">
              <a:off x="2554" y="3427"/>
              <a:ext cx="531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8" name="AutoShape 858"/>
            <p:cNvSpPr>
              <a:spLocks noChangeArrowheads="1"/>
            </p:cNvSpPr>
            <p:nvPr/>
          </p:nvSpPr>
          <p:spPr bwMode="auto">
            <a:xfrm>
              <a:off x="2476" y="2963"/>
              <a:ext cx="317" cy="369"/>
            </a:xfrm>
            <a:prstGeom prst="cube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altLang="zh-CN" sz="1200" b="1">
                  <a:latin typeface="+mj-lt"/>
                  <a:ea typeface="SimSun" pitchFamily="2" charset="-122"/>
                </a:rPr>
                <a:t>Work</a:t>
              </a:r>
              <a:br>
                <a:rPr lang="en-US" altLang="zh-CN" sz="1200" b="1">
                  <a:latin typeface="+mj-lt"/>
                  <a:ea typeface="SimSun" pitchFamily="2" charset="-122"/>
                </a:rPr>
              </a:br>
              <a:r>
                <a:rPr lang="en-US" altLang="zh-CN" sz="1200" b="1">
                  <a:latin typeface="+mj-lt"/>
                  <a:ea typeface="SimSun" pitchFamily="2" charset="-122"/>
                </a:rPr>
                <a:t>Order</a:t>
              </a:r>
              <a:br>
                <a:rPr lang="en-US" altLang="zh-CN" sz="1200" b="1">
                  <a:latin typeface="+mj-lt"/>
                  <a:ea typeface="SimSun" pitchFamily="2" charset="-122"/>
                </a:rPr>
              </a:br>
              <a:r>
                <a:rPr lang="en-US" altLang="zh-CN" sz="1200" b="1">
                  <a:latin typeface="+mj-lt"/>
                  <a:ea typeface="SimSun" pitchFamily="2" charset="-122"/>
                </a:rPr>
                <a:t>1114</a:t>
              </a:r>
            </a:p>
          </p:txBody>
        </p:sp>
        <p:sp>
          <p:nvSpPr>
            <p:cNvPr id="36889" name="AutoShape 859"/>
            <p:cNvSpPr>
              <a:spLocks noChangeArrowheads="1"/>
            </p:cNvSpPr>
            <p:nvPr/>
          </p:nvSpPr>
          <p:spPr bwMode="auto">
            <a:xfrm>
              <a:off x="2909" y="2958"/>
              <a:ext cx="317" cy="369"/>
            </a:xfrm>
            <a:prstGeom prst="cube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altLang="zh-CN" sz="1200" b="1">
                  <a:latin typeface="+mj-lt"/>
                  <a:ea typeface="SimSun" pitchFamily="2" charset="-122"/>
                </a:rPr>
                <a:t>Work</a:t>
              </a:r>
              <a:br>
                <a:rPr lang="en-US" altLang="zh-CN" sz="1200" b="1">
                  <a:latin typeface="+mj-lt"/>
                  <a:ea typeface="SimSun" pitchFamily="2" charset="-122"/>
                </a:rPr>
              </a:br>
              <a:r>
                <a:rPr lang="en-US" altLang="zh-CN" sz="1200" b="1">
                  <a:latin typeface="+mj-lt"/>
                  <a:ea typeface="SimSun" pitchFamily="2" charset="-122"/>
                </a:rPr>
                <a:t>Order</a:t>
              </a:r>
              <a:br>
                <a:rPr lang="en-US" altLang="zh-CN" sz="1200" b="1">
                  <a:latin typeface="+mj-lt"/>
                  <a:ea typeface="SimSun" pitchFamily="2" charset="-122"/>
                </a:rPr>
              </a:br>
              <a:r>
                <a:rPr lang="en-US" altLang="zh-CN" sz="1200" b="1">
                  <a:latin typeface="+mj-lt"/>
                  <a:ea typeface="SimSun" pitchFamily="2" charset="-122"/>
                </a:rPr>
                <a:t>1115</a:t>
              </a:r>
            </a:p>
          </p:txBody>
        </p:sp>
        <p:sp>
          <p:nvSpPr>
            <p:cNvPr id="36890" name="AutoShape 860"/>
            <p:cNvSpPr>
              <a:spLocks noChangeArrowheads="1"/>
            </p:cNvSpPr>
            <p:nvPr/>
          </p:nvSpPr>
          <p:spPr bwMode="auto">
            <a:xfrm>
              <a:off x="3335" y="3082"/>
              <a:ext cx="317" cy="369"/>
            </a:xfrm>
            <a:prstGeom prst="cube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altLang="zh-CN" sz="1200" b="1">
                  <a:latin typeface="+mj-lt"/>
                  <a:ea typeface="SimSun" pitchFamily="2" charset="-122"/>
                </a:rPr>
                <a:t>Work</a:t>
              </a:r>
              <a:br>
                <a:rPr lang="en-US" altLang="zh-CN" sz="1200" b="1">
                  <a:latin typeface="+mj-lt"/>
                  <a:ea typeface="SimSun" pitchFamily="2" charset="-122"/>
                </a:rPr>
              </a:br>
              <a:r>
                <a:rPr lang="en-US" altLang="zh-CN" sz="1200" b="1">
                  <a:latin typeface="+mj-lt"/>
                  <a:ea typeface="SimSun" pitchFamily="2" charset="-122"/>
                </a:rPr>
                <a:t>Order</a:t>
              </a:r>
              <a:br>
                <a:rPr lang="en-US" altLang="zh-CN" sz="1200" b="1">
                  <a:latin typeface="+mj-lt"/>
                  <a:ea typeface="SimSun" pitchFamily="2" charset="-122"/>
                </a:rPr>
              </a:br>
              <a:r>
                <a:rPr lang="en-US" altLang="zh-CN" sz="1200" b="1">
                  <a:latin typeface="+mj-lt"/>
                  <a:ea typeface="SimSun" pitchFamily="2" charset="-122"/>
                </a:rPr>
                <a:t>1116</a:t>
              </a:r>
            </a:p>
          </p:txBody>
        </p:sp>
        <p:sp>
          <p:nvSpPr>
            <p:cNvPr id="36891" name="AutoShape 861"/>
            <p:cNvSpPr>
              <a:spLocks noChangeArrowheads="1"/>
            </p:cNvSpPr>
            <p:nvPr/>
          </p:nvSpPr>
          <p:spPr bwMode="auto">
            <a:xfrm>
              <a:off x="3733" y="3081"/>
              <a:ext cx="317" cy="369"/>
            </a:xfrm>
            <a:prstGeom prst="cube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altLang="zh-CN" sz="1200" b="1">
                  <a:latin typeface="+mj-lt"/>
                  <a:ea typeface="SimSun" pitchFamily="2" charset="-122"/>
                </a:rPr>
                <a:t>Work</a:t>
              </a:r>
              <a:br>
                <a:rPr lang="en-US" altLang="zh-CN" sz="1200" b="1">
                  <a:latin typeface="+mj-lt"/>
                  <a:ea typeface="SimSun" pitchFamily="2" charset="-122"/>
                </a:rPr>
              </a:br>
              <a:r>
                <a:rPr lang="en-US" altLang="zh-CN" sz="1200" b="1">
                  <a:latin typeface="+mj-lt"/>
                  <a:ea typeface="SimSun" pitchFamily="2" charset="-122"/>
                </a:rPr>
                <a:t>Order</a:t>
              </a:r>
              <a:br>
                <a:rPr lang="en-US" altLang="zh-CN" sz="1200" b="1">
                  <a:latin typeface="+mj-lt"/>
                  <a:ea typeface="SimSun" pitchFamily="2" charset="-122"/>
                </a:rPr>
              </a:br>
              <a:r>
                <a:rPr lang="en-US" altLang="zh-CN" sz="1200" b="1">
                  <a:latin typeface="+mj-lt"/>
                  <a:ea typeface="SimSun" pitchFamily="2" charset="-122"/>
                </a:rPr>
                <a:t>1117</a:t>
              </a:r>
            </a:p>
          </p:txBody>
        </p:sp>
        <p:sp>
          <p:nvSpPr>
            <p:cNvPr id="36892" name="Freeform 862"/>
            <p:cNvSpPr>
              <a:spLocks/>
            </p:cNvSpPr>
            <p:nvPr/>
          </p:nvSpPr>
          <p:spPr bwMode="auto">
            <a:xfrm rot="-327535">
              <a:off x="4000" y="3301"/>
              <a:ext cx="267" cy="230"/>
            </a:xfrm>
            <a:custGeom>
              <a:avLst/>
              <a:gdLst>
                <a:gd name="T0" fmla="*/ 1690 w 76"/>
                <a:gd name="T1" fmla="*/ 0 h 59"/>
                <a:gd name="T2" fmla="*/ 0 w 76"/>
                <a:gd name="T3" fmla="*/ 1657 h 59"/>
                <a:gd name="T4" fmla="*/ 1258 w 76"/>
                <a:gd name="T5" fmla="*/ 3434 h 59"/>
                <a:gd name="T6" fmla="*/ 3246 w 76"/>
                <a:gd name="T7" fmla="*/ 1536 h 59"/>
                <a:gd name="T8" fmla="*/ 1690 w 76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59"/>
                <a:gd name="T17" fmla="*/ 76 w 76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59">
                  <a:moveTo>
                    <a:pt x="39" y="0"/>
                  </a:moveTo>
                  <a:lnTo>
                    <a:pt x="0" y="28"/>
                  </a:lnTo>
                  <a:lnTo>
                    <a:pt x="29" y="58"/>
                  </a:lnTo>
                  <a:lnTo>
                    <a:pt x="75" y="26"/>
                  </a:lnTo>
                  <a:lnTo>
                    <a:pt x="39" y="0"/>
                  </a:lnTo>
                </a:path>
              </a:pathLst>
            </a:custGeom>
            <a:solidFill>
              <a:srgbClr val="DADADA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93" name="Freeform 863"/>
            <p:cNvSpPr>
              <a:spLocks/>
            </p:cNvSpPr>
            <p:nvPr/>
          </p:nvSpPr>
          <p:spPr bwMode="auto">
            <a:xfrm>
              <a:off x="3182" y="3403"/>
              <a:ext cx="849" cy="134"/>
            </a:xfrm>
            <a:custGeom>
              <a:avLst/>
              <a:gdLst>
                <a:gd name="T0" fmla="*/ 549 w 266"/>
                <a:gd name="T1" fmla="*/ 0 h 43"/>
                <a:gd name="T2" fmla="*/ 0 w 266"/>
                <a:gd name="T3" fmla="*/ 1271 h 43"/>
                <a:gd name="T4" fmla="*/ 8027 w 266"/>
                <a:gd name="T5" fmla="*/ 1271 h 43"/>
                <a:gd name="T6" fmla="*/ 8618 w 266"/>
                <a:gd name="T7" fmla="*/ 28 h 43"/>
                <a:gd name="T8" fmla="*/ 549 w 266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6"/>
                <a:gd name="T16" fmla="*/ 0 h 43"/>
                <a:gd name="T17" fmla="*/ 266 w 266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6" h="43">
                  <a:moveTo>
                    <a:pt x="17" y="0"/>
                  </a:moveTo>
                  <a:lnTo>
                    <a:pt x="0" y="42"/>
                  </a:lnTo>
                  <a:lnTo>
                    <a:pt x="247" y="42"/>
                  </a:lnTo>
                  <a:lnTo>
                    <a:pt x="265" y="1"/>
                  </a:lnTo>
                  <a:lnTo>
                    <a:pt x="17" y="0"/>
                  </a:lnTo>
                </a:path>
              </a:pathLst>
            </a:custGeom>
            <a:solidFill>
              <a:srgbClr val="DADADA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94" name="Text Box 835"/>
            <p:cNvSpPr txBox="1">
              <a:spLocks noChangeArrowheads="1"/>
            </p:cNvSpPr>
            <p:nvPr/>
          </p:nvSpPr>
          <p:spPr bwMode="auto">
            <a:xfrm>
              <a:off x="507" y="2655"/>
              <a:ext cx="1926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800" b="1">
                  <a:latin typeface="+mj-lt"/>
                  <a:ea typeface="SimSun" pitchFamily="2" charset="-122"/>
                </a:rPr>
                <a:t>Work Order Maintenance</a:t>
              </a:r>
            </a:p>
          </p:txBody>
        </p:sp>
        <p:sp>
          <p:nvSpPr>
            <p:cNvPr id="449377" name="Text Box 865"/>
            <p:cNvSpPr txBox="1">
              <a:spLocks noChangeArrowheads="1"/>
            </p:cNvSpPr>
            <p:nvPr/>
          </p:nvSpPr>
          <p:spPr bwMode="auto">
            <a:xfrm>
              <a:off x="520" y="2894"/>
              <a:ext cx="1563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1600" dirty="0">
                  <a:latin typeface="+mj-lt"/>
                  <a:ea typeface="宋体" pitchFamily="2" charset="-122"/>
                </a:rPr>
                <a:t>Work Order Status: </a:t>
              </a:r>
              <a:r>
                <a:rPr lang="en-US" altLang="zh-CN" sz="1600" b="1" dirty="0">
                  <a:latin typeface="+mj-lt"/>
                  <a:ea typeface="宋体" pitchFamily="2" charset="-122"/>
                </a:rPr>
                <a:t>R</a:t>
              </a:r>
            </a:p>
          </p:txBody>
        </p:sp>
        <p:sp>
          <p:nvSpPr>
            <p:cNvPr id="449378" name="Text Box 866"/>
            <p:cNvSpPr txBox="1">
              <a:spLocks noChangeArrowheads="1"/>
            </p:cNvSpPr>
            <p:nvPr/>
          </p:nvSpPr>
          <p:spPr bwMode="auto">
            <a:xfrm>
              <a:off x="3264" y="3569"/>
              <a:ext cx="699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pitchFamily="2" charset="-122"/>
                </a:rPr>
                <a:t>Picklist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eB-WO-PR-350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Preparing and Planning (optional)</a:t>
            </a:r>
          </a:p>
          <a:p>
            <a:r>
              <a:rPr lang="en-US" altLang="zh-CN" b="1" dirty="0" smtClean="0"/>
              <a:t>Releasing and Monitoring Work Orders</a:t>
            </a:r>
          </a:p>
          <a:p>
            <a:r>
              <a:rPr lang="en-US" altLang="zh-CN" dirty="0" smtClean="0"/>
              <a:t>Modifying Work Order Status</a:t>
            </a:r>
          </a:p>
          <a:p>
            <a:r>
              <a:rPr lang="en-US" altLang="zh-CN" dirty="0" smtClean="0"/>
              <a:t>Splitting Work Orders (optional)</a:t>
            </a:r>
          </a:p>
          <a:p>
            <a:r>
              <a:rPr lang="en-US" altLang="zh-CN" dirty="0" smtClean="0"/>
              <a:t>Issuing Components</a:t>
            </a:r>
          </a:p>
          <a:p>
            <a:r>
              <a:rPr lang="en-US" altLang="zh-CN" dirty="0" smtClean="0"/>
              <a:t>Receiving Work Orders</a:t>
            </a:r>
          </a:p>
          <a:p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r>
              <a:rPr lang="en-US" altLang="zh-CN" dirty="0" smtClean="0"/>
              <a:t>Maintaining WO Bills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ea typeface="SimSun" pitchFamily="2" charset="-122"/>
              </a:rPr>
              <a:t>Releasing Single Work Orders</a:t>
            </a:r>
          </a:p>
          <a:p>
            <a:pPr eaLnBrk="1" hangingPunct="1"/>
            <a:r>
              <a:rPr lang="en-US" altLang="zh-CN" smtClean="0">
                <a:ea typeface="SimSun" pitchFamily="2" charset="-122"/>
              </a:rPr>
              <a:t>Releasing Multiple Work Orders</a:t>
            </a:r>
          </a:p>
        </p:txBody>
      </p:sp>
      <p:sp>
        <p:nvSpPr>
          <p:cNvPr id="38915" name="Rectangle 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Releasing Work Orders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eB-WO-PR-360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Release/Print: </a:t>
            </a:r>
            <a:r>
              <a:rPr lang="en-US" altLang="zh-CN" sz="2000" smtClean="0">
                <a:ea typeface="SimSun" pitchFamily="2" charset="-122"/>
              </a:rPr>
              <a:t>Screen 1 of 2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eB-WO-PR-370</a:t>
            </a:r>
            <a:endParaRPr lang="en-US" altLang="zh-CN"/>
          </a:p>
        </p:txBody>
      </p:sp>
      <p:pic>
        <p:nvPicPr>
          <p:cNvPr id="39940" name="Picture 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3700" y="1333500"/>
            <a:ext cx="58102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1685925" y="3125788"/>
            <a:ext cx="1350963" cy="6953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Release/Print: </a:t>
            </a:r>
            <a:r>
              <a:rPr lang="en-US" altLang="zh-CN" sz="2000" smtClean="0">
                <a:ea typeface="SimSun" pitchFamily="2" charset="-122"/>
              </a:rPr>
              <a:t>Screen 2 of 2</a:t>
            </a:r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eB-WO-PR-380</a:t>
            </a:r>
            <a:endParaRPr lang="en-US" altLang="zh-CN"/>
          </a:p>
        </p:txBody>
      </p:sp>
      <p:pic>
        <p:nvPicPr>
          <p:cNvPr id="40964" name="Picture 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6063" y="1035050"/>
            <a:ext cx="63849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Picklist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eB-WO-PR-390</a:t>
            </a:r>
            <a:endParaRPr lang="en-US" altLang="zh-CN"/>
          </a:p>
        </p:txBody>
      </p:sp>
      <p:pic>
        <p:nvPicPr>
          <p:cNvPr id="41988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1303338"/>
            <a:ext cx="6108700" cy="4589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57"/>
          <p:cNvSpPr>
            <a:spLocks noGrp="1" noChangeArrowheads="1"/>
          </p:cNvSpPr>
          <p:nvPr>
            <p:ph type="title"/>
          </p:nvPr>
        </p:nvSpPr>
        <p:spPr>
          <a:noFill/>
          <a:effectLst/>
        </p:spPr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Status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  <a:effectLst/>
        </p:spPr>
        <p:txBody>
          <a:bodyPr/>
          <a:lstStyle/>
          <a:p>
            <a:pPr defTabSz="865188"/>
            <a:r>
              <a:rPr lang="zh-CN" altLang="en-US"/>
              <a:t>eB-WO-PR-040</a:t>
            </a:r>
            <a:endParaRPr lang="en-US" altLang="zh-CN"/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901700" y="1173584"/>
            <a:ext cx="224790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 dirty="0">
                <a:latin typeface="+mj-lt"/>
                <a:ea typeface="SimSun" pitchFamily="2" charset="-122"/>
              </a:rPr>
              <a:t>Planned</a:t>
            </a:r>
          </a:p>
        </p:txBody>
      </p:sp>
      <p:sp>
        <p:nvSpPr>
          <p:cNvPr id="1029" name="Text Box 36"/>
          <p:cNvSpPr txBox="1">
            <a:spLocks noChangeArrowheads="1"/>
          </p:cNvSpPr>
          <p:nvPr/>
        </p:nvSpPr>
        <p:spPr bwMode="auto">
          <a:xfrm>
            <a:off x="5310188" y="2335634"/>
            <a:ext cx="30670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Work Order Maintenance</a:t>
            </a:r>
          </a:p>
        </p:txBody>
      </p:sp>
      <p:graphicFrame>
        <p:nvGraphicFramePr>
          <p:cNvPr id="1026" name="Object 54"/>
          <p:cNvGraphicFramePr>
            <a:graphicFrameLocks noChangeAspect="1"/>
          </p:cNvGraphicFramePr>
          <p:nvPr/>
        </p:nvGraphicFramePr>
        <p:xfrm>
          <a:off x="5503863" y="2732509"/>
          <a:ext cx="2686050" cy="447675"/>
        </p:xfrm>
        <a:graphic>
          <a:graphicData uri="http://schemas.openxmlformats.org/presentationml/2006/ole">
            <p:oleObj spid="_x0000_s1026" name="Bitmap Image" r:id="rId4" imgW="1371429" imgH="228571" progId="PBrush">
              <p:embed/>
            </p:oleObj>
          </a:graphicData>
        </a:graphic>
      </p:graphicFrame>
      <p:grpSp>
        <p:nvGrpSpPr>
          <p:cNvPr id="1031" name="Group 61"/>
          <p:cNvGrpSpPr>
            <a:grpSpLocks/>
          </p:cNvGrpSpPr>
          <p:nvPr/>
        </p:nvGrpSpPr>
        <p:grpSpPr bwMode="auto">
          <a:xfrm>
            <a:off x="1617663" y="4566071"/>
            <a:ext cx="5424487" cy="1065213"/>
            <a:chOff x="1727" y="3326"/>
            <a:chExt cx="2591" cy="671"/>
          </a:xfrm>
          <a:effectLst/>
        </p:grpSpPr>
        <p:sp>
          <p:nvSpPr>
            <p:cNvPr id="410683" name="Text Box 59"/>
            <p:cNvSpPr txBox="1">
              <a:spLocks noChangeArrowheads="1"/>
            </p:cNvSpPr>
            <p:nvPr/>
          </p:nvSpPr>
          <p:spPr bwMode="auto">
            <a:xfrm>
              <a:off x="1727" y="3326"/>
              <a:ext cx="2591" cy="22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1800" b="1">
                  <a:latin typeface="+mj-lt"/>
                  <a:ea typeface="宋体" pitchFamily="2" charset="-122"/>
                </a:rPr>
                <a:t>Work Order 9999</a:t>
              </a:r>
            </a:p>
          </p:txBody>
        </p:sp>
        <p:sp>
          <p:nvSpPr>
            <p:cNvPr id="410684" name="Text Box 60"/>
            <p:cNvSpPr txBox="1">
              <a:spLocks noChangeArrowheads="1"/>
            </p:cNvSpPr>
            <p:nvPr/>
          </p:nvSpPr>
          <p:spPr bwMode="auto">
            <a:xfrm>
              <a:off x="1727" y="3546"/>
              <a:ext cx="2591" cy="45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228600" tIns="0" rIns="0" bIns="0" anchor="ctr"/>
            <a:lstStyle/>
            <a:p>
              <a:pPr algn="l" defTabSz="685800" eaLnBrk="0" hangingPunct="0">
                <a:spcBef>
                  <a:spcPct val="50000"/>
                </a:spcBef>
              </a:pPr>
              <a:r>
                <a:rPr lang="en-US" altLang="zh-CN" sz="1600" b="1" u="sng" dirty="0">
                  <a:solidFill>
                    <a:schemeClr val="hlink"/>
                  </a:solidFill>
                  <a:latin typeface="+mj-lt"/>
                  <a:ea typeface="SimSun" pitchFamily="2" charset="-122"/>
                </a:rPr>
                <a:t>Item	          Description             Qty         Date</a:t>
              </a:r>
              <a:endParaRPr lang="en-US" altLang="zh-CN" sz="1600" b="1" dirty="0">
                <a:solidFill>
                  <a:schemeClr val="hlink"/>
                </a:solidFill>
                <a:latin typeface="+mj-lt"/>
                <a:ea typeface="SimSun" pitchFamily="2" charset="-122"/>
              </a:endParaRPr>
            </a:p>
            <a:p>
              <a:pPr algn="l" defTabSz="685800" eaLnBrk="0" hangingPunct="0">
                <a:spcBef>
                  <a:spcPct val="50000"/>
                </a:spcBef>
              </a:pPr>
              <a:r>
                <a:rPr lang="en-US" altLang="zh-CN" sz="1600" b="1" dirty="0">
                  <a:latin typeface="+mj-lt"/>
                  <a:ea typeface="SimSun" pitchFamily="2" charset="-122"/>
                </a:rPr>
                <a:t>52001   Valve Body Assembly   500   12/01/00</a:t>
              </a:r>
            </a:p>
          </p:txBody>
        </p:sp>
      </p:grpSp>
      <p:cxnSp>
        <p:nvCxnSpPr>
          <p:cNvPr id="1032" name="AutoShape 62"/>
          <p:cNvCxnSpPr>
            <a:cxnSpLocks noChangeShapeType="1"/>
          </p:cNvCxnSpPr>
          <p:nvPr/>
        </p:nvCxnSpPr>
        <p:spPr bwMode="auto">
          <a:xfrm>
            <a:off x="2266950" y="2826171"/>
            <a:ext cx="2063750" cy="1739900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1034" name="Group 63"/>
          <p:cNvGrpSpPr>
            <a:grpSpLocks/>
          </p:cNvGrpSpPr>
          <p:nvPr/>
        </p:nvGrpSpPr>
        <p:grpSpPr bwMode="auto">
          <a:xfrm>
            <a:off x="906463" y="2303884"/>
            <a:ext cx="1481137" cy="1481137"/>
            <a:chOff x="663" y="1353"/>
            <a:chExt cx="2286" cy="2286"/>
          </a:xfrm>
        </p:grpSpPr>
        <p:grpSp>
          <p:nvGrpSpPr>
            <p:cNvPr id="1636" name="Group 64"/>
            <p:cNvGrpSpPr>
              <a:grpSpLocks/>
            </p:cNvGrpSpPr>
            <p:nvPr/>
          </p:nvGrpSpPr>
          <p:grpSpPr bwMode="auto">
            <a:xfrm>
              <a:off x="663" y="1353"/>
              <a:ext cx="2286" cy="2286"/>
              <a:chOff x="1731" y="1299"/>
              <a:chExt cx="2286" cy="2286"/>
            </a:xfrm>
          </p:grpSpPr>
          <p:sp>
            <p:nvSpPr>
              <p:cNvPr id="1638" name="Freeform 65"/>
              <p:cNvSpPr>
                <a:spLocks/>
              </p:cNvSpPr>
              <p:nvPr/>
            </p:nvSpPr>
            <p:spPr bwMode="auto">
              <a:xfrm>
                <a:off x="2320" y="3359"/>
                <a:ext cx="1103" cy="13"/>
              </a:xfrm>
              <a:custGeom>
                <a:avLst/>
                <a:gdLst>
                  <a:gd name="T0" fmla="*/ 34 w 1103"/>
                  <a:gd name="T1" fmla="*/ 13 h 13"/>
                  <a:gd name="T2" fmla="*/ 272 w 1103"/>
                  <a:gd name="T3" fmla="*/ 13 h 13"/>
                  <a:gd name="T4" fmla="*/ 272 w 1103"/>
                  <a:gd name="T5" fmla="*/ 13 h 13"/>
                  <a:gd name="T6" fmla="*/ 832 w 1103"/>
                  <a:gd name="T7" fmla="*/ 13 h 13"/>
                  <a:gd name="T8" fmla="*/ 832 w 1103"/>
                  <a:gd name="T9" fmla="*/ 13 h 13"/>
                  <a:gd name="T10" fmla="*/ 1103 w 1103"/>
                  <a:gd name="T11" fmla="*/ 13 h 13"/>
                  <a:gd name="T12" fmla="*/ 1103 w 1103"/>
                  <a:gd name="T13" fmla="*/ 13 h 13"/>
                  <a:gd name="T14" fmla="*/ 1099 w 1103"/>
                  <a:gd name="T15" fmla="*/ 4 h 13"/>
                  <a:gd name="T16" fmla="*/ 1095 w 1103"/>
                  <a:gd name="T17" fmla="*/ 0 h 13"/>
                  <a:gd name="T18" fmla="*/ 828 w 1103"/>
                  <a:gd name="T19" fmla="*/ 0 h 13"/>
                  <a:gd name="T20" fmla="*/ 828 w 1103"/>
                  <a:gd name="T21" fmla="*/ 0 h 13"/>
                  <a:gd name="T22" fmla="*/ 276 w 1103"/>
                  <a:gd name="T23" fmla="*/ 0 h 13"/>
                  <a:gd name="T24" fmla="*/ 276 w 1103"/>
                  <a:gd name="T25" fmla="*/ 0 h 13"/>
                  <a:gd name="T26" fmla="*/ 42 w 1103"/>
                  <a:gd name="T27" fmla="*/ 0 h 13"/>
                  <a:gd name="T28" fmla="*/ 9 w 1103"/>
                  <a:gd name="T29" fmla="*/ 0 h 13"/>
                  <a:gd name="T30" fmla="*/ 9 w 1103"/>
                  <a:gd name="T31" fmla="*/ 0 h 13"/>
                  <a:gd name="T32" fmla="*/ 5 w 1103"/>
                  <a:gd name="T33" fmla="*/ 4 h 13"/>
                  <a:gd name="T34" fmla="*/ 0 w 1103"/>
                  <a:gd name="T35" fmla="*/ 13 h 13"/>
                  <a:gd name="T36" fmla="*/ 0 w 1103"/>
                  <a:gd name="T37" fmla="*/ 13 h 13"/>
                  <a:gd name="T38" fmla="*/ 0 w 1103"/>
                  <a:gd name="T39" fmla="*/ 13 h 13"/>
                  <a:gd name="T40" fmla="*/ 34 w 1103"/>
                  <a:gd name="T41" fmla="*/ 13 h 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03"/>
                  <a:gd name="T64" fmla="*/ 0 h 13"/>
                  <a:gd name="T65" fmla="*/ 1103 w 1103"/>
                  <a:gd name="T66" fmla="*/ 13 h 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03" h="13">
                    <a:moveTo>
                      <a:pt x="34" y="13"/>
                    </a:moveTo>
                    <a:lnTo>
                      <a:pt x="272" y="13"/>
                    </a:lnTo>
                    <a:lnTo>
                      <a:pt x="832" y="13"/>
                    </a:lnTo>
                    <a:lnTo>
                      <a:pt x="1103" y="13"/>
                    </a:lnTo>
                    <a:lnTo>
                      <a:pt x="1099" y="4"/>
                    </a:lnTo>
                    <a:lnTo>
                      <a:pt x="1095" y="0"/>
                    </a:lnTo>
                    <a:lnTo>
                      <a:pt x="828" y="0"/>
                    </a:lnTo>
                    <a:lnTo>
                      <a:pt x="276" y="0"/>
                    </a:lnTo>
                    <a:lnTo>
                      <a:pt x="42" y="0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0" y="13"/>
                    </a:lnTo>
                    <a:lnTo>
                      <a:pt x="34" y="1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39" name="Freeform 66"/>
              <p:cNvSpPr>
                <a:spLocks noEditPoints="1"/>
              </p:cNvSpPr>
              <p:nvPr/>
            </p:nvSpPr>
            <p:spPr bwMode="auto">
              <a:xfrm>
                <a:off x="3148" y="3359"/>
                <a:ext cx="313" cy="121"/>
              </a:xfrm>
              <a:custGeom>
                <a:avLst/>
                <a:gdLst>
                  <a:gd name="T0" fmla="*/ 225 w 313"/>
                  <a:gd name="T1" fmla="*/ 0 h 121"/>
                  <a:gd name="T2" fmla="*/ 225 w 313"/>
                  <a:gd name="T3" fmla="*/ 0 h 121"/>
                  <a:gd name="T4" fmla="*/ 0 w 313"/>
                  <a:gd name="T5" fmla="*/ 0 h 121"/>
                  <a:gd name="T6" fmla="*/ 225 w 313"/>
                  <a:gd name="T7" fmla="*/ 0 h 121"/>
                  <a:gd name="T8" fmla="*/ 280 w 313"/>
                  <a:gd name="T9" fmla="*/ 17 h 121"/>
                  <a:gd name="T10" fmla="*/ 280 w 313"/>
                  <a:gd name="T11" fmla="*/ 17 h 121"/>
                  <a:gd name="T12" fmla="*/ 275 w 313"/>
                  <a:gd name="T13" fmla="*/ 4 h 121"/>
                  <a:gd name="T14" fmla="*/ 267 w 313"/>
                  <a:gd name="T15" fmla="*/ 4 h 121"/>
                  <a:gd name="T16" fmla="*/ 242 w 313"/>
                  <a:gd name="T17" fmla="*/ 13 h 121"/>
                  <a:gd name="T18" fmla="*/ 242 w 313"/>
                  <a:gd name="T19" fmla="*/ 13 h 121"/>
                  <a:gd name="T20" fmla="*/ 246 w 313"/>
                  <a:gd name="T21" fmla="*/ 17 h 121"/>
                  <a:gd name="T22" fmla="*/ 246 w 313"/>
                  <a:gd name="T23" fmla="*/ 17 h 121"/>
                  <a:gd name="T24" fmla="*/ 280 w 313"/>
                  <a:gd name="T25" fmla="*/ 117 h 121"/>
                  <a:gd name="T26" fmla="*/ 280 w 313"/>
                  <a:gd name="T27" fmla="*/ 117 h 121"/>
                  <a:gd name="T28" fmla="*/ 275 w 313"/>
                  <a:gd name="T29" fmla="*/ 121 h 121"/>
                  <a:gd name="T30" fmla="*/ 275 w 313"/>
                  <a:gd name="T31" fmla="*/ 121 h 121"/>
                  <a:gd name="T32" fmla="*/ 267 w 313"/>
                  <a:gd name="T33" fmla="*/ 121 h 121"/>
                  <a:gd name="T34" fmla="*/ 300 w 313"/>
                  <a:gd name="T35" fmla="*/ 121 h 121"/>
                  <a:gd name="T36" fmla="*/ 300 w 313"/>
                  <a:gd name="T37" fmla="*/ 121 h 121"/>
                  <a:gd name="T38" fmla="*/ 309 w 313"/>
                  <a:gd name="T39" fmla="*/ 121 h 121"/>
                  <a:gd name="T40" fmla="*/ 309 w 313"/>
                  <a:gd name="T41" fmla="*/ 121 h 121"/>
                  <a:gd name="T42" fmla="*/ 313 w 313"/>
                  <a:gd name="T43" fmla="*/ 117 h 121"/>
                  <a:gd name="T44" fmla="*/ 313 w 313"/>
                  <a:gd name="T45" fmla="*/ 117 h 121"/>
                  <a:gd name="T46" fmla="*/ 280 w 313"/>
                  <a:gd name="T47" fmla="*/ 17 h 121"/>
                  <a:gd name="T48" fmla="*/ 280 w 313"/>
                  <a:gd name="T49" fmla="*/ 17 h 12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13"/>
                  <a:gd name="T76" fmla="*/ 0 h 121"/>
                  <a:gd name="T77" fmla="*/ 313 w 313"/>
                  <a:gd name="T78" fmla="*/ 121 h 12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13" h="121">
                    <a:moveTo>
                      <a:pt x="22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225" y="0"/>
                    </a:lnTo>
                    <a:close/>
                    <a:moveTo>
                      <a:pt x="280" y="17"/>
                    </a:moveTo>
                    <a:lnTo>
                      <a:pt x="280" y="17"/>
                    </a:lnTo>
                    <a:lnTo>
                      <a:pt x="275" y="4"/>
                    </a:lnTo>
                    <a:lnTo>
                      <a:pt x="267" y="4"/>
                    </a:lnTo>
                    <a:lnTo>
                      <a:pt x="242" y="13"/>
                    </a:lnTo>
                    <a:lnTo>
                      <a:pt x="246" y="17"/>
                    </a:lnTo>
                    <a:lnTo>
                      <a:pt x="280" y="117"/>
                    </a:lnTo>
                    <a:lnTo>
                      <a:pt x="275" y="121"/>
                    </a:lnTo>
                    <a:lnTo>
                      <a:pt x="267" y="121"/>
                    </a:lnTo>
                    <a:lnTo>
                      <a:pt x="300" y="121"/>
                    </a:lnTo>
                    <a:lnTo>
                      <a:pt x="309" y="121"/>
                    </a:lnTo>
                    <a:lnTo>
                      <a:pt x="313" y="117"/>
                    </a:lnTo>
                    <a:lnTo>
                      <a:pt x="280" y="17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" name="Freeform 67"/>
              <p:cNvSpPr>
                <a:spLocks/>
              </p:cNvSpPr>
              <p:nvPr/>
            </p:nvSpPr>
            <p:spPr bwMode="auto">
              <a:xfrm>
                <a:off x="1731" y="1299"/>
                <a:ext cx="2286" cy="2286"/>
              </a:xfrm>
              <a:custGeom>
                <a:avLst/>
                <a:gdLst>
                  <a:gd name="T0" fmla="*/ 113 w 2286"/>
                  <a:gd name="T1" fmla="*/ 0 h 2286"/>
                  <a:gd name="T2" fmla="*/ 67 w 2286"/>
                  <a:gd name="T3" fmla="*/ 13 h 2286"/>
                  <a:gd name="T4" fmla="*/ 30 w 2286"/>
                  <a:gd name="T5" fmla="*/ 34 h 2286"/>
                  <a:gd name="T6" fmla="*/ 9 w 2286"/>
                  <a:gd name="T7" fmla="*/ 71 h 2286"/>
                  <a:gd name="T8" fmla="*/ 0 w 2286"/>
                  <a:gd name="T9" fmla="*/ 117 h 2286"/>
                  <a:gd name="T10" fmla="*/ 0 w 2286"/>
                  <a:gd name="T11" fmla="*/ 1571 h 2286"/>
                  <a:gd name="T12" fmla="*/ 9 w 2286"/>
                  <a:gd name="T13" fmla="*/ 1617 h 2286"/>
                  <a:gd name="T14" fmla="*/ 30 w 2286"/>
                  <a:gd name="T15" fmla="*/ 1655 h 2286"/>
                  <a:gd name="T16" fmla="*/ 67 w 2286"/>
                  <a:gd name="T17" fmla="*/ 1676 h 2286"/>
                  <a:gd name="T18" fmla="*/ 113 w 2286"/>
                  <a:gd name="T19" fmla="*/ 1684 h 2286"/>
                  <a:gd name="T20" fmla="*/ 857 w 2286"/>
                  <a:gd name="T21" fmla="*/ 1684 h 2286"/>
                  <a:gd name="T22" fmla="*/ 832 w 2286"/>
                  <a:gd name="T23" fmla="*/ 1960 h 2286"/>
                  <a:gd name="T24" fmla="*/ 594 w 2286"/>
                  <a:gd name="T25" fmla="*/ 1956 h 2286"/>
                  <a:gd name="T26" fmla="*/ 589 w 2286"/>
                  <a:gd name="T27" fmla="*/ 1960 h 2286"/>
                  <a:gd name="T28" fmla="*/ 552 w 2286"/>
                  <a:gd name="T29" fmla="*/ 1968 h 2286"/>
                  <a:gd name="T30" fmla="*/ 523 w 2286"/>
                  <a:gd name="T31" fmla="*/ 1985 h 2286"/>
                  <a:gd name="T32" fmla="*/ 502 w 2286"/>
                  <a:gd name="T33" fmla="*/ 2014 h 2286"/>
                  <a:gd name="T34" fmla="*/ 485 w 2286"/>
                  <a:gd name="T35" fmla="*/ 2048 h 2286"/>
                  <a:gd name="T36" fmla="*/ 481 w 2286"/>
                  <a:gd name="T37" fmla="*/ 2060 h 2286"/>
                  <a:gd name="T38" fmla="*/ 456 w 2286"/>
                  <a:gd name="T39" fmla="*/ 2148 h 2286"/>
                  <a:gd name="T40" fmla="*/ 452 w 2286"/>
                  <a:gd name="T41" fmla="*/ 2156 h 2286"/>
                  <a:gd name="T42" fmla="*/ 447 w 2286"/>
                  <a:gd name="T43" fmla="*/ 2177 h 2286"/>
                  <a:gd name="T44" fmla="*/ 456 w 2286"/>
                  <a:gd name="T45" fmla="*/ 2215 h 2286"/>
                  <a:gd name="T46" fmla="*/ 472 w 2286"/>
                  <a:gd name="T47" fmla="*/ 2248 h 2286"/>
                  <a:gd name="T48" fmla="*/ 493 w 2286"/>
                  <a:gd name="T49" fmla="*/ 2265 h 2286"/>
                  <a:gd name="T50" fmla="*/ 539 w 2286"/>
                  <a:gd name="T51" fmla="*/ 2286 h 2286"/>
                  <a:gd name="T52" fmla="*/ 1717 w 2286"/>
                  <a:gd name="T53" fmla="*/ 2286 h 2286"/>
                  <a:gd name="T54" fmla="*/ 1743 w 2286"/>
                  <a:gd name="T55" fmla="*/ 2286 h 2286"/>
                  <a:gd name="T56" fmla="*/ 1784 w 2286"/>
                  <a:gd name="T57" fmla="*/ 2265 h 2286"/>
                  <a:gd name="T58" fmla="*/ 1805 w 2286"/>
                  <a:gd name="T59" fmla="*/ 2252 h 2286"/>
                  <a:gd name="T60" fmla="*/ 1826 w 2286"/>
                  <a:gd name="T61" fmla="*/ 2210 h 2286"/>
                  <a:gd name="T62" fmla="*/ 1830 w 2286"/>
                  <a:gd name="T63" fmla="*/ 2164 h 2286"/>
                  <a:gd name="T64" fmla="*/ 1826 w 2286"/>
                  <a:gd name="T65" fmla="*/ 2148 h 2286"/>
                  <a:gd name="T66" fmla="*/ 1793 w 2286"/>
                  <a:gd name="T67" fmla="*/ 2043 h 2286"/>
                  <a:gd name="T68" fmla="*/ 1797 w 2286"/>
                  <a:gd name="T69" fmla="*/ 2048 h 2286"/>
                  <a:gd name="T70" fmla="*/ 1776 w 2286"/>
                  <a:gd name="T71" fmla="*/ 2002 h 2286"/>
                  <a:gd name="T72" fmla="*/ 1747 w 2286"/>
                  <a:gd name="T73" fmla="*/ 1976 h 2286"/>
                  <a:gd name="T74" fmla="*/ 1692 w 2286"/>
                  <a:gd name="T75" fmla="*/ 1960 h 2286"/>
                  <a:gd name="T76" fmla="*/ 1692 w 2286"/>
                  <a:gd name="T77" fmla="*/ 1960 h 2286"/>
                  <a:gd name="T78" fmla="*/ 1450 w 2286"/>
                  <a:gd name="T79" fmla="*/ 1960 h 2286"/>
                  <a:gd name="T80" fmla="*/ 1425 w 2286"/>
                  <a:gd name="T81" fmla="*/ 1684 h 2286"/>
                  <a:gd name="T82" fmla="*/ 2169 w 2286"/>
                  <a:gd name="T83" fmla="*/ 1684 h 2286"/>
                  <a:gd name="T84" fmla="*/ 2215 w 2286"/>
                  <a:gd name="T85" fmla="*/ 1676 h 2286"/>
                  <a:gd name="T86" fmla="*/ 2252 w 2286"/>
                  <a:gd name="T87" fmla="*/ 1655 h 2286"/>
                  <a:gd name="T88" fmla="*/ 2273 w 2286"/>
                  <a:gd name="T89" fmla="*/ 1617 h 2286"/>
                  <a:gd name="T90" fmla="*/ 2286 w 2286"/>
                  <a:gd name="T91" fmla="*/ 1571 h 2286"/>
                  <a:gd name="T92" fmla="*/ 2286 w 2286"/>
                  <a:gd name="T93" fmla="*/ 117 h 2286"/>
                  <a:gd name="T94" fmla="*/ 2273 w 2286"/>
                  <a:gd name="T95" fmla="*/ 71 h 2286"/>
                  <a:gd name="T96" fmla="*/ 2252 w 2286"/>
                  <a:gd name="T97" fmla="*/ 34 h 2286"/>
                  <a:gd name="T98" fmla="*/ 2215 w 2286"/>
                  <a:gd name="T99" fmla="*/ 13 h 2286"/>
                  <a:gd name="T100" fmla="*/ 2169 w 2286"/>
                  <a:gd name="T101" fmla="*/ 0 h 228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86"/>
                  <a:gd name="T154" fmla="*/ 0 h 2286"/>
                  <a:gd name="T155" fmla="*/ 2286 w 2286"/>
                  <a:gd name="T156" fmla="*/ 2286 h 228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86" h="2286">
                    <a:moveTo>
                      <a:pt x="113" y="0"/>
                    </a:moveTo>
                    <a:lnTo>
                      <a:pt x="113" y="0"/>
                    </a:lnTo>
                    <a:lnTo>
                      <a:pt x="88" y="5"/>
                    </a:lnTo>
                    <a:lnTo>
                      <a:pt x="67" y="13"/>
                    </a:lnTo>
                    <a:lnTo>
                      <a:pt x="50" y="21"/>
                    </a:lnTo>
                    <a:lnTo>
                      <a:pt x="30" y="34"/>
                    </a:lnTo>
                    <a:lnTo>
                      <a:pt x="17" y="55"/>
                    </a:lnTo>
                    <a:lnTo>
                      <a:pt x="9" y="71"/>
                    </a:lnTo>
                    <a:lnTo>
                      <a:pt x="0" y="92"/>
                    </a:lnTo>
                    <a:lnTo>
                      <a:pt x="0" y="117"/>
                    </a:lnTo>
                    <a:lnTo>
                      <a:pt x="0" y="1571"/>
                    </a:lnTo>
                    <a:lnTo>
                      <a:pt x="0" y="1596"/>
                    </a:lnTo>
                    <a:lnTo>
                      <a:pt x="9" y="1617"/>
                    </a:lnTo>
                    <a:lnTo>
                      <a:pt x="17" y="1634"/>
                    </a:lnTo>
                    <a:lnTo>
                      <a:pt x="30" y="1655"/>
                    </a:lnTo>
                    <a:lnTo>
                      <a:pt x="50" y="1667"/>
                    </a:lnTo>
                    <a:lnTo>
                      <a:pt x="67" y="1676"/>
                    </a:lnTo>
                    <a:lnTo>
                      <a:pt x="88" y="1684"/>
                    </a:lnTo>
                    <a:lnTo>
                      <a:pt x="113" y="1684"/>
                    </a:lnTo>
                    <a:lnTo>
                      <a:pt x="857" y="1684"/>
                    </a:lnTo>
                    <a:lnTo>
                      <a:pt x="832" y="1960"/>
                    </a:lnTo>
                    <a:lnTo>
                      <a:pt x="594" y="1956"/>
                    </a:lnTo>
                    <a:lnTo>
                      <a:pt x="589" y="1960"/>
                    </a:lnTo>
                    <a:lnTo>
                      <a:pt x="569" y="1960"/>
                    </a:lnTo>
                    <a:lnTo>
                      <a:pt x="552" y="1968"/>
                    </a:lnTo>
                    <a:lnTo>
                      <a:pt x="539" y="1976"/>
                    </a:lnTo>
                    <a:lnTo>
                      <a:pt x="523" y="1985"/>
                    </a:lnTo>
                    <a:lnTo>
                      <a:pt x="510" y="1997"/>
                    </a:lnTo>
                    <a:lnTo>
                      <a:pt x="502" y="2014"/>
                    </a:lnTo>
                    <a:lnTo>
                      <a:pt x="493" y="2027"/>
                    </a:lnTo>
                    <a:lnTo>
                      <a:pt x="485" y="2048"/>
                    </a:lnTo>
                    <a:lnTo>
                      <a:pt x="481" y="2060"/>
                    </a:lnTo>
                    <a:lnTo>
                      <a:pt x="456" y="2148"/>
                    </a:lnTo>
                    <a:lnTo>
                      <a:pt x="452" y="2156"/>
                    </a:lnTo>
                    <a:lnTo>
                      <a:pt x="447" y="2177"/>
                    </a:lnTo>
                    <a:lnTo>
                      <a:pt x="452" y="2198"/>
                    </a:lnTo>
                    <a:lnTo>
                      <a:pt x="456" y="2215"/>
                    </a:lnTo>
                    <a:lnTo>
                      <a:pt x="464" y="2231"/>
                    </a:lnTo>
                    <a:lnTo>
                      <a:pt x="472" y="2248"/>
                    </a:lnTo>
                    <a:lnTo>
                      <a:pt x="493" y="2265"/>
                    </a:lnTo>
                    <a:lnTo>
                      <a:pt x="514" y="2277"/>
                    </a:lnTo>
                    <a:lnTo>
                      <a:pt x="539" y="2286"/>
                    </a:lnTo>
                    <a:lnTo>
                      <a:pt x="564" y="2286"/>
                    </a:lnTo>
                    <a:lnTo>
                      <a:pt x="1717" y="2286"/>
                    </a:lnTo>
                    <a:lnTo>
                      <a:pt x="1743" y="2286"/>
                    </a:lnTo>
                    <a:lnTo>
                      <a:pt x="1763" y="2277"/>
                    </a:lnTo>
                    <a:lnTo>
                      <a:pt x="1784" y="2265"/>
                    </a:lnTo>
                    <a:lnTo>
                      <a:pt x="1805" y="2252"/>
                    </a:lnTo>
                    <a:lnTo>
                      <a:pt x="1818" y="2231"/>
                    </a:lnTo>
                    <a:lnTo>
                      <a:pt x="1826" y="2210"/>
                    </a:lnTo>
                    <a:lnTo>
                      <a:pt x="1830" y="2190"/>
                    </a:lnTo>
                    <a:lnTo>
                      <a:pt x="1830" y="2164"/>
                    </a:lnTo>
                    <a:lnTo>
                      <a:pt x="1826" y="2148"/>
                    </a:lnTo>
                    <a:lnTo>
                      <a:pt x="1793" y="2043"/>
                    </a:lnTo>
                    <a:lnTo>
                      <a:pt x="1797" y="2048"/>
                    </a:lnTo>
                    <a:lnTo>
                      <a:pt x="1784" y="2022"/>
                    </a:lnTo>
                    <a:lnTo>
                      <a:pt x="1776" y="2002"/>
                    </a:lnTo>
                    <a:lnTo>
                      <a:pt x="1763" y="1989"/>
                    </a:lnTo>
                    <a:lnTo>
                      <a:pt x="1747" y="1976"/>
                    </a:lnTo>
                    <a:lnTo>
                      <a:pt x="1717" y="1964"/>
                    </a:lnTo>
                    <a:lnTo>
                      <a:pt x="1692" y="1960"/>
                    </a:lnTo>
                    <a:lnTo>
                      <a:pt x="1450" y="1960"/>
                    </a:lnTo>
                    <a:lnTo>
                      <a:pt x="1425" y="1684"/>
                    </a:lnTo>
                    <a:lnTo>
                      <a:pt x="2169" y="1684"/>
                    </a:lnTo>
                    <a:lnTo>
                      <a:pt x="2194" y="1684"/>
                    </a:lnTo>
                    <a:lnTo>
                      <a:pt x="2215" y="1676"/>
                    </a:lnTo>
                    <a:lnTo>
                      <a:pt x="2231" y="1667"/>
                    </a:lnTo>
                    <a:lnTo>
                      <a:pt x="2252" y="1655"/>
                    </a:lnTo>
                    <a:lnTo>
                      <a:pt x="2265" y="1634"/>
                    </a:lnTo>
                    <a:lnTo>
                      <a:pt x="2273" y="1617"/>
                    </a:lnTo>
                    <a:lnTo>
                      <a:pt x="2281" y="1596"/>
                    </a:lnTo>
                    <a:lnTo>
                      <a:pt x="2286" y="1571"/>
                    </a:lnTo>
                    <a:lnTo>
                      <a:pt x="2286" y="117"/>
                    </a:lnTo>
                    <a:lnTo>
                      <a:pt x="2281" y="92"/>
                    </a:lnTo>
                    <a:lnTo>
                      <a:pt x="2273" y="71"/>
                    </a:lnTo>
                    <a:lnTo>
                      <a:pt x="2265" y="55"/>
                    </a:lnTo>
                    <a:lnTo>
                      <a:pt x="2252" y="34"/>
                    </a:lnTo>
                    <a:lnTo>
                      <a:pt x="2231" y="21"/>
                    </a:lnTo>
                    <a:lnTo>
                      <a:pt x="2215" y="13"/>
                    </a:lnTo>
                    <a:lnTo>
                      <a:pt x="2194" y="5"/>
                    </a:lnTo>
                    <a:lnTo>
                      <a:pt x="2169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" name="Freeform 68"/>
              <p:cNvSpPr>
                <a:spLocks/>
              </p:cNvSpPr>
              <p:nvPr/>
            </p:nvSpPr>
            <p:spPr bwMode="auto">
              <a:xfrm>
                <a:off x="1781" y="1349"/>
                <a:ext cx="2186" cy="2186"/>
              </a:xfrm>
              <a:custGeom>
                <a:avLst/>
                <a:gdLst>
                  <a:gd name="T0" fmla="*/ 63 w 2186"/>
                  <a:gd name="T1" fmla="*/ 0 h 2186"/>
                  <a:gd name="T2" fmla="*/ 38 w 2186"/>
                  <a:gd name="T3" fmla="*/ 9 h 2186"/>
                  <a:gd name="T4" fmla="*/ 5 w 2186"/>
                  <a:gd name="T5" fmla="*/ 42 h 2186"/>
                  <a:gd name="T6" fmla="*/ 0 w 2186"/>
                  <a:gd name="T7" fmla="*/ 67 h 2186"/>
                  <a:gd name="T8" fmla="*/ 0 w 2186"/>
                  <a:gd name="T9" fmla="*/ 1521 h 2186"/>
                  <a:gd name="T10" fmla="*/ 5 w 2186"/>
                  <a:gd name="T11" fmla="*/ 1546 h 2186"/>
                  <a:gd name="T12" fmla="*/ 38 w 2186"/>
                  <a:gd name="T13" fmla="*/ 1580 h 2186"/>
                  <a:gd name="T14" fmla="*/ 63 w 2186"/>
                  <a:gd name="T15" fmla="*/ 1584 h 2186"/>
                  <a:gd name="T16" fmla="*/ 865 w 2186"/>
                  <a:gd name="T17" fmla="*/ 1584 h 2186"/>
                  <a:gd name="T18" fmla="*/ 828 w 2186"/>
                  <a:gd name="T19" fmla="*/ 1960 h 2186"/>
                  <a:gd name="T20" fmla="*/ 544 w 2186"/>
                  <a:gd name="T21" fmla="*/ 1956 h 2186"/>
                  <a:gd name="T22" fmla="*/ 544 w 2186"/>
                  <a:gd name="T23" fmla="*/ 1960 h 2186"/>
                  <a:gd name="T24" fmla="*/ 510 w 2186"/>
                  <a:gd name="T25" fmla="*/ 1972 h 2186"/>
                  <a:gd name="T26" fmla="*/ 485 w 2186"/>
                  <a:gd name="T27" fmla="*/ 2010 h 2186"/>
                  <a:gd name="T28" fmla="*/ 481 w 2186"/>
                  <a:gd name="T29" fmla="*/ 2027 h 2186"/>
                  <a:gd name="T30" fmla="*/ 452 w 2186"/>
                  <a:gd name="T31" fmla="*/ 2110 h 2186"/>
                  <a:gd name="T32" fmla="*/ 452 w 2186"/>
                  <a:gd name="T33" fmla="*/ 2119 h 2186"/>
                  <a:gd name="T34" fmla="*/ 448 w 2186"/>
                  <a:gd name="T35" fmla="*/ 2127 h 2186"/>
                  <a:gd name="T36" fmla="*/ 464 w 2186"/>
                  <a:gd name="T37" fmla="*/ 2165 h 2186"/>
                  <a:gd name="T38" fmla="*/ 473 w 2186"/>
                  <a:gd name="T39" fmla="*/ 2173 h 2186"/>
                  <a:gd name="T40" fmla="*/ 498 w 2186"/>
                  <a:gd name="T41" fmla="*/ 2186 h 2186"/>
                  <a:gd name="T42" fmla="*/ 1667 w 2186"/>
                  <a:gd name="T43" fmla="*/ 2186 h 2186"/>
                  <a:gd name="T44" fmla="*/ 1684 w 2186"/>
                  <a:gd name="T45" fmla="*/ 2186 h 2186"/>
                  <a:gd name="T46" fmla="*/ 1705 w 2186"/>
                  <a:gd name="T47" fmla="*/ 2177 h 2186"/>
                  <a:gd name="T48" fmla="*/ 1718 w 2186"/>
                  <a:gd name="T49" fmla="*/ 2169 h 2186"/>
                  <a:gd name="T50" fmla="*/ 1730 w 2186"/>
                  <a:gd name="T51" fmla="*/ 2144 h 2186"/>
                  <a:gd name="T52" fmla="*/ 1730 w 2186"/>
                  <a:gd name="T53" fmla="*/ 2119 h 2186"/>
                  <a:gd name="T54" fmla="*/ 1730 w 2186"/>
                  <a:gd name="T55" fmla="*/ 2110 h 2186"/>
                  <a:gd name="T56" fmla="*/ 1697 w 2186"/>
                  <a:gd name="T57" fmla="*/ 2010 h 2186"/>
                  <a:gd name="T58" fmla="*/ 1693 w 2186"/>
                  <a:gd name="T59" fmla="*/ 1998 h 2186"/>
                  <a:gd name="T60" fmla="*/ 1667 w 2186"/>
                  <a:gd name="T61" fmla="*/ 1968 h 2186"/>
                  <a:gd name="T62" fmla="*/ 1638 w 2186"/>
                  <a:gd name="T63" fmla="*/ 1960 h 2186"/>
                  <a:gd name="T64" fmla="*/ 1638 w 2186"/>
                  <a:gd name="T65" fmla="*/ 1960 h 2186"/>
                  <a:gd name="T66" fmla="*/ 1354 w 2186"/>
                  <a:gd name="T67" fmla="*/ 1960 h 2186"/>
                  <a:gd name="T68" fmla="*/ 1317 w 2186"/>
                  <a:gd name="T69" fmla="*/ 1584 h 2186"/>
                  <a:gd name="T70" fmla="*/ 2119 w 2186"/>
                  <a:gd name="T71" fmla="*/ 1584 h 2186"/>
                  <a:gd name="T72" fmla="*/ 2144 w 2186"/>
                  <a:gd name="T73" fmla="*/ 1580 h 2186"/>
                  <a:gd name="T74" fmla="*/ 2177 w 2186"/>
                  <a:gd name="T75" fmla="*/ 1546 h 2186"/>
                  <a:gd name="T76" fmla="*/ 2186 w 2186"/>
                  <a:gd name="T77" fmla="*/ 1521 h 2186"/>
                  <a:gd name="T78" fmla="*/ 2186 w 2186"/>
                  <a:gd name="T79" fmla="*/ 67 h 2186"/>
                  <a:gd name="T80" fmla="*/ 2177 w 2186"/>
                  <a:gd name="T81" fmla="*/ 42 h 2186"/>
                  <a:gd name="T82" fmla="*/ 2144 w 2186"/>
                  <a:gd name="T83" fmla="*/ 9 h 2186"/>
                  <a:gd name="T84" fmla="*/ 2119 w 2186"/>
                  <a:gd name="T85" fmla="*/ 0 h 21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186"/>
                  <a:gd name="T130" fmla="*/ 0 h 2186"/>
                  <a:gd name="T131" fmla="*/ 2186 w 2186"/>
                  <a:gd name="T132" fmla="*/ 2186 h 21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186" h="2186">
                    <a:moveTo>
                      <a:pt x="63" y="0"/>
                    </a:moveTo>
                    <a:lnTo>
                      <a:pt x="63" y="0"/>
                    </a:lnTo>
                    <a:lnTo>
                      <a:pt x="51" y="5"/>
                    </a:lnTo>
                    <a:lnTo>
                      <a:pt x="38" y="9"/>
                    </a:lnTo>
                    <a:lnTo>
                      <a:pt x="17" y="21"/>
                    </a:lnTo>
                    <a:lnTo>
                      <a:pt x="5" y="42"/>
                    </a:lnTo>
                    <a:lnTo>
                      <a:pt x="0" y="55"/>
                    </a:lnTo>
                    <a:lnTo>
                      <a:pt x="0" y="67"/>
                    </a:lnTo>
                    <a:lnTo>
                      <a:pt x="0" y="1521"/>
                    </a:lnTo>
                    <a:lnTo>
                      <a:pt x="0" y="1534"/>
                    </a:lnTo>
                    <a:lnTo>
                      <a:pt x="5" y="1546"/>
                    </a:lnTo>
                    <a:lnTo>
                      <a:pt x="17" y="1567"/>
                    </a:lnTo>
                    <a:lnTo>
                      <a:pt x="38" y="1580"/>
                    </a:lnTo>
                    <a:lnTo>
                      <a:pt x="51" y="1584"/>
                    </a:lnTo>
                    <a:lnTo>
                      <a:pt x="63" y="1584"/>
                    </a:lnTo>
                    <a:lnTo>
                      <a:pt x="865" y="1584"/>
                    </a:lnTo>
                    <a:lnTo>
                      <a:pt x="828" y="1960"/>
                    </a:lnTo>
                    <a:lnTo>
                      <a:pt x="544" y="1956"/>
                    </a:lnTo>
                    <a:lnTo>
                      <a:pt x="544" y="1960"/>
                    </a:lnTo>
                    <a:lnTo>
                      <a:pt x="527" y="1960"/>
                    </a:lnTo>
                    <a:lnTo>
                      <a:pt x="510" y="1972"/>
                    </a:lnTo>
                    <a:lnTo>
                      <a:pt x="498" y="1985"/>
                    </a:lnTo>
                    <a:lnTo>
                      <a:pt x="485" y="2010"/>
                    </a:lnTo>
                    <a:lnTo>
                      <a:pt x="481" y="2027"/>
                    </a:lnTo>
                    <a:lnTo>
                      <a:pt x="452" y="2110"/>
                    </a:lnTo>
                    <a:lnTo>
                      <a:pt x="452" y="2119"/>
                    </a:lnTo>
                    <a:lnTo>
                      <a:pt x="448" y="2127"/>
                    </a:lnTo>
                    <a:lnTo>
                      <a:pt x="452" y="2148"/>
                    </a:lnTo>
                    <a:lnTo>
                      <a:pt x="464" y="2165"/>
                    </a:lnTo>
                    <a:lnTo>
                      <a:pt x="473" y="2173"/>
                    </a:lnTo>
                    <a:lnTo>
                      <a:pt x="485" y="2181"/>
                    </a:lnTo>
                    <a:lnTo>
                      <a:pt x="498" y="2186"/>
                    </a:lnTo>
                    <a:lnTo>
                      <a:pt x="514" y="2186"/>
                    </a:lnTo>
                    <a:lnTo>
                      <a:pt x="1667" y="2186"/>
                    </a:lnTo>
                    <a:lnTo>
                      <a:pt x="1684" y="2186"/>
                    </a:lnTo>
                    <a:lnTo>
                      <a:pt x="1697" y="2181"/>
                    </a:lnTo>
                    <a:lnTo>
                      <a:pt x="1705" y="2177"/>
                    </a:lnTo>
                    <a:lnTo>
                      <a:pt x="1718" y="2169"/>
                    </a:lnTo>
                    <a:lnTo>
                      <a:pt x="1726" y="2156"/>
                    </a:lnTo>
                    <a:lnTo>
                      <a:pt x="1730" y="2144"/>
                    </a:lnTo>
                    <a:lnTo>
                      <a:pt x="1730" y="2131"/>
                    </a:lnTo>
                    <a:lnTo>
                      <a:pt x="1730" y="2119"/>
                    </a:lnTo>
                    <a:lnTo>
                      <a:pt x="1730" y="2110"/>
                    </a:lnTo>
                    <a:lnTo>
                      <a:pt x="1697" y="2010"/>
                    </a:lnTo>
                    <a:lnTo>
                      <a:pt x="1693" y="1998"/>
                    </a:lnTo>
                    <a:lnTo>
                      <a:pt x="1684" y="1981"/>
                    </a:lnTo>
                    <a:lnTo>
                      <a:pt x="1667" y="1968"/>
                    </a:lnTo>
                    <a:lnTo>
                      <a:pt x="1655" y="1960"/>
                    </a:lnTo>
                    <a:lnTo>
                      <a:pt x="1638" y="1960"/>
                    </a:lnTo>
                    <a:lnTo>
                      <a:pt x="1354" y="1960"/>
                    </a:lnTo>
                    <a:lnTo>
                      <a:pt x="1317" y="1584"/>
                    </a:lnTo>
                    <a:lnTo>
                      <a:pt x="2119" y="1584"/>
                    </a:lnTo>
                    <a:lnTo>
                      <a:pt x="2131" y="1584"/>
                    </a:lnTo>
                    <a:lnTo>
                      <a:pt x="2144" y="1580"/>
                    </a:lnTo>
                    <a:lnTo>
                      <a:pt x="2165" y="1567"/>
                    </a:lnTo>
                    <a:lnTo>
                      <a:pt x="2177" y="1546"/>
                    </a:lnTo>
                    <a:lnTo>
                      <a:pt x="2181" y="1534"/>
                    </a:lnTo>
                    <a:lnTo>
                      <a:pt x="2186" y="1521"/>
                    </a:lnTo>
                    <a:lnTo>
                      <a:pt x="2186" y="67"/>
                    </a:lnTo>
                    <a:lnTo>
                      <a:pt x="2181" y="55"/>
                    </a:lnTo>
                    <a:lnTo>
                      <a:pt x="2177" y="42"/>
                    </a:lnTo>
                    <a:lnTo>
                      <a:pt x="2165" y="21"/>
                    </a:lnTo>
                    <a:lnTo>
                      <a:pt x="2144" y="9"/>
                    </a:lnTo>
                    <a:lnTo>
                      <a:pt x="2131" y="5"/>
                    </a:lnTo>
                    <a:lnTo>
                      <a:pt x="2119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2" name="Freeform 69"/>
              <p:cNvSpPr>
                <a:spLocks/>
              </p:cNvSpPr>
              <p:nvPr/>
            </p:nvSpPr>
            <p:spPr bwMode="auto">
              <a:xfrm>
                <a:off x="1836" y="1404"/>
                <a:ext cx="2076" cy="1475"/>
              </a:xfrm>
              <a:custGeom>
                <a:avLst/>
                <a:gdLst>
                  <a:gd name="T0" fmla="*/ 2064 w 2076"/>
                  <a:gd name="T1" fmla="*/ 0 h 1475"/>
                  <a:gd name="T2" fmla="*/ 8 w 2076"/>
                  <a:gd name="T3" fmla="*/ 0 h 1475"/>
                  <a:gd name="T4" fmla="*/ 8 w 2076"/>
                  <a:gd name="T5" fmla="*/ 0 h 1475"/>
                  <a:gd name="T6" fmla="*/ 0 w 2076"/>
                  <a:gd name="T7" fmla="*/ 4 h 1475"/>
                  <a:gd name="T8" fmla="*/ 0 w 2076"/>
                  <a:gd name="T9" fmla="*/ 12 h 1475"/>
                  <a:gd name="T10" fmla="*/ 0 w 2076"/>
                  <a:gd name="T11" fmla="*/ 1466 h 1475"/>
                  <a:gd name="T12" fmla="*/ 0 w 2076"/>
                  <a:gd name="T13" fmla="*/ 1466 h 1475"/>
                  <a:gd name="T14" fmla="*/ 0 w 2076"/>
                  <a:gd name="T15" fmla="*/ 1475 h 1475"/>
                  <a:gd name="T16" fmla="*/ 8 w 2076"/>
                  <a:gd name="T17" fmla="*/ 1475 h 1475"/>
                  <a:gd name="T18" fmla="*/ 840 w 2076"/>
                  <a:gd name="T19" fmla="*/ 1475 h 1475"/>
                  <a:gd name="T20" fmla="*/ 1220 w 2076"/>
                  <a:gd name="T21" fmla="*/ 1475 h 1475"/>
                  <a:gd name="T22" fmla="*/ 1232 w 2076"/>
                  <a:gd name="T23" fmla="*/ 1475 h 1475"/>
                  <a:gd name="T24" fmla="*/ 2064 w 2076"/>
                  <a:gd name="T25" fmla="*/ 1475 h 1475"/>
                  <a:gd name="T26" fmla="*/ 2064 w 2076"/>
                  <a:gd name="T27" fmla="*/ 1475 h 1475"/>
                  <a:gd name="T28" fmla="*/ 2072 w 2076"/>
                  <a:gd name="T29" fmla="*/ 1475 h 1475"/>
                  <a:gd name="T30" fmla="*/ 2076 w 2076"/>
                  <a:gd name="T31" fmla="*/ 1466 h 1475"/>
                  <a:gd name="T32" fmla="*/ 2076 w 2076"/>
                  <a:gd name="T33" fmla="*/ 12 h 1475"/>
                  <a:gd name="T34" fmla="*/ 2076 w 2076"/>
                  <a:gd name="T35" fmla="*/ 12 h 1475"/>
                  <a:gd name="T36" fmla="*/ 2072 w 2076"/>
                  <a:gd name="T37" fmla="*/ 4 h 1475"/>
                  <a:gd name="T38" fmla="*/ 2064 w 2076"/>
                  <a:gd name="T39" fmla="*/ 0 h 1475"/>
                  <a:gd name="T40" fmla="*/ 2064 w 2076"/>
                  <a:gd name="T41" fmla="*/ 0 h 14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76"/>
                  <a:gd name="T64" fmla="*/ 0 h 1475"/>
                  <a:gd name="T65" fmla="*/ 2076 w 2076"/>
                  <a:gd name="T66" fmla="*/ 1475 h 14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76" h="147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466"/>
                    </a:lnTo>
                    <a:lnTo>
                      <a:pt x="0" y="1475"/>
                    </a:lnTo>
                    <a:lnTo>
                      <a:pt x="8" y="1475"/>
                    </a:lnTo>
                    <a:lnTo>
                      <a:pt x="840" y="1475"/>
                    </a:lnTo>
                    <a:lnTo>
                      <a:pt x="1220" y="1475"/>
                    </a:lnTo>
                    <a:lnTo>
                      <a:pt x="1232" y="1475"/>
                    </a:lnTo>
                    <a:lnTo>
                      <a:pt x="2064" y="1475"/>
                    </a:lnTo>
                    <a:lnTo>
                      <a:pt x="2072" y="1475"/>
                    </a:lnTo>
                    <a:lnTo>
                      <a:pt x="2076" y="1466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" name="Rectangle 70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" name="Freeform 71"/>
              <p:cNvSpPr>
                <a:spLocks/>
              </p:cNvSpPr>
              <p:nvPr/>
            </p:nvSpPr>
            <p:spPr bwMode="auto">
              <a:xfrm>
                <a:off x="2362" y="3359"/>
                <a:ext cx="301" cy="0"/>
              </a:xfrm>
              <a:custGeom>
                <a:avLst/>
                <a:gdLst>
                  <a:gd name="T0" fmla="*/ 268 w 301"/>
                  <a:gd name="T1" fmla="*/ 301 w 301"/>
                  <a:gd name="T2" fmla="*/ 301 w 301"/>
                  <a:gd name="T3" fmla="*/ 0 w 301"/>
                  <a:gd name="T4" fmla="*/ 0 w 301"/>
                  <a:gd name="T5" fmla="*/ 268 w 301"/>
                  <a:gd name="T6" fmla="*/ 268 w 301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w 301"/>
                  <a:gd name="T15" fmla="*/ 301 w 301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T14" t="0" r="T15" b="0"/>
                <a:pathLst>
                  <a:path w="301">
                    <a:moveTo>
                      <a:pt x="268" y="0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" name="Freeform 72"/>
              <p:cNvSpPr>
                <a:spLocks/>
              </p:cNvSpPr>
              <p:nvPr/>
            </p:nvSpPr>
            <p:spPr bwMode="auto">
              <a:xfrm>
                <a:off x="2362" y="3359"/>
                <a:ext cx="268" cy="0"/>
              </a:xfrm>
              <a:custGeom>
                <a:avLst/>
                <a:gdLst>
                  <a:gd name="T0" fmla="*/ 234 w 268"/>
                  <a:gd name="T1" fmla="*/ 268 w 268"/>
                  <a:gd name="T2" fmla="*/ 268 w 268"/>
                  <a:gd name="T3" fmla="*/ 0 w 268"/>
                  <a:gd name="T4" fmla="*/ 0 w 268"/>
                  <a:gd name="T5" fmla="*/ 0 w 268"/>
                  <a:gd name="T6" fmla="*/ 234 w 268"/>
                  <a:gd name="T7" fmla="*/ 234 w 2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w 268"/>
                  <a:gd name="T17" fmla="*/ 268 w 268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T16" t="0" r="T17" b="0"/>
                <a:pathLst>
                  <a:path w="268">
                    <a:moveTo>
                      <a:pt x="234" y="0"/>
                    </a:moveTo>
                    <a:lnTo>
                      <a:pt x="268" y="0"/>
                    </a:lnTo>
                    <a:lnTo>
                      <a:pt x="0" y="0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6" name="Rectangle 73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7" name="Freeform 74"/>
              <p:cNvSpPr>
                <a:spLocks/>
              </p:cNvSpPr>
              <p:nvPr/>
            </p:nvSpPr>
            <p:spPr bwMode="auto">
              <a:xfrm>
                <a:off x="2316" y="3359"/>
                <a:ext cx="1112" cy="121"/>
              </a:xfrm>
              <a:custGeom>
                <a:avLst/>
                <a:gdLst>
                  <a:gd name="T0" fmla="*/ 1112 w 1112"/>
                  <a:gd name="T1" fmla="*/ 117 h 121"/>
                  <a:gd name="T2" fmla="*/ 1112 w 1112"/>
                  <a:gd name="T3" fmla="*/ 117 h 121"/>
                  <a:gd name="T4" fmla="*/ 1082 w 1112"/>
                  <a:gd name="T5" fmla="*/ 17 h 121"/>
                  <a:gd name="T6" fmla="*/ 1082 w 1112"/>
                  <a:gd name="T7" fmla="*/ 17 h 121"/>
                  <a:gd name="T8" fmla="*/ 1078 w 1112"/>
                  <a:gd name="T9" fmla="*/ 8 h 121"/>
                  <a:gd name="T10" fmla="*/ 1074 w 1112"/>
                  <a:gd name="T11" fmla="*/ 4 h 121"/>
                  <a:gd name="T12" fmla="*/ 1066 w 1112"/>
                  <a:gd name="T13" fmla="*/ 0 h 121"/>
                  <a:gd name="T14" fmla="*/ 832 w 1112"/>
                  <a:gd name="T15" fmla="*/ 0 h 121"/>
                  <a:gd name="T16" fmla="*/ 832 w 1112"/>
                  <a:gd name="T17" fmla="*/ 0 h 121"/>
                  <a:gd name="T18" fmla="*/ 798 w 1112"/>
                  <a:gd name="T19" fmla="*/ 0 h 121"/>
                  <a:gd name="T20" fmla="*/ 765 w 1112"/>
                  <a:gd name="T21" fmla="*/ 0 h 121"/>
                  <a:gd name="T22" fmla="*/ 347 w 1112"/>
                  <a:gd name="T23" fmla="*/ 0 h 121"/>
                  <a:gd name="T24" fmla="*/ 314 w 1112"/>
                  <a:gd name="T25" fmla="*/ 0 h 121"/>
                  <a:gd name="T26" fmla="*/ 280 w 1112"/>
                  <a:gd name="T27" fmla="*/ 0 h 121"/>
                  <a:gd name="T28" fmla="*/ 280 w 1112"/>
                  <a:gd name="T29" fmla="*/ 0 h 121"/>
                  <a:gd name="T30" fmla="*/ 46 w 1112"/>
                  <a:gd name="T31" fmla="*/ 0 h 121"/>
                  <a:gd name="T32" fmla="*/ 46 w 1112"/>
                  <a:gd name="T33" fmla="*/ 0 h 121"/>
                  <a:gd name="T34" fmla="*/ 42 w 1112"/>
                  <a:gd name="T35" fmla="*/ 4 h 121"/>
                  <a:gd name="T36" fmla="*/ 34 w 1112"/>
                  <a:gd name="T37" fmla="*/ 17 h 121"/>
                  <a:gd name="T38" fmla="*/ 34 w 1112"/>
                  <a:gd name="T39" fmla="*/ 17 h 121"/>
                  <a:gd name="T40" fmla="*/ 0 w 1112"/>
                  <a:gd name="T41" fmla="*/ 117 h 121"/>
                  <a:gd name="T42" fmla="*/ 0 w 1112"/>
                  <a:gd name="T43" fmla="*/ 117 h 121"/>
                  <a:gd name="T44" fmla="*/ 0 w 1112"/>
                  <a:gd name="T45" fmla="*/ 117 h 121"/>
                  <a:gd name="T46" fmla="*/ 0 w 1112"/>
                  <a:gd name="T47" fmla="*/ 117 h 121"/>
                  <a:gd name="T48" fmla="*/ 4 w 1112"/>
                  <a:gd name="T49" fmla="*/ 121 h 121"/>
                  <a:gd name="T50" fmla="*/ 4 w 1112"/>
                  <a:gd name="T51" fmla="*/ 121 h 121"/>
                  <a:gd name="T52" fmla="*/ 13 w 1112"/>
                  <a:gd name="T53" fmla="*/ 121 h 121"/>
                  <a:gd name="T54" fmla="*/ 1099 w 1112"/>
                  <a:gd name="T55" fmla="*/ 121 h 121"/>
                  <a:gd name="T56" fmla="*/ 1099 w 1112"/>
                  <a:gd name="T57" fmla="*/ 121 h 121"/>
                  <a:gd name="T58" fmla="*/ 1107 w 1112"/>
                  <a:gd name="T59" fmla="*/ 121 h 121"/>
                  <a:gd name="T60" fmla="*/ 1107 w 1112"/>
                  <a:gd name="T61" fmla="*/ 121 h 121"/>
                  <a:gd name="T62" fmla="*/ 1112 w 1112"/>
                  <a:gd name="T63" fmla="*/ 117 h 121"/>
                  <a:gd name="T64" fmla="*/ 1112 w 1112"/>
                  <a:gd name="T65" fmla="*/ 117 h 1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12"/>
                  <a:gd name="T100" fmla="*/ 0 h 121"/>
                  <a:gd name="T101" fmla="*/ 1112 w 1112"/>
                  <a:gd name="T102" fmla="*/ 121 h 12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12" h="121">
                    <a:moveTo>
                      <a:pt x="1112" y="117"/>
                    </a:moveTo>
                    <a:lnTo>
                      <a:pt x="1112" y="117"/>
                    </a:lnTo>
                    <a:lnTo>
                      <a:pt x="1082" y="17"/>
                    </a:lnTo>
                    <a:lnTo>
                      <a:pt x="1078" y="8"/>
                    </a:lnTo>
                    <a:lnTo>
                      <a:pt x="1074" y="4"/>
                    </a:lnTo>
                    <a:lnTo>
                      <a:pt x="1066" y="0"/>
                    </a:lnTo>
                    <a:lnTo>
                      <a:pt x="832" y="0"/>
                    </a:lnTo>
                    <a:lnTo>
                      <a:pt x="798" y="0"/>
                    </a:lnTo>
                    <a:lnTo>
                      <a:pt x="765" y="0"/>
                    </a:lnTo>
                    <a:lnTo>
                      <a:pt x="347" y="0"/>
                    </a:lnTo>
                    <a:lnTo>
                      <a:pt x="314" y="0"/>
                    </a:lnTo>
                    <a:lnTo>
                      <a:pt x="280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4" y="17"/>
                    </a:lnTo>
                    <a:lnTo>
                      <a:pt x="0" y="117"/>
                    </a:lnTo>
                    <a:lnTo>
                      <a:pt x="4" y="121"/>
                    </a:lnTo>
                    <a:lnTo>
                      <a:pt x="13" y="121"/>
                    </a:lnTo>
                    <a:lnTo>
                      <a:pt x="1099" y="121"/>
                    </a:lnTo>
                    <a:lnTo>
                      <a:pt x="1107" y="121"/>
                    </a:lnTo>
                    <a:lnTo>
                      <a:pt x="1112" y="11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8" name="Freeform 75"/>
              <p:cNvSpPr>
                <a:spLocks noEditPoints="1"/>
              </p:cNvSpPr>
              <p:nvPr/>
            </p:nvSpPr>
            <p:spPr bwMode="auto">
              <a:xfrm>
                <a:off x="1807" y="1375"/>
                <a:ext cx="2134" cy="2134"/>
              </a:xfrm>
              <a:custGeom>
                <a:avLst/>
                <a:gdLst>
                  <a:gd name="T0" fmla="*/ 2105 w 2134"/>
                  <a:gd name="T1" fmla="*/ 1495 h 2134"/>
                  <a:gd name="T2" fmla="*/ 2093 w 2134"/>
                  <a:gd name="T3" fmla="*/ 1504 h 2134"/>
                  <a:gd name="T4" fmla="*/ 1249 w 2134"/>
                  <a:gd name="T5" fmla="*/ 1504 h 2134"/>
                  <a:gd name="T6" fmla="*/ 37 w 2134"/>
                  <a:gd name="T7" fmla="*/ 1504 h 2134"/>
                  <a:gd name="T8" fmla="*/ 29 w 2134"/>
                  <a:gd name="T9" fmla="*/ 1504 h 2134"/>
                  <a:gd name="T10" fmla="*/ 29 w 2134"/>
                  <a:gd name="T11" fmla="*/ 41 h 2134"/>
                  <a:gd name="T12" fmla="*/ 29 w 2134"/>
                  <a:gd name="T13" fmla="*/ 33 h 2134"/>
                  <a:gd name="T14" fmla="*/ 2093 w 2134"/>
                  <a:gd name="T15" fmla="*/ 29 h 2134"/>
                  <a:gd name="T16" fmla="*/ 2101 w 2134"/>
                  <a:gd name="T17" fmla="*/ 33 h 2134"/>
                  <a:gd name="T18" fmla="*/ 2105 w 2134"/>
                  <a:gd name="T19" fmla="*/ 1495 h 2134"/>
                  <a:gd name="T20" fmla="*/ 1274 w 2134"/>
                  <a:gd name="T21" fmla="*/ 1955 h 2134"/>
                  <a:gd name="T22" fmla="*/ 856 w 2134"/>
                  <a:gd name="T23" fmla="*/ 1955 h 2134"/>
                  <a:gd name="T24" fmla="*/ 894 w 2134"/>
                  <a:gd name="T25" fmla="*/ 1533 h 2134"/>
                  <a:gd name="T26" fmla="*/ 1236 w 2134"/>
                  <a:gd name="T27" fmla="*/ 1533 h 2134"/>
                  <a:gd name="T28" fmla="*/ 1274 w 2134"/>
                  <a:gd name="T29" fmla="*/ 1955 h 2134"/>
                  <a:gd name="T30" fmla="*/ 1608 w 2134"/>
                  <a:gd name="T31" fmla="*/ 1984 h 2134"/>
                  <a:gd name="T32" fmla="*/ 1621 w 2134"/>
                  <a:gd name="T33" fmla="*/ 2001 h 2134"/>
                  <a:gd name="T34" fmla="*/ 1654 w 2134"/>
                  <a:gd name="T35" fmla="*/ 2101 h 2134"/>
                  <a:gd name="T36" fmla="*/ 1650 w 2134"/>
                  <a:gd name="T37" fmla="*/ 2105 h 2134"/>
                  <a:gd name="T38" fmla="*/ 1641 w 2134"/>
                  <a:gd name="T39" fmla="*/ 2105 h 2134"/>
                  <a:gd name="T40" fmla="*/ 488 w 2134"/>
                  <a:gd name="T41" fmla="*/ 2105 h 2134"/>
                  <a:gd name="T42" fmla="*/ 480 w 2134"/>
                  <a:gd name="T43" fmla="*/ 2105 h 2134"/>
                  <a:gd name="T44" fmla="*/ 476 w 2134"/>
                  <a:gd name="T45" fmla="*/ 2101 h 2134"/>
                  <a:gd name="T46" fmla="*/ 476 w 2134"/>
                  <a:gd name="T47" fmla="*/ 2101 h 2134"/>
                  <a:gd name="T48" fmla="*/ 509 w 2134"/>
                  <a:gd name="T49" fmla="*/ 2001 h 2134"/>
                  <a:gd name="T50" fmla="*/ 522 w 2134"/>
                  <a:gd name="T51" fmla="*/ 1984 h 2134"/>
                  <a:gd name="T52" fmla="*/ 823 w 2134"/>
                  <a:gd name="T53" fmla="*/ 1984 h 2134"/>
                  <a:gd name="T54" fmla="*/ 1307 w 2134"/>
                  <a:gd name="T55" fmla="*/ 1984 h 2134"/>
                  <a:gd name="T56" fmla="*/ 2093 w 2134"/>
                  <a:gd name="T57" fmla="*/ 0 h 2134"/>
                  <a:gd name="T58" fmla="*/ 37 w 2134"/>
                  <a:gd name="T59" fmla="*/ 0 h 2134"/>
                  <a:gd name="T60" fmla="*/ 8 w 2134"/>
                  <a:gd name="T61" fmla="*/ 12 h 2134"/>
                  <a:gd name="T62" fmla="*/ 0 w 2134"/>
                  <a:gd name="T63" fmla="*/ 41 h 2134"/>
                  <a:gd name="T64" fmla="*/ 0 w 2134"/>
                  <a:gd name="T65" fmla="*/ 1495 h 2134"/>
                  <a:gd name="T66" fmla="*/ 8 w 2134"/>
                  <a:gd name="T67" fmla="*/ 1524 h 2134"/>
                  <a:gd name="T68" fmla="*/ 37 w 2134"/>
                  <a:gd name="T69" fmla="*/ 1533 h 2134"/>
                  <a:gd name="T70" fmla="*/ 827 w 2134"/>
                  <a:gd name="T71" fmla="*/ 1959 h 2134"/>
                  <a:gd name="T72" fmla="*/ 522 w 2134"/>
                  <a:gd name="T73" fmla="*/ 1955 h 2134"/>
                  <a:gd name="T74" fmla="*/ 497 w 2134"/>
                  <a:gd name="T75" fmla="*/ 1967 h 2134"/>
                  <a:gd name="T76" fmla="*/ 484 w 2134"/>
                  <a:gd name="T77" fmla="*/ 1992 h 2134"/>
                  <a:gd name="T78" fmla="*/ 451 w 2134"/>
                  <a:gd name="T79" fmla="*/ 2093 h 2134"/>
                  <a:gd name="T80" fmla="*/ 451 w 2134"/>
                  <a:gd name="T81" fmla="*/ 2097 h 2134"/>
                  <a:gd name="T82" fmla="*/ 451 w 2134"/>
                  <a:gd name="T83" fmla="*/ 2114 h 2134"/>
                  <a:gd name="T84" fmla="*/ 455 w 2134"/>
                  <a:gd name="T85" fmla="*/ 2122 h 2134"/>
                  <a:gd name="T86" fmla="*/ 488 w 2134"/>
                  <a:gd name="T87" fmla="*/ 2134 h 2134"/>
                  <a:gd name="T88" fmla="*/ 1641 w 2134"/>
                  <a:gd name="T89" fmla="*/ 2134 h 2134"/>
                  <a:gd name="T90" fmla="*/ 1671 w 2134"/>
                  <a:gd name="T91" fmla="*/ 2122 h 2134"/>
                  <a:gd name="T92" fmla="*/ 1679 w 2134"/>
                  <a:gd name="T93" fmla="*/ 2109 h 2134"/>
                  <a:gd name="T94" fmla="*/ 1679 w 2134"/>
                  <a:gd name="T95" fmla="*/ 2097 h 2134"/>
                  <a:gd name="T96" fmla="*/ 1646 w 2134"/>
                  <a:gd name="T97" fmla="*/ 1992 h 2134"/>
                  <a:gd name="T98" fmla="*/ 1646 w 2134"/>
                  <a:gd name="T99" fmla="*/ 1980 h 2134"/>
                  <a:gd name="T100" fmla="*/ 1629 w 2134"/>
                  <a:gd name="T101" fmla="*/ 1963 h 2134"/>
                  <a:gd name="T102" fmla="*/ 1303 w 2134"/>
                  <a:gd name="T103" fmla="*/ 1959 h 2134"/>
                  <a:gd name="T104" fmla="*/ 2093 w 2134"/>
                  <a:gd name="T105" fmla="*/ 1533 h 2134"/>
                  <a:gd name="T106" fmla="*/ 2109 w 2134"/>
                  <a:gd name="T107" fmla="*/ 1533 h 2134"/>
                  <a:gd name="T108" fmla="*/ 2130 w 2134"/>
                  <a:gd name="T109" fmla="*/ 1512 h 2134"/>
                  <a:gd name="T110" fmla="*/ 2134 w 2134"/>
                  <a:gd name="T111" fmla="*/ 41 h 2134"/>
                  <a:gd name="T112" fmla="*/ 2130 w 2134"/>
                  <a:gd name="T113" fmla="*/ 25 h 2134"/>
                  <a:gd name="T114" fmla="*/ 2109 w 2134"/>
                  <a:gd name="T115" fmla="*/ 4 h 2134"/>
                  <a:gd name="T116" fmla="*/ 2093 w 2134"/>
                  <a:gd name="T117" fmla="*/ 0 h 213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34"/>
                  <a:gd name="T178" fmla="*/ 0 h 2134"/>
                  <a:gd name="T179" fmla="*/ 2134 w 2134"/>
                  <a:gd name="T180" fmla="*/ 2134 h 213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34" h="2134">
                    <a:moveTo>
                      <a:pt x="2105" y="1495"/>
                    </a:moveTo>
                    <a:lnTo>
                      <a:pt x="2105" y="1495"/>
                    </a:lnTo>
                    <a:lnTo>
                      <a:pt x="2101" y="1504"/>
                    </a:lnTo>
                    <a:lnTo>
                      <a:pt x="2093" y="1504"/>
                    </a:lnTo>
                    <a:lnTo>
                      <a:pt x="1261" y="1504"/>
                    </a:lnTo>
                    <a:lnTo>
                      <a:pt x="1249" y="1504"/>
                    </a:lnTo>
                    <a:lnTo>
                      <a:pt x="869" y="1504"/>
                    </a:lnTo>
                    <a:lnTo>
                      <a:pt x="37" y="1504"/>
                    </a:lnTo>
                    <a:lnTo>
                      <a:pt x="29" y="1504"/>
                    </a:lnTo>
                    <a:lnTo>
                      <a:pt x="29" y="1495"/>
                    </a:lnTo>
                    <a:lnTo>
                      <a:pt x="29" y="41"/>
                    </a:lnTo>
                    <a:lnTo>
                      <a:pt x="29" y="33"/>
                    </a:lnTo>
                    <a:lnTo>
                      <a:pt x="37" y="29"/>
                    </a:lnTo>
                    <a:lnTo>
                      <a:pt x="2093" y="29"/>
                    </a:lnTo>
                    <a:lnTo>
                      <a:pt x="2101" y="33"/>
                    </a:lnTo>
                    <a:lnTo>
                      <a:pt x="2105" y="41"/>
                    </a:lnTo>
                    <a:lnTo>
                      <a:pt x="2105" y="1495"/>
                    </a:lnTo>
                    <a:close/>
                    <a:moveTo>
                      <a:pt x="1274" y="1955"/>
                    </a:moveTo>
                    <a:lnTo>
                      <a:pt x="1274" y="1955"/>
                    </a:lnTo>
                    <a:lnTo>
                      <a:pt x="856" y="1955"/>
                    </a:lnTo>
                    <a:lnTo>
                      <a:pt x="894" y="1533"/>
                    </a:lnTo>
                    <a:lnTo>
                      <a:pt x="1236" y="1533"/>
                    </a:lnTo>
                    <a:lnTo>
                      <a:pt x="1274" y="1955"/>
                    </a:lnTo>
                    <a:close/>
                    <a:moveTo>
                      <a:pt x="1608" y="1984"/>
                    </a:moveTo>
                    <a:lnTo>
                      <a:pt x="1608" y="1984"/>
                    </a:lnTo>
                    <a:lnTo>
                      <a:pt x="1616" y="1988"/>
                    </a:lnTo>
                    <a:lnTo>
                      <a:pt x="1621" y="2001"/>
                    </a:lnTo>
                    <a:lnTo>
                      <a:pt x="1654" y="2101"/>
                    </a:lnTo>
                    <a:lnTo>
                      <a:pt x="1650" y="2105"/>
                    </a:lnTo>
                    <a:lnTo>
                      <a:pt x="1641" y="2105"/>
                    </a:lnTo>
                    <a:lnTo>
                      <a:pt x="488" y="2105"/>
                    </a:lnTo>
                    <a:lnTo>
                      <a:pt x="480" y="2105"/>
                    </a:lnTo>
                    <a:lnTo>
                      <a:pt x="476" y="2101"/>
                    </a:lnTo>
                    <a:lnTo>
                      <a:pt x="509" y="2001"/>
                    </a:lnTo>
                    <a:lnTo>
                      <a:pt x="518" y="1988"/>
                    </a:lnTo>
                    <a:lnTo>
                      <a:pt x="522" y="1984"/>
                    </a:lnTo>
                    <a:lnTo>
                      <a:pt x="823" y="1984"/>
                    </a:lnTo>
                    <a:lnTo>
                      <a:pt x="1307" y="1984"/>
                    </a:lnTo>
                    <a:lnTo>
                      <a:pt x="1608" y="1984"/>
                    </a:lnTo>
                    <a:close/>
                    <a:moveTo>
                      <a:pt x="2093" y="0"/>
                    </a:moveTo>
                    <a:lnTo>
                      <a:pt x="37" y="0"/>
                    </a:lnTo>
                    <a:lnTo>
                      <a:pt x="20" y="4"/>
                    </a:lnTo>
                    <a:lnTo>
                      <a:pt x="8" y="12"/>
                    </a:lnTo>
                    <a:lnTo>
                      <a:pt x="0" y="25"/>
                    </a:lnTo>
                    <a:lnTo>
                      <a:pt x="0" y="41"/>
                    </a:lnTo>
                    <a:lnTo>
                      <a:pt x="0" y="1495"/>
                    </a:lnTo>
                    <a:lnTo>
                      <a:pt x="0" y="1512"/>
                    </a:lnTo>
                    <a:lnTo>
                      <a:pt x="8" y="1524"/>
                    </a:lnTo>
                    <a:lnTo>
                      <a:pt x="20" y="1533"/>
                    </a:lnTo>
                    <a:lnTo>
                      <a:pt x="37" y="1533"/>
                    </a:lnTo>
                    <a:lnTo>
                      <a:pt x="864" y="1533"/>
                    </a:lnTo>
                    <a:lnTo>
                      <a:pt x="827" y="1959"/>
                    </a:lnTo>
                    <a:lnTo>
                      <a:pt x="522" y="1955"/>
                    </a:lnTo>
                    <a:lnTo>
                      <a:pt x="509" y="1959"/>
                    </a:lnTo>
                    <a:lnTo>
                      <a:pt x="497" y="1967"/>
                    </a:lnTo>
                    <a:lnTo>
                      <a:pt x="488" y="1976"/>
                    </a:lnTo>
                    <a:lnTo>
                      <a:pt x="484" y="1992"/>
                    </a:lnTo>
                    <a:lnTo>
                      <a:pt x="451" y="2093"/>
                    </a:lnTo>
                    <a:lnTo>
                      <a:pt x="451" y="2097"/>
                    </a:lnTo>
                    <a:lnTo>
                      <a:pt x="451" y="2114"/>
                    </a:lnTo>
                    <a:lnTo>
                      <a:pt x="455" y="2122"/>
                    </a:lnTo>
                    <a:lnTo>
                      <a:pt x="467" y="2134"/>
                    </a:lnTo>
                    <a:lnTo>
                      <a:pt x="488" y="2134"/>
                    </a:lnTo>
                    <a:lnTo>
                      <a:pt x="1641" y="2134"/>
                    </a:lnTo>
                    <a:lnTo>
                      <a:pt x="1658" y="2134"/>
                    </a:lnTo>
                    <a:lnTo>
                      <a:pt x="1671" y="2122"/>
                    </a:lnTo>
                    <a:lnTo>
                      <a:pt x="1679" y="2109"/>
                    </a:lnTo>
                    <a:lnTo>
                      <a:pt x="1679" y="2097"/>
                    </a:lnTo>
                    <a:lnTo>
                      <a:pt x="1679" y="2093"/>
                    </a:lnTo>
                    <a:lnTo>
                      <a:pt x="1646" y="1992"/>
                    </a:lnTo>
                    <a:lnTo>
                      <a:pt x="1646" y="1980"/>
                    </a:lnTo>
                    <a:lnTo>
                      <a:pt x="1637" y="1972"/>
                    </a:lnTo>
                    <a:lnTo>
                      <a:pt x="1629" y="1963"/>
                    </a:lnTo>
                    <a:lnTo>
                      <a:pt x="1612" y="1959"/>
                    </a:lnTo>
                    <a:lnTo>
                      <a:pt x="1303" y="1959"/>
                    </a:lnTo>
                    <a:lnTo>
                      <a:pt x="1265" y="1533"/>
                    </a:lnTo>
                    <a:lnTo>
                      <a:pt x="2093" y="1533"/>
                    </a:lnTo>
                    <a:lnTo>
                      <a:pt x="2109" y="1533"/>
                    </a:lnTo>
                    <a:lnTo>
                      <a:pt x="2122" y="1524"/>
                    </a:lnTo>
                    <a:lnTo>
                      <a:pt x="2130" y="1512"/>
                    </a:lnTo>
                    <a:lnTo>
                      <a:pt x="2134" y="1495"/>
                    </a:lnTo>
                    <a:lnTo>
                      <a:pt x="2134" y="41"/>
                    </a:lnTo>
                    <a:lnTo>
                      <a:pt x="2130" y="25"/>
                    </a:lnTo>
                    <a:lnTo>
                      <a:pt x="2122" y="12"/>
                    </a:lnTo>
                    <a:lnTo>
                      <a:pt x="2109" y="4"/>
                    </a:lnTo>
                    <a:lnTo>
                      <a:pt x="20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9" name="Freeform 76"/>
              <p:cNvSpPr>
                <a:spLocks/>
              </p:cNvSpPr>
              <p:nvPr/>
            </p:nvSpPr>
            <p:spPr bwMode="auto">
              <a:xfrm>
                <a:off x="3202" y="2782"/>
                <a:ext cx="673" cy="72"/>
              </a:xfrm>
              <a:custGeom>
                <a:avLst/>
                <a:gdLst>
                  <a:gd name="T0" fmla="*/ 17 w 673"/>
                  <a:gd name="T1" fmla="*/ 0 h 72"/>
                  <a:gd name="T2" fmla="*/ 17 w 673"/>
                  <a:gd name="T3" fmla="*/ 0 h 72"/>
                  <a:gd name="T4" fmla="*/ 12 w 673"/>
                  <a:gd name="T5" fmla="*/ 0 h 72"/>
                  <a:gd name="T6" fmla="*/ 8 w 673"/>
                  <a:gd name="T7" fmla="*/ 5 h 72"/>
                  <a:gd name="T8" fmla="*/ 4 w 673"/>
                  <a:gd name="T9" fmla="*/ 9 h 72"/>
                  <a:gd name="T10" fmla="*/ 0 w 673"/>
                  <a:gd name="T11" fmla="*/ 17 h 72"/>
                  <a:gd name="T12" fmla="*/ 0 w 673"/>
                  <a:gd name="T13" fmla="*/ 55 h 72"/>
                  <a:gd name="T14" fmla="*/ 0 w 673"/>
                  <a:gd name="T15" fmla="*/ 55 h 72"/>
                  <a:gd name="T16" fmla="*/ 4 w 673"/>
                  <a:gd name="T17" fmla="*/ 63 h 72"/>
                  <a:gd name="T18" fmla="*/ 8 w 673"/>
                  <a:gd name="T19" fmla="*/ 67 h 72"/>
                  <a:gd name="T20" fmla="*/ 12 w 673"/>
                  <a:gd name="T21" fmla="*/ 72 h 72"/>
                  <a:gd name="T22" fmla="*/ 17 w 673"/>
                  <a:gd name="T23" fmla="*/ 72 h 72"/>
                  <a:gd name="T24" fmla="*/ 656 w 673"/>
                  <a:gd name="T25" fmla="*/ 72 h 72"/>
                  <a:gd name="T26" fmla="*/ 656 w 673"/>
                  <a:gd name="T27" fmla="*/ 72 h 72"/>
                  <a:gd name="T28" fmla="*/ 664 w 673"/>
                  <a:gd name="T29" fmla="*/ 72 h 72"/>
                  <a:gd name="T30" fmla="*/ 668 w 673"/>
                  <a:gd name="T31" fmla="*/ 67 h 72"/>
                  <a:gd name="T32" fmla="*/ 673 w 673"/>
                  <a:gd name="T33" fmla="*/ 63 h 72"/>
                  <a:gd name="T34" fmla="*/ 673 w 673"/>
                  <a:gd name="T35" fmla="*/ 55 h 72"/>
                  <a:gd name="T36" fmla="*/ 673 w 673"/>
                  <a:gd name="T37" fmla="*/ 17 h 72"/>
                  <a:gd name="T38" fmla="*/ 673 w 673"/>
                  <a:gd name="T39" fmla="*/ 17 h 72"/>
                  <a:gd name="T40" fmla="*/ 673 w 673"/>
                  <a:gd name="T41" fmla="*/ 9 h 72"/>
                  <a:gd name="T42" fmla="*/ 668 w 673"/>
                  <a:gd name="T43" fmla="*/ 5 h 72"/>
                  <a:gd name="T44" fmla="*/ 664 w 673"/>
                  <a:gd name="T45" fmla="*/ 0 h 72"/>
                  <a:gd name="T46" fmla="*/ 656 w 673"/>
                  <a:gd name="T47" fmla="*/ 0 h 72"/>
                  <a:gd name="T48" fmla="*/ 17 w 673"/>
                  <a:gd name="T49" fmla="*/ 0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73"/>
                  <a:gd name="T76" fmla="*/ 0 h 72"/>
                  <a:gd name="T77" fmla="*/ 673 w 673"/>
                  <a:gd name="T78" fmla="*/ 72 h 7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73" h="72">
                    <a:moveTo>
                      <a:pt x="17" y="0"/>
                    </a:moveTo>
                    <a:lnTo>
                      <a:pt x="17" y="0"/>
                    </a:lnTo>
                    <a:lnTo>
                      <a:pt x="12" y="0"/>
                    </a:lnTo>
                    <a:lnTo>
                      <a:pt x="8" y="5"/>
                    </a:lnTo>
                    <a:lnTo>
                      <a:pt x="4" y="9"/>
                    </a:lnTo>
                    <a:lnTo>
                      <a:pt x="0" y="17"/>
                    </a:lnTo>
                    <a:lnTo>
                      <a:pt x="0" y="55"/>
                    </a:lnTo>
                    <a:lnTo>
                      <a:pt x="4" y="63"/>
                    </a:lnTo>
                    <a:lnTo>
                      <a:pt x="8" y="67"/>
                    </a:lnTo>
                    <a:lnTo>
                      <a:pt x="12" y="72"/>
                    </a:lnTo>
                    <a:lnTo>
                      <a:pt x="17" y="72"/>
                    </a:lnTo>
                    <a:lnTo>
                      <a:pt x="656" y="72"/>
                    </a:lnTo>
                    <a:lnTo>
                      <a:pt x="664" y="72"/>
                    </a:lnTo>
                    <a:lnTo>
                      <a:pt x="668" y="67"/>
                    </a:lnTo>
                    <a:lnTo>
                      <a:pt x="673" y="63"/>
                    </a:lnTo>
                    <a:lnTo>
                      <a:pt x="673" y="55"/>
                    </a:lnTo>
                    <a:lnTo>
                      <a:pt x="673" y="17"/>
                    </a:lnTo>
                    <a:lnTo>
                      <a:pt x="673" y="9"/>
                    </a:lnTo>
                    <a:lnTo>
                      <a:pt x="668" y="5"/>
                    </a:lnTo>
                    <a:lnTo>
                      <a:pt x="664" y="0"/>
                    </a:lnTo>
                    <a:lnTo>
                      <a:pt x="65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50" name="Freeform 77"/>
              <p:cNvSpPr>
                <a:spLocks noEditPoints="1"/>
              </p:cNvSpPr>
              <p:nvPr/>
            </p:nvSpPr>
            <p:spPr bwMode="auto">
              <a:xfrm>
                <a:off x="3210" y="2791"/>
                <a:ext cx="656" cy="54"/>
              </a:xfrm>
              <a:custGeom>
                <a:avLst/>
                <a:gdLst>
                  <a:gd name="T0" fmla="*/ 640 w 656"/>
                  <a:gd name="T1" fmla="*/ 37 h 54"/>
                  <a:gd name="T2" fmla="*/ 527 w 656"/>
                  <a:gd name="T3" fmla="*/ 37 h 54"/>
                  <a:gd name="T4" fmla="*/ 527 w 656"/>
                  <a:gd name="T5" fmla="*/ 17 h 54"/>
                  <a:gd name="T6" fmla="*/ 640 w 656"/>
                  <a:gd name="T7" fmla="*/ 17 h 54"/>
                  <a:gd name="T8" fmla="*/ 640 w 656"/>
                  <a:gd name="T9" fmla="*/ 37 h 54"/>
                  <a:gd name="T10" fmla="*/ 510 w 656"/>
                  <a:gd name="T11" fmla="*/ 37 h 54"/>
                  <a:gd name="T12" fmla="*/ 401 w 656"/>
                  <a:gd name="T13" fmla="*/ 37 h 54"/>
                  <a:gd name="T14" fmla="*/ 401 w 656"/>
                  <a:gd name="T15" fmla="*/ 17 h 54"/>
                  <a:gd name="T16" fmla="*/ 510 w 656"/>
                  <a:gd name="T17" fmla="*/ 17 h 54"/>
                  <a:gd name="T18" fmla="*/ 510 w 656"/>
                  <a:gd name="T19" fmla="*/ 37 h 54"/>
                  <a:gd name="T20" fmla="*/ 385 w 656"/>
                  <a:gd name="T21" fmla="*/ 37 h 54"/>
                  <a:gd name="T22" fmla="*/ 272 w 656"/>
                  <a:gd name="T23" fmla="*/ 37 h 54"/>
                  <a:gd name="T24" fmla="*/ 272 w 656"/>
                  <a:gd name="T25" fmla="*/ 17 h 54"/>
                  <a:gd name="T26" fmla="*/ 385 w 656"/>
                  <a:gd name="T27" fmla="*/ 17 h 54"/>
                  <a:gd name="T28" fmla="*/ 385 w 656"/>
                  <a:gd name="T29" fmla="*/ 37 h 54"/>
                  <a:gd name="T30" fmla="*/ 255 w 656"/>
                  <a:gd name="T31" fmla="*/ 37 h 54"/>
                  <a:gd name="T32" fmla="*/ 147 w 656"/>
                  <a:gd name="T33" fmla="*/ 37 h 54"/>
                  <a:gd name="T34" fmla="*/ 147 w 656"/>
                  <a:gd name="T35" fmla="*/ 17 h 54"/>
                  <a:gd name="T36" fmla="*/ 255 w 656"/>
                  <a:gd name="T37" fmla="*/ 17 h 54"/>
                  <a:gd name="T38" fmla="*/ 255 w 656"/>
                  <a:gd name="T39" fmla="*/ 37 h 54"/>
                  <a:gd name="T40" fmla="*/ 130 w 656"/>
                  <a:gd name="T41" fmla="*/ 37 h 54"/>
                  <a:gd name="T42" fmla="*/ 17 w 656"/>
                  <a:gd name="T43" fmla="*/ 37 h 54"/>
                  <a:gd name="T44" fmla="*/ 17 w 656"/>
                  <a:gd name="T45" fmla="*/ 17 h 54"/>
                  <a:gd name="T46" fmla="*/ 130 w 656"/>
                  <a:gd name="T47" fmla="*/ 17 h 54"/>
                  <a:gd name="T48" fmla="*/ 130 w 656"/>
                  <a:gd name="T49" fmla="*/ 37 h 54"/>
                  <a:gd name="T50" fmla="*/ 648 w 656"/>
                  <a:gd name="T51" fmla="*/ 0 h 54"/>
                  <a:gd name="T52" fmla="*/ 9 w 656"/>
                  <a:gd name="T53" fmla="*/ 0 h 54"/>
                  <a:gd name="T54" fmla="*/ 9 w 656"/>
                  <a:gd name="T55" fmla="*/ 0 h 54"/>
                  <a:gd name="T56" fmla="*/ 4 w 656"/>
                  <a:gd name="T57" fmla="*/ 0 h 54"/>
                  <a:gd name="T58" fmla="*/ 0 w 656"/>
                  <a:gd name="T59" fmla="*/ 8 h 54"/>
                  <a:gd name="T60" fmla="*/ 0 w 656"/>
                  <a:gd name="T61" fmla="*/ 46 h 54"/>
                  <a:gd name="T62" fmla="*/ 0 w 656"/>
                  <a:gd name="T63" fmla="*/ 46 h 54"/>
                  <a:gd name="T64" fmla="*/ 4 w 656"/>
                  <a:gd name="T65" fmla="*/ 54 h 54"/>
                  <a:gd name="T66" fmla="*/ 9 w 656"/>
                  <a:gd name="T67" fmla="*/ 54 h 54"/>
                  <a:gd name="T68" fmla="*/ 648 w 656"/>
                  <a:gd name="T69" fmla="*/ 54 h 54"/>
                  <a:gd name="T70" fmla="*/ 648 w 656"/>
                  <a:gd name="T71" fmla="*/ 54 h 54"/>
                  <a:gd name="T72" fmla="*/ 652 w 656"/>
                  <a:gd name="T73" fmla="*/ 54 h 54"/>
                  <a:gd name="T74" fmla="*/ 656 w 656"/>
                  <a:gd name="T75" fmla="*/ 46 h 54"/>
                  <a:gd name="T76" fmla="*/ 656 w 656"/>
                  <a:gd name="T77" fmla="*/ 8 h 54"/>
                  <a:gd name="T78" fmla="*/ 656 w 656"/>
                  <a:gd name="T79" fmla="*/ 8 h 54"/>
                  <a:gd name="T80" fmla="*/ 652 w 656"/>
                  <a:gd name="T81" fmla="*/ 0 h 54"/>
                  <a:gd name="T82" fmla="*/ 648 w 656"/>
                  <a:gd name="T83" fmla="*/ 0 h 54"/>
                  <a:gd name="T84" fmla="*/ 648 w 656"/>
                  <a:gd name="T85" fmla="*/ 0 h 5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56"/>
                  <a:gd name="T130" fmla="*/ 0 h 54"/>
                  <a:gd name="T131" fmla="*/ 656 w 656"/>
                  <a:gd name="T132" fmla="*/ 54 h 5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56" h="54">
                    <a:moveTo>
                      <a:pt x="640" y="37"/>
                    </a:moveTo>
                    <a:lnTo>
                      <a:pt x="527" y="37"/>
                    </a:lnTo>
                    <a:lnTo>
                      <a:pt x="527" y="17"/>
                    </a:lnTo>
                    <a:lnTo>
                      <a:pt x="640" y="17"/>
                    </a:lnTo>
                    <a:lnTo>
                      <a:pt x="640" y="37"/>
                    </a:lnTo>
                    <a:close/>
                    <a:moveTo>
                      <a:pt x="510" y="37"/>
                    </a:moveTo>
                    <a:lnTo>
                      <a:pt x="401" y="37"/>
                    </a:lnTo>
                    <a:lnTo>
                      <a:pt x="401" y="17"/>
                    </a:lnTo>
                    <a:lnTo>
                      <a:pt x="510" y="17"/>
                    </a:lnTo>
                    <a:lnTo>
                      <a:pt x="510" y="37"/>
                    </a:lnTo>
                    <a:close/>
                    <a:moveTo>
                      <a:pt x="385" y="37"/>
                    </a:moveTo>
                    <a:lnTo>
                      <a:pt x="272" y="37"/>
                    </a:lnTo>
                    <a:lnTo>
                      <a:pt x="272" y="17"/>
                    </a:lnTo>
                    <a:lnTo>
                      <a:pt x="385" y="17"/>
                    </a:lnTo>
                    <a:lnTo>
                      <a:pt x="385" y="37"/>
                    </a:lnTo>
                    <a:close/>
                    <a:moveTo>
                      <a:pt x="255" y="37"/>
                    </a:moveTo>
                    <a:lnTo>
                      <a:pt x="147" y="37"/>
                    </a:lnTo>
                    <a:lnTo>
                      <a:pt x="147" y="17"/>
                    </a:lnTo>
                    <a:lnTo>
                      <a:pt x="255" y="17"/>
                    </a:lnTo>
                    <a:lnTo>
                      <a:pt x="255" y="37"/>
                    </a:lnTo>
                    <a:close/>
                    <a:moveTo>
                      <a:pt x="130" y="37"/>
                    </a:moveTo>
                    <a:lnTo>
                      <a:pt x="17" y="37"/>
                    </a:lnTo>
                    <a:lnTo>
                      <a:pt x="17" y="17"/>
                    </a:lnTo>
                    <a:lnTo>
                      <a:pt x="130" y="17"/>
                    </a:lnTo>
                    <a:lnTo>
                      <a:pt x="130" y="37"/>
                    </a:lnTo>
                    <a:close/>
                    <a:moveTo>
                      <a:pt x="648" y="0"/>
                    </a:moveTo>
                    <a:lnTo>
                      <a:pt x="9" y="0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9" y="54"/>
                    </a:lnTo>
                    <a:lnTo>
                      <a:pt x="648" y="54"/>
                    </a:lnTo>
                    <a:lnTo>
                      <a:pt x="652" y="54"/>
                    </a:lnTo>
                    <a:lnTo>
                      <a:pt x="656" y="46"/>
                    </a:lnTo>
                    <a:lnTo>
                      <a:pt x="656" y="8"/>
                    </a:lnTo>
                    <a:lnTo>
                      <a:pt x="652" y="0"/>
                    </a:lnTo>
                    <a:lnTo>
                      <a:pt x="6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51" name="Freeform 78"/>
              <p:cNvSpPr>
                <a:spLocks noEditPoints="1"/>
              </p:cNvSpPr>
              <p:nvPr/>
            </p:nvSpPr>
            <p:spPr bwMode="auto">
              <a:xfrm>
                <a:off x="3227" y="2808"/>
                <a:ext cx="623" cy="20"/>
              </a:xfrm>
              <a:custGeom>
                <a:avLst/>
                <a:gdLst>
                  <a:gd name="T0" fmla="*/ 623 w 623"/>
                  <a:gd name="T1" fmla="*/ 20 h 20"/>
                  <a:gd name="T2" fmla="*/ 510 w 623"/>
                  <a:gd name="T3" fmla="*/ 20 h 20"/>
                  <a:gd name="T4" fmla="*/ 510 w 623"/>
                  <a:gd name="T5" fmla="*/ 0 h 20"/>
                  <a:gd name="T6" fmla="*/ 623 w 623"/>
                  <a:gd name="T7" fmla="*/ 0 h 20"/>
                  <a:gd name="T8" fmla="*/ 623 w 623"/>
                  <a:gd name="T9" fmla="*/ 20 h 20"/>
                  <a:gd name="T10" fmla="*/ 493 w 623"/>
                  <a:gd name="T11" fmla="*/ 20 h 20"/>
                  <a:gd name="T12" fmla="*/ 384 w 623"/>
                  <a:gd name="T13" fmla="*/ 20 h 20"/>
                  <a:gd name="T14" fmla="*/ 384 w 623"/>
                  <a:gd name="T15" fmla="*/ 0 h 20"/>
                  <a:gd name="T16" fmla="*/ 493 w 623"/>
                  <a:gd name="T17" fmla="*/ 0 h 20"/>
                  <a:gd name="T18" fmla="*/ 493 w 623"/>
                  <a:gd name="T19" fmla="*/ 20 h 20"/>
                  <a:gd name="T20" fmla="*/ 368 w 623"/>
                  <a:gd name="T21" fmla="*/ 20 h 20"/>
                  <a:gd name="T22" fmla="*/ 255 w 623"/>
                  <a:gd name="T23" fmla="*/ 20 h 20"/>
                  <a:gd name="T24" fmla="*/ 255 w 623"/>
                  <a:gd name="T25" fmla="*/ 0 h 20"/>
                  <a:gd name="T26" fmla="*/ 368 w 623"/>
                  <a:gd name="T27" fmla="*/ 0 h 20"/>
                  <a:gd name="T28" fmla="*/ 368 w 623"/>
                  <a:gd name="T29" fmla="*/ 20 h 20"/>
                  <a:gd name="T30" fmla="*/ 238 w 623"/>
                  <a:gd name="T31" fmla="*/ 20 h 20"/>
                  <a:gd name="T32" fmla="*/ 130 w 623"/>
                  <a:gd name="T33" fmla="*/ 20 h 20"/>
                  <a:gd name="T34" fmla="*/ 130 w 623"/>
                  <a:gd name="T35" fmla="*/ 0 h 20"/>
                  <a:gd name="T36" fmla="*/ 238 w 623"/>
                  <a:gd name="T37" fmla="*/ 0 h 20"/>
                  <a:gd name="T38" fmla="*/ 238 w 623"/>
                  <a:gd name="T39" fmla="*/ 20 h 20"/>
                  <a:gd name="T40" fmla="*/ 113 w 623"/>
                  <a:gd name="T41" fmla="*/ 20 h 20"/>
                  <a:gd name="T42" fmla="*/ 0 w 623"/>
                  <a:gd name="T43" fmla="*/ 20 h 20"/>
                  <a:gd name="T44" fmla="*/ 0 w 623"/>
                  <a:gd name="T45" fmla="*/ 0 h 20"/>
                  <a:gd name="T46" fmla="*/ 113 w 623"/>
                  <a:gd name="T47" fmla="*/ 0 h 20"/>
                  <a:gd name="T48" fmla="*/ 113 w 623"/>
                  <a:gd name="T49" fmla="*/ 20 h 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20"/>
                  <a:gd name="T77" fmla="*/ 623 w 623"/>
                  <a:gd name="T78" fmla="*/ 20 h 2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20">
                    <a:moveTo>
                      <a:pt x="623" y="20"/>
                    </a:moveTo>
                    <a:lnTo>
                      <a:pt x="510" y="20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20"/>
                    </a:lnTo>
                    <a:close/>
                    <a:moveTo>
                      <a:pt x="493" y="20"/>
                    </a:moveTo>
                    <a:lnTo>
                      <a:pt x="384" y="20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20"/>
                    </a:lnTo>
                    <a:close/>
                    <a:moveTo>
                      <a:pt x="368" y="20"/>
                    </a:moveTo>
                    <a:lnTo>
                      <a:pt x="255" y="20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20"/>
                    </a:lnTo>
                    <a:close/>
                    <a:moveTo>
                      <a:pt x="238" y="20"/>
                    </a:moveTo>
                    <a:lnTo>
                      <a:pt x="130" y="20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20"/>
                    </a:lnTo>
                    <a:close/>
                    <a:moveTo>
                      <a:pt x="113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2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52" name="Freeform 79"/>
              <p:cNvSpPr>
                <a:spLocks noEditPoints="1"/>
              </p:cNvSpPr>
              <p:nvPr/>
            </p:nvSpPr>
            <p:spPr bwMode="auto">
              <a:xfrm>
                <a:off x="3227" y="2812"/>
                <a:ext cx="623" cy="16"/>
              </a:xfrm>
              <a:custGeom>
                <a:avLst/>
                <a:gdLst>
                  <a:gd name="T0" fmla="*/ 623 w 623"/>
                  <a:gd name="T1" fmla="*/ 16 h 16"/>
                  <a:gd name="T2" fmla="*/ 510 w 623"/>
                  <a:gd name="T3" fmla="*/ 16 h 16"/>
                  <a:gd name="T4" fmla="*/ 510 w 623"/>
                  <a:gd name="T5" fmla="*/ 0 h 16"/>
                  <a:gd name="T6" fmla="*/ 623 w 623"/>
                  <a:gd name="T7" fmla="*/ 0 h 16"/>
                  <a:gd name="T8" fmla="*/ 623 w 623"/>
                  <a:gd name="T9" fmla="*/ 16 h 16"/>
                  <a:gd name="T10" fmla="*/ 493 w 623"/>
                  <a:gd name="T11" fmla="*/ 16 h 16"/>
                  <a:gd name="T12" fmla="*/ 384 w 623"/>
                  <a:gd name="T13" fmla="*/ 16 h 16"/>
                  <a:gd name="T14" fmla="*/ 384 w 623"/>
                  <a:gd name="T15" fmla="*/ 0 h 16"/>
                  <a:gd name="T16" fmla="*/ 493 w 623"/>
                  <a:gd name="T17" fmla="*/ 0 h 16"/>
                  <a:gd name="T18" fmla="*/ 493 w 623"/>
                  <a:gd name="T19" fmla="*/ 16 h 16"/>
                  <a:gd name="T20" fmla="*/ 368 w 623"/>
                  <a:gd name="T21" fmla="*/ 16 h 16"/>
                  <a:gd name="T22" fmla="*/ 255 w 623"/>
                  <a:gd name="T23" fmla="*/ 16 h 16"/>
                  <a:gd name="T24" fmla="*/ 255 w 623"/>
                  <a:gd name="T25" fmla="*/ 0 h 16"/>
                  <a:gd name="T26" fmla="*/ 368 w 623"/>
                  <a:gd name="T27" fmla="*/ 0 h 16"/>
                  <a:gd name="T28" fmla="*/ 368 w 623"/>
                  <a:gd name="T29" fmla="*/ 16 h 16"/>
                  <a:gd name="T30" fmla="*/ 238 w 623"/>
                  <a:gd name="T31" fmla="*/ 16 h 16"/>
                  <a:gd name="T32" fmla="*/ 130 w 623"/>
                  <a:gd name="T33" fmla="*/ 16 h 16"/>
                  <a:gd name="T34" fmla="*/ 130 w 623"/>
                  <a:gd name="T35" fmla="*/ 0 h 16"/>
                  <a:gd name="T36" fmla="*/ 238 w 623"/>
                  <a:gd name="T37" fmla="*/ 0 h 16"/>
                  <a:gd name="T38" fmla="*/ 238 w 623"/>
                  <a:gd name="T39" fmla="*/ 16 h 16"/>
                  <a:gd name="T40" fmla="*/ 113 w 623"/>
                  <a:gd name="T41" fmla="*/ 16 h 16"/>
                  <a:gd name="T42" fmla="*/ 0 w 623"/>
                  <a:gd name="T43" fmla="*/ 16 h 16"/>
                  <a:gd name="T44" fmla="*/ 0 w 623"/>
                  <a:gd name="T45" fmla="*/ 0 h 16"/>
                  <a:gd name="T46" fmla="*/ 113 w 623"/>
                  <a:gd name="T47" fmla="*/ 0 h 16"/>
                  <a:gd name="T48" fmla="*/ 113 w 623"/>
                  <a:gd name="T49" fmla="*/ 16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16"/>
                  <a:gd name="T77" fmla="*/ 623 w 623"/>
                  <a:gd name="T78" fmla="*/ 16 h 1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16">
                    <a:moveTo>
                      <a:pt x="623" y="16"/>
                    </a:moveTo>
                    <a:lnTo>
                      <a:pt x="510" y="16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16"/>
                    </a:lnTo>
                    <a:close/>
                    <a:moveTo>
                      <a:pt x="493" y="16"/>
                    </a:moveTo>
                    <a:lnTo>
                      <a:pt x="384" y="16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16"/>
                    </a:lnTo>
                    <a:close/>
                    <a:moveTo>
                      <a:pt x="368" y="16"/>
                    </a:moveTo>
                    <a:lnTo>
                      <a:pt x="255" y="16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16"/>
                    </a:lnTo>
                    <a:close/>
                    <a:moveTo>
                      <a:pt x="238" y="16"/>
                    </a:moveTo>
                    <a:lnTo>
                      <a:pt x="130" y="16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16"/>
                    </a:lnTo>
                    <a:close/>
                    <a:moveTo>
                      <a:pt x="113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16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53" name="Freeform 80"/>
              <p:cNvSpPr>
                <a:spLocks/>
              </p:cNvSpPr>
              <p:nvPr/>
            </p:nvSpPr>
            <p:spPr bwMode="auto">
              <a:xfrm>
                <a:off x="2663" y="2933"/>
                <a:ext cx="418" cy="397"/>
              </a:xfrm>
              <a:custGeom>
                <a:avLst/>
                <a:gdLst>
                  <a:gd name="T0" fmla="*/ 0 w 418"/>
                  <a:gd name="T1" fmla="*/ 397 h 397"/>
                  <a:gd name="T2" fmla="*/ 0 w 418"/>
                  <a:gd name="T3" fmla="*/ 397 h 397"/>
                  <a:gd name="T4" fmla="*/ 418 w 418"/>
                  <a:gd name="T5" fmla="*/ 397 h 397"/>
                  <a:gd name="T6" fmla="*/ 418 w 418"/>
                  <a:gd name="T7" fmla="*/ 397 h 397"/>
                  <a:gd name="T8" fmla="*/ 380 w 418"/>
                  <a:gd name="T9" fmla="*/ 0 h 397"/>
                  <a:gd name="T10" fmla="*/ 38 w 418"/>
                  <a:gd name="T11" fmla="*/ 0 h 397"/>
                  <a:gd name="T12" fmla="*/ 38 w 418"/>
                  <a:gd name="T13" fmla="*/ 0 h 397"/>
                  <a:gd name="T14" fmla="*/ 0 w 418"/>
                  <a:gd name="T15" fmla="*/ 397 h 397"/>
                  <a:gd name="T16" fmla="*/ 0 w 418"/>
                  <a:gd name="T17" fmla="*/ 397 h 3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8"/>
                  <a:gd name="T28" fmla="*/ 0 h 397"/>
                  <a:gd name="T29" fmla="*/ 418 w 418"/>
                  <a:gd name="T30" fmla="*/ 397 h 3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8" h="397">
                    <a:moveTo>
                      <a:pt x="0" y="397"/>
                    </a:moveTo>
                    <a:lnTo>
                      <a:pt x="0" y="397"/>
                    </a:lnTo>
                    <a:lnTo>
                      <a:pt x="418" y="397"/>
                    </a:lnTo>
                    <a:lnTo>
                      <a:pt x="380" y="0"/>
                    </a:lnTo>
                    <a:lnTo>
                      <a:pt x="3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54" name="Freeform 81"/>
              <p:cNvSpPr>
                <a:spLocks/>
              </p:cNvSpPr>
              <p:nvPr/>
            </p:nvSpPr>
            <p:spPr bwMode="auto">
              <a:xfrm>
                <a:off x="1836" y="1404"/>
                <a:ext cx="2076" cy="25"/>
              </a:xfrm>
              <a:custGeom>
                <a:avLst/>
                <a:gdLst>
                  <a:gd name="T0" fmla="*/ 2064 w 2076"/>
                  <a:gd name="T1" fmla="*/ 0 h 25"/>
                  <a:gd name="T2" fmla="*/ 8 w 2076"/>
                  <a:gd name="T3" fmla="*/ 0 h 25"/>
                  <a:gd name="T4" fmla="*/ 8 w 2076"/>
                  <a:gd name="T5" fmla="*/ 0 h 25"/>
                  <a:gd name="T6" fmla="*/ 0 w 2076"/>
                  <a:gd name="T7" fmla="*/ 4 h 25"/>
                  <a:gd name="T8" fmla="*/ 0 w 2076"/>
                  <a:gd name="T9" fmla="*/ 12 h 25"/>
                  <a:gd name="T10" fmla="*/ 0 w 2076"/>
                  <a:gd name="T11" fmla="*/ 25 h 25"/>
                  <a:gd name="T12" fmla="*/ 0 w 2076"/>
                  <a:gd name="T13" fmla="*/ 25 h 25"/>
                  <a:gd name="T14" fmla="*/ 0 w 2076"/>
                  <a:gd name="T15" fmla="*/ 17 h 25"/>
                  <a:gd name="T16" fmla="*/ 8 w 2076"/>
                  <a:gd name="T17" fmla="*/ 17 h 25"/>
                  <a:gd name="T18" fmla="*/ 2064 w 2076"/>
                  <a:gd name="T19" fmla="*/ 17 h 25"/>
                  <a:gd name="T20" fmla="*/ 2064 w 2076"/>
                  <a:gd name="T21" fmla="*/ 17 h 25"/>
                  <a:gd name="T22" fmla="*/ 2072 w 2076"/>
                  <a:gd name="T23" fmla="*/ 17 h 25"/>
                  <a:gd name="T24" fmla="*/ 2076 w 2076"/>
                  <a:gd name="T25" fmla="*/ 25 h 25"/>
                  <a:gd name="T26" fmla="*/ 2076 w 2076"/>
                  <a:gd name="T27" fmla="*/ 12 h 25"/>
                  <a:gd name="T28" fmla="*/ 2076 w 2076"/>
                  <a:gd name="T29" fmla="*/ 12 h 25"/>
                  <a:gd name="T30" fmla="*/ 2072 w 2076"/>
                  <a:gd name="T31" fmla="*/ 4 h 25"/>
                  <a:gd name="T32" fmla="*/ 2064 w 2076"/>
                  <a:gd name="T33" fmla="*/ 0 h 25"/>
                  <a:gd name="T34" fmla="*/ 2064 w 2076"/>
                  <a:gd name="T35" fmla="*/ 0 h 2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76"/>
                  <a:gd name="T55" fmla="*/ 0 h 25"/>
                  <a:gd name="T56" fmla="*/ 2076 w 2076"/>
                  <a:gd name="T57" fmla="*/ 25 h 2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76" h="2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2064" y="17"/>
                    </a:lnTo>
                    <a:lnTo>
                      <a:pt x="2072" y="17"/>
                    </a:lnTo>
                    <a:lnTo>
                      <a:pt x="2076" y="25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55" name="Freeform 82"/>
              <p:cNvSpPr>
                <a:spLocks/>
              </p:cNvSpPr>
              <p:nvPr/>
            </p:nvSpPr>
            <p:spPr bwMode="auto">
              <a:xfrm>
                <a:off x="1836" y="2858"/>
                <a:ext cx="2076" cy="21"/>
              </a:xfrm>
              <a:custGeom>
                <a:avLst/>
                <a:gdLst>
                  <a:gd name="T0" fmla="*/ 2064 w 2076"/>
                  <a:gd name="T1" fmla="*/ 8 h 21"/>
                  <a:gd name="T2" fmla="*/ 1232 w 2076"/>
                  <a:gd name="T3" fmla="*/ 8 h 21"/>
                  <a:gd name="T4" fmla="*/ 1220 w 2076"/>
                  <a:gd name="T5" fmla="*/ 8 h 21"/>
                  <a:gd name="T6" fmla="*/ 840 w 2076"/>
                  <a:gd name="T7" fmla="*/ 8 h 21"/>
                  <a:gd name="T8" fmla="*/ 8 w 2076"/>
                  <a:gd name="T9" fmla="*/ 8 h 21"/>
                  <a:gd name="T10" fmla="*/ 8 w 2076"/>
                  <a:gd name="T11" fmla="*/ 8 h 21"/>
                  <a:gd name="T12" fmla="*/ 0 w 2076"/>
                  <a:gd name="T13" fmla="*/ 8 h 21"/>
                  <a:gd name="T14" fmla="*/ 0 w 2076"/>
                  <a:gd name="T15" fmla="*/ 0 h 21"/>
                  <a:gd name="T16" fmla="*/ 0 w 2076"/>
                  <a:gd name="T17" fmla="*/ 16 h 21"/>
                  <a:gd name="T18" fmla="*/ 0 w 2076"/>
                  <a:gd name="T19" fmla="*/ 16 h 21"/>
                  <a:gd name="T20" fmla="*/ 0 w 2076"/>
                  <a:gd name="T21" fmla="*/ 21 h 21"/>
                  <a:gd name="T22" fmla="*/ 8 w 2076"/>
                  <a:gd name="T23" fmla="*/ 21 h 21"/>
                  <a:gd name="T24" fmla="*/ 840 w 2076"/>
                  <a:gd name="T25" fmla="*/ 21 h 21"/>
                  <a:gd name="T26" fmla="*/ 1220 w 2076"/>
                  <a:gd name="T27" fmla="*/ 21 h 21"/>
                  <a:gd name="T28" fmla="*/ 1232 w 2076"/>
                  <a:gd name="T29" fmla="*/ 21 h 21"/>
                  <a:gd name="T30" fmla="*/ 2064 w 2076"/>
                  <a:gd name="T31" fmla="*/ 21 h 21"/>
                  <a:gd name="T32" fmla="*/ 2064 w 2076"/>
                  <a:gd name="T33" fmla="*/ 21 h 21"/>
                  <a:gd name="T34" fmla="*/ 2072 w 2076"/>
                  <a:gd name="T35" fmla="*/ 21 h 21"/>
                  <a:gd name="T36" fmla="*/ 2076 w 2076"/>
                  <a:gd name="T37" fmla="*/ 16 h 21"/>
                  <a:gd name="T38" fmla="*/ 2076 w 2076"/>
                  <a:gd name="T39" fmla="*/ 0 h 21"/>
                  <a:gd name="T40" fmla="*/ 2076 w 2076"/>
                  <a:gd name="T41" fmla="*/ 0 h 21"/>
                  <a:gd name="T42" fmla="*/ 2072 w 2076"/>
                  <a:gd name="T43" fmla="*/ 8 h 21"/>
                  <a:gd name="T44" fmla="*/ 2064 w 2076"/>
                  <a:gd name="T45" fmla="*/ 8 h 21"/>
                  <a:gd name="T46" fmla="*/ 2064 w 2076"/>
                  <a:gd name="T47" fmla="*/ 8 h 2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76"/>
                  <a:gd name="T73" fmla="*/ 0 h 21"/>
                  <a:gd name="T74" fmla="*/ 2076 w 2076"/>
                  <a:gd name="T75" fmla="*/ 21 h 2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76" h="21">
                    <a:moveTo>
                      <a:pt x="2064" y="8"/>
                    </a:moveTo>
                    <a:lnTo>
                      <a:pt x="1232" y="8"/>
                    </a:lnTo>
                    <a:lnTo>
                      <a:pt x="1220" y="8"/>
                    </a:lnTo>
                    <a:lnTo>
                      <a:pt x="840" y="8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40" y="21"/>
                    </a:lnTo>
                    <a:lnTo>
                      <a:pt x="1220" y="21"/>
                    </a:lnTo>
                    <a:lnTo>
                      <a:pt x="1232" y="21"/>
                    </a:lnTo>
                    <a:lnTo>
                      <a:pt x="2064" y="21"/>
                    </a:lnTo>
                    <a:lnTo>
                      <a:pt x="2072" y="21"/>
                    </a:lnTo>
                    <a:lnTo>
                      <a:pt x="2076" y="16"/>
                    </a:lnTo>
                    <a:lnTo>
                      <a:pt x="2076" y="0"/>
                    </a:lnTo>
                    <a:lnTo>
                      <a:pt x="2072" y="8"/>
                    </a:lnTo>
                    <a:lnTo>
                      <a:pt x="2064" y="8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56" name="Freeform 83"/>
              <p:cNvSpPr>
                <a:spLocks/>
              </p:cNvSpPr>
              <p:nvPr/>
            </p:nvSpPr>
            <p:spPr bwMode="auto">
              <a:xfrm>
                <a:off x="2688" y="2908"/>
                <a:ext cx="380" cy="284"/>
              </a:xfrm>
              <a:custGeom>
                <a:avLst/>
                <a:gdLst>
                  <a:gd name="T0" fmla="*/ 355 w 380"/>
                  <a:gd name="T1" fmla="*/ 0 h 284"/>
                  <a:gd name="T2" fmla="*/ 13 w 380"/>
                  <a:gd name="T3" fmla="*/ 0 h 284"/>
                  <a:gd name="T4" fmla="*/ 13 w 380"/>
                  <a:gd name="T5" fmla="*/ 0 h 284"/>
                  <a:gd name="T6" fmla="*/ 0 w 380"/>
                  <a:gd name="T7" fmla="*/ 138 h 284"/>
                  <a:gd name="T8" fmla="*/ 380 w 380"/>
                  <a:gd name="T9" fmla="*/ 284 h 284"/>
                  <a:gd name="T10" fmla="*/ 380 w 380"/>
                  <a:gd name="T11" fmla="*/ 284 h 284"/>
                  <a:gd name="T12" fmla="*/ 355 w 380"/>
                  <a:gd name="T13" fmla="*/ 0 h 284"/>
                  <a:gd name="T14" fmla="*/ 355 w 380"/>
                  <a:gd name="T15" fmla="*/ 0 h 2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0"/>
                  <a:gd name="T25" fmla="*/ 0 h 284"/>
                  <a:gd name="T26" fmla="*/ 380 w 380"/>
                  <a:gd name="T27" fmla="*/ 284 h 2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0" h="284">
                    <a:moveTo>
                      <a:pt x="355" y="0"/>
                    </a:moveTo>
                    <a:lnTo>
                      <a:pt x="13" y="0"/>
                    </a:lnTo>
                    <a:lnTo>
                      <a:pt x="0" y="138"/>
                    </a:lnTo>
                    <a:lnTo>
                      <a:pt x="380" y="284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57" name="Freeform 84"/>
              <p:cNvSpPr>
                <a:spLocks/>
              </p:cNvSpPr>
              <p:nvPr/>
            </p:nvSpPr>
            <p:spPr bwMode="auto">
              <a:xfrm>
                <a:off x="2684" y="3108"/>
                <a:ext cx="322" cy="205"/>
              </a:xfrm>
              <a:custGeom>
                <a:avLst/>
                <a:gdLst>
                  <a:gd name="T0" fmla="*/ 21 w 322"/>
                  <a:gd name="T1" fmla="*/ 0 h 205"/>
                  <a:gd name="T2" fmla="*/ 0 w 322"/>
                  <a:gd name="T3" fmla="*/ 205 h 205"/>
                  <a:gd name="T4" fmla="*/ 322 w 322"/>
                  <a:gd name="T5" fmla="*/ 205 h 205"/>
                  <a:gd name="T6" fmla="*/ 21 w 322"/>
                  <a:gd name="T7" fmla="*/ 172 h 205"/>
                  <a:gd name="T8" fmla="*/ 21 w 322"/>
                  <a:gd name="T9" fmla="*/ 0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2"/>
                  <a:gd name="T16" fmla="*/ 0 h 205"/>
                  <a:gd name="T17" fmla="*/ 322 w 322"/>
                  <a:gd name="T18" fmla="*/ 205 h 2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2" h="205">
                    <a:moveTo>
                      <a:pt x="21" y="0"/>
                    </a:moveTo>
                    <a:lnTo>
                      <a:pt x="0" y="205"/>
                    </a:lnTo>
                    <a:lnTo>
                      <a:pt x="322" y="205"/>
                    </a:lnTo>
                    <a:lnTo>
                      <a:pt x="21" y="17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658" name="Group 85"/>
              <p:cNvGrpSpPr>
                <a:grpSpLocks/>
              </p:cNvGrpSpPr>
              <p:nvPr/>
            </p:nvGrpSpPr>
            <p:grpSpPr bwMode="auto">
              <a:xfrm>
                <a:off x="1869" y="1441"/>
                <a:ext cx="2006" cy="1329"/>
                <a:chOff x="1869" y="1441"/>
                <a:chExt cx="2006" cy="1329"/>
              </a:xfrm>
            </p:grpSpPr>
            <p:sp>
              <p:nvSpPr>
                <p:cNvPr id="1660" name="Freeform 86"/>
                <p:cNvSpPr>
                  <a:spLocks/>
                </p:cNvSpPr>
                <p:nvPr/>
              </p:nvSpPr>
              <p:spPr bwMode="auto">
                <a:xfrm>
                  <a:off x="1869" y="1441"/>
                  <a:ext cx="2006" cy="1329"/>
                </a:xfrm>
                <a:custGeom>
                  <a:avLst/>
                  <a:gdLst>
                    <a:gd name="T0" fmla="*/ 1989 w 2006"/>
                    <a:gd name="T1" fmla="*/ 0 h 1329"/>
                    <a:gd name="T2" fmla="*/ 0 w 2006"/>
                    <a:gd name="T3" fmla="*/ 0 h 1329"/>
                    <a:gd name="T4" fmla="*/ 0 w 2006"/>
                    <a:gd name="T5" fmla="*/ 1329 h 1329"/>
                    <a:gd name="T6" fmla="*/ 2006 w 2006"/>
                    <a:gd name="T7" fmla="*/ 1329 h 1329"/>
                    <a:gd name="T8" fmla="*/ 2006 w 2006"/>
                    <a:gd name="T9" fmla="*/ 0 h 1329"/>
                    <a:gd name="T10" fmla="*/ 1989 w 2006"/>
                    <a:gd name="T11" fmla="*/ 0 h 13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06"/>
                    <a:gd name="T19" fmla="*/ 0 h 1329"/>
                    <a:gd name="T20" fmla="*/ 2006 w 2006"/>
                    <a:gd name="T21" fmla="*/ 1329 h 13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06" h="1329">
                      <a:moveTo>
                        <a:pt x="1989" y="0"/>
                      </a:moveTo>
                      <a:lnTo>
                        <a:pt x="0" y="0"/>
                      </a:lnTo>
                      <a:lnTo>
                        <a:pt x="0" y="1329"/>
                      </a:lnTo>
                      <a:lnTo>
                        <a:pt x="2006" y="1329"/>
                      </a:lnTo>
                      <a:lnTo>
                        <a:pt x="2006" y="0"/>
                      </a:lnTo>
                      <a:lnTo>
                        <a:pt x="1989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61" name="Freeform 87"/>
                <p:cNvSpPr>
                  <a:spLocks noEditPoints="1"/>
                </p:cNvSpPr>
                <p:nvPr/>
              </p:nvSpPr>
              <p:spPr bwMode="auto">
                <a:xfrm>
                  <a:off x="1886" y="1458"/>
                  <a:ext cx="1972" cy="1295"/>
                </a:xfrm>
                <a:custGeom>
                  <a:avLst/>
                  <a:gdLst>
                    <a:gd name="T0" fmla="*/ 1955 w 1972"/>
                    <a:gd name="T1" fmla="*/ 17 h 1295"/>
                    <a:gd name="T2" fmla="*/ 1955 w 1972"/>
                    <a:gd name="T3" fmla="*/ 17 h 1295"/>
                    <a:gd name="T4" fmla="*/ 1955 w 1972"/>
                    <a:gd name="T5" fmla="*/ 1279 h 1295"/>
                    <a:gd name="T6" fmla="*/ 1955 w 1972"/>
                    <a:gd name="T7" fmla="*/ 1279 h 1295"/>
                    <a:gd name="T8" fmla="*/ 17 w 1972"/>
                    <a:gd name="T9" fmla="*/ 1279 h 1295"/>
                    <a:gd name="T10" fmla="*/ 17 w 1972"/>
                    <a:gd name="T11" fmla="*/ 1279 h 1295"/>
                    <a:gd name="T12" fmla="*/ 17 w 1972"/>
                    <a:gd name="T13" fmla="*/ 17 h 1295"/>
                    <a:gd name="T14" fmla="*/ 17 w 1972"/>
                    <a:gd name="T15" fmla="*/ 17 h 1295"/>
                    <a:gd name="T16" fmla="*/ 1955 w 1972"/>
                    <a:gd name="T17" fmla="*/ 17 h 1295"/>
                    <a:gd name="T18" fmla="*/ 1955 w 1972"/>
                    <a:gd name="T19" fmla="*/ 17 h 1295"/>
                    <a:gd name="T20" fmla="*/ 1964 w 1972"/>
                    <a:gd name="T21" fmla="*/ 0 h 1295"/>
                    <a:gd name="T22" fmla="*/ 0 w 1972"/>
                    <a:gd name="T23" fmla="*/ 0 h 1295"/>
                    <a:gd name="T24" fmla="*/ 0 w 1972"/>
                    <a:gd name="T25" fmla="*/ 1295 h 1295"/>
                    <a:gd name="T26" fmla="*/ 1972 w 1972"/>
                    <a:gd name="T27" fmla="*/ 1295 h 1295"/>
                    <a:gd name="T28" fmla="*/ 1972 w 1972"/>
                    <a:gd name="T29" fmla="*/ 0 h 1295"/>
                    <a:gd name="T30" fmla="*/ 1964 w 1972"/>
                    <a:gd name="T31" fmla="*/ 0 h 129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972"/>
                    <a:gd name="T49" fmla="*/ 0 h 1295"/>
                    <a:gd name="T50" fmla="*/ 1972 w 1972"/>
                    <a:gd name="T51" fmla="*/ 1295 h 129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972" h="1295">
                      <a:moveTo>
                        <a:pt x="1955" y="17"/>
                      </a:moveTo>
                      <a:lnTo>
                        <a:pt x="1955" y="17"/>
                      </a:lnTo>
                      <a:lnTo>
                        <a:pt x="1955" y="1279"/>
                      </a:lnTo>
                      <a:lnTo>
                        <a:pt x="17" y="1279"/>
                      </a:lnTo>
                      <a:lnTo>
                        <a:pt x="17" y="17"/>
                      </a:lnTo>
                      <a:lnTo>
                        <a:pt x="1955" y="17"/>
                      </a:lnTo>
                      <a:close/>
                      <a:moveTo>
                        <a:pt x="1964" y="0"/>
                      </a:moveTo>
                      <a:lnTo>
                        <a:pt x="0" y="0"/>
                      </a:lnTo>
                      <a:lnTo>
                        <a:pt x="0" y="1295"/>
                      </a:lnTo>
                      <a:lnTo>
                        <a:pt x="1972" y="1295"/>
                      </a:lnTo>
                      <a:lnTo>
                        <a:pt x="1972" y="0"/>
                      </a:lnTo>
                      <a:lnTo>
                        <a:pt x="19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662" name="Group 88"/>
                <p:cNvGrpSpPr>
                  <a:grpSpLocks/>
                </p:cNvGrpSpPr>
                <p:nvPr/>
              </p:nvGrpSpPr>
              <p:grpSpPr bwMode="auto">
                <a:xfrm>
                  <a:off x="1903" y="1475"/>
                  <a:ext cx="1938" cy="1262"/>
                  <a:chOff x="1903" y="1475"/>
                  <a:chExt cx="1938" cy="1262"/>
                </a:xfrm>
              </p:grpSpPr>
              <p:sp>
                <p:nvSpPr>
                  <p:cNvPr id="1663" name="Freeform 89"/>
                  <p:cNvSpPr>
                    <a:spLocks/>
                  </p:cNvSpPr>
                  <p:nvPr/>
                </p:nvSpPr>
                <p:spPr bwMode="auto">
                  <a:xfrm>
                    <a:off x="1903" y="1475"/>
                    <a:ext cx="1938" cy="1262"/>
                  </a:xfrm>
                  <a:custGeom>
                    <a:avLst/>
                    <a:gdLst>
                      <a:gd name="T0" fmla="*/ 1938 w 1938"/>
                      <a:gd name="T1" fmla="*/ 0 h 1262"/>
                      <a:gd name="T2" fmla="*/ 1938 w 1938"/>
                      <a:gd name="T3" fmla="*/ 0 h 1262"/>
                      <a:gd name="T4" fmla="*/ 1938 w 1938"/>
                      <a:gd name="T5" fmla="*/ 1262 h 1262"/>
                      <a:gd name="T6" fmla="*/ 1938 w 1938"/>
                      <a:gd name="T7" fmla="*/ 1262 h 1262"/>
                      <a:gd name="T8" fmla="*/ 0 w 1938"/>
                      <a:gd name="T9" fmla="*/ 1262 h 1262"/>
                      <a:gd name="T10" fmla="*/ 0 w 1938"/>
                      <a:gd name="T11" fmla="*/ 1262 h 1262"/>
                      <a:gd name="T12" fmla="*/ 0 w 1938"/>
                      <a:gd name="T13" fmla="*/ 0 h 1262"/>
                      <a:gd name="T14" fmla="*/ 0 w 1938"/>
                      <a:gd name="T15" fmla="*/ 0 h 1262"/>
                      <a:gd name="T16" fmla="*/ 1938 w 1938"/>
                      <a:gd name="T17" fmla="*/ 0 h 1262"/>
                      <a:gd name="T18" fmla="*/ 1938 w 1938"/>
                      <a:gd name="T19" fmla="*/ 0 h 126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938"/>
                      <a:gd name="T31" fmla="*/ 0 h 1262"/>
                      <a:gd name="T32" fmla="*/ 1938 w 1938"/>
                      <a:gd name="T33" fmla="*/ 1262 h 126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938" h="1262">
                        <a:moveTo>
                          <a:pt x="1938" y="0"/>
                        </a:moveTo>
                        <a:lnTo>
                          <a:pt x="1938" y="0"/>
                        </a:lnTo>
                        <a:lnTo>
                          <a:pt x="1938" y="1262"/>
                        </a:lnTo>
                        <a:lnTo>
                          <a:pt x="0" y="1262"/>
                        </a:lnTo>
                        <a:lnTo>
                          <a:pt x="0" y="0"/>
                        </a:lnTo>
                        <a:lnTo>
                          <a:pt x="1938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664" name="Freeform 90"/>
                  <p:cNvSpPr>
                    <a:spLocks/>
                  </p:cNvSpPr>
                  <p:nvPr/>
                </p:nvSpPr>
                <p:spPr bwMode="auto">
                  <a:xfrm>
                    <a:off x="2224" y="1508"/>
                    <a:ext cx="1584" cy="1195"/>
                  </a:xfrm>
                  <a:custGeom>
                    <a:avLst/>
                    <a:gdLst>
                      <a:gd name="T0" fmla="*/ 0 w 1584"/>
                      <a:gd name="T1" fmla="*/ 0 h 1195"/>
                      <a:gd name="T2" fmla="*/ 0 w 1584"/>
                      <a:gd name="T3" fmla="*/ 0 h 1195"/>
                      <a:gd name="T4" fmla="*/ 1584 w 1584"/>
                      <a:gd name="T5" fmla="*/ 0 h 1195"/>
                      <a:gd name="T6" fmla="*/ 1584 w 1584"/>
                      <a:gd name="T7" fmla="*/ 0 h 1195"/>
                      <a:gd name="T8" fmla="*/ 1584 w 1584"/>
                      <a:gd name="T9" fmla="*/ 1195 h 1195"/>
                      <a:gd name="T10" fmla="*/ 1584 w 1584"/>
                      <a:gd name="T11" fmla="*/ 1195 h 1195"/>
                      <a:gd name="T12" fmla="*/ 1145 w 1584"/>
                      <a:gd name="T13" fmla="*/ 1195 h 1195"/>
                      <a:gd name="T14" fmla="*/ 1145 w 1584"/>
                      <a:gd name="T15" fmla="*/ 1195 h 1195"/>
                      <a:gd name="T16" fmla="*/ 1107 w 1584"/>
                      <a:gd name="T17" fmla="*/ 1137 h 1195"/>
                      <a:gd name="T18" fmla="*/ 1070 w 1584"/>
                      <a:gd name="T19" fmla="*/ 1078 h 1195"/>
                      <a:gd name="T20" fmla="*/ 1028 w 1584"/>
                      <a:gd name="T21" fmla="*/ 1028 h 1195"/>
                      <a:gd name="T22" fmla="*/ 986 w 1584"/>
                      <a:gd name="T23" fmla="*/ 978 h 1195"/>
                      <a:gd name="T24" fmla="*/ 945 w 1584"/>
                      <a:gd name="T25" fmla="*/ 932 h 1195"/>
                      <a:gd name="T26" fmla="*/ 903 w 1584"/>
                      <a:gd name="T27" fmla="*/ 886 h 1195"/>
                      <a:gd name="T28" fmla="*/ 819 w 1584"/>
                      <a:gd name="T29" fmla="*/ 811 h 1195"/>
                      <a:gd name="T30" fmla="*/ 731 w 1584"/>
                      <a:gd name="T31" fmla="*/ 740 h 1195"/>
                      <a:gd name="T32" fmla="*/ 644 w 1584"/>
                      <a:gd name="T33" fmla="*/ 677 h 1195"/>
                      <a:gd name="T34" fmla="*/ 472 w 1584"/>
                      <a:gd name="T35" fmla="*/ 564 h 1195"/>
                      <a:gd name="T36" fmla="*/ 389 w 1584"/>
                      <a:gd name="T37" fmla="*/ 510 h 1195"/>
                      <a:gd name="T38" fmla="*/ 314 w 1584"/>
                      <a:gd name="T39" fmla="*/ 456 h 1195"/>
                      <a:gd name="T40" fmla="*/ 243 w 1584"/>
                      <a:gd name="T41" fmla="*/ 397 h 1195"/>
                      <a:gd name="T42" fmla="*/ 176 w 1584"/>
                      <a:gd name="T43" fmla="*/ 334 h 1195"/>
                      <a:gd name="T44" fmla="*/ 147 w 1584"/>
                      <a:gd name="T45" fmla="*/ 301 h 1195"/>
                      <a:gd name="T46" fmla="*/ 117 w 1584"/>
                      <a:gd name="T47" fmla="*/ 263 h 1195"/>
                      <a:gd name="T48" fmla="*/ 92 w 1584"/>
                      <a:gd name="T49" fmla="*/ 226 h 1195"/>
                      <a:gd name="T50" fmla="*/ 67 w 1584"/>
                      <a:gd name="T51" fmla="*/ 188 h 1195"/>
                      <a:gd name="T52" fmla="*/ 46 w 1584"/>
                      <a:gd name="T53" fmla="*/ 146 h 1195"/>
                      <a:gd name="T54" fmla="*/ 30 w 1584"/>
                      <a:gd name="T55" fmla="*/ 101 h 1195"/>
                      <a:gd name="T56" fmla="*/ 13 w 1584"/>
                      <a:gd name="T57" fmla="*/ 50 h 1195"/>
                      <a:gd name="T58" fmla="*/ 0 w 1584"/>
                      <a:gd name="T59" fmla="*/ 0 h 1195"/>
                      <a:gd name="T60" fmla="*/ 0 w 1584"/>
                      <a:gd name="T61" fmla="*/ 0 h 1195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584"/>
                      <a:gd name="T94" fmla="*/ 0 h 1195"/>
                      <a:gd name="T95" fmla="*/ 1584 w 1584"/>
                      <a:gd name="T96" fmla="*/ 1195 h 1195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584" h="119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1584" y="0"/>
                        </a:lnTo>
                        <a:lnTo>
                          <a:pt x="1584" y="1195"/>
                        </a:lnTo>
                        <a:lnTo>
                          <a:pt x="1145" y="1195"/>
                        </a:lnTo>
                        <a:lnTo>
                          <a:pt x="1107" y="1137"/>
                        </a:lnTo>
                        <a:lnTo>
                          <a:pt x="1070" y="1078"/>
                        </a:lnTo>
                        <a:lnTo>
                          <a:pt x="1028" y="1028"/>
                        </a:lnTo>
                        <a:lnTo>
                          <a:pt x="986" y="978"/>
                        </a:lnTo>
                        <a:lnTo>
                          <a:pt x="945" y="932"/>
                        </a:lnTo>
                        <a:lnTo>
                          <a:pt x="903" y="886"/>
                        </a:lnTo>
                        <a:lnTo>
                          <a:pt x="819" y="811"/>
                        </a:lnTo>
                        <a:lnTo>
                          <a:pt x="731" y="740"/>
                        </a:lnTo>
                        <a:lnTo>
                          <a:pt x="644" y="677"/>
                        </a:lnTo>
                        <a:lnTo>
                          <a:pt x="472" y="564"/>
                        </a:lnTo>
                        <a:lnTo>
                          <a:pt x="389" y="510"/>
                        </a:lnTo>
                        <a:lnTo>
                          <a:pt x="314" y="456"/>
                        </a:lnTo>
                        <a:lnTo>
                          <a:pt x="243" y="397"/>
                        </a:lnTo>
                        <a:lnTo>
                          <a:pt x="176" y="334"/>
                        </a:lnTo>
                        <a:lnTo>
                          <a:pt x="147" y="301"/>
                        </a:lnTo>
                        <a:lnTo>
                          <a:pt x="117" y="263"/>
                        </a:lnTo>
                        <a:lnTo>
                          <a:pt x="92" y="226"/>
                        </a:lnTo>
                        <a:lnTo>
                          <a:pt x="67" y="188"/>
                        </a:lnTo>
                        <a:lnTo>
                          <a:pt x="46" y="146"/>
                        </a:lnTo>
                        <a:lnTo>
                          <a:pt x="30" y="101"/>
                        </a:lnTo>
                        <a:lnTo>
                          <a:pt x="13" y="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D94C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665" name="Freeform 91"/>
                  <p:cNvSpPr>
                    <a:spLocks/>
                  </p:cNvSpPr>
                  <p:nvPr/>
                </p:nvSpPr>
                <p:spPr bwMode="auto">
                  <a:xfrm>
                    <a:off x="3628" y="1588"/>
                    <a:ext cx="113" cy="196"/>
                  </a:xfrm>
                  <a:custGeom>
                    <a:avLst/>
                    <a:gdLst>
                      <a:gd name="T0" fmla="*/ 113 w 113"/>
                      <a:gd name="T1" fmla="*/ 100 h 196"/>
                      <a:gd name="T2" fmla="*/ 113 w 113"/>
                      <a:gd name="T3" fmla="*/ 100 h 196"/>
                      <a:gd name="T4" fmla="*/ 109 w 113"/>
                      <a:gd name="T5" fmla="*/ 137 h 196"/>
                      <a:gd name="T6" fmla="*/ 96 w 113"/>
                      <a:gd name="T7" fmla="*/ 171 h 196"/>
                      <a:gd name="T8" fmla="*/ 88 w 113"/>
                      <a:gd name="T9" fmla="*/ 179 h 196"/>
                      <a:gd name="T10" fmla="*/ 75 w 113"/>
                      <a:gd name="T11" fmla="*/ 192 h 196"/>
                      <a:gd name="T12" fmla="*/ 67 w 113"/>
                      <a:gd name="T13" fmla="*/ 196 h 196"/>
                      <a:gd name="T14" fmla="*/ 54 w 113"/>
                      <a:gd name="T15" fmla="*/ 196 h 196"/>
                      <a:gd name="T16" fmla="*/ 54 w 113"/>
                      <a:gd name="T17" fmla="*/ 196 h 196"/>
                      <a:gd name="T18" fmla="*/ 42 w 113"/>
                      <a:gd name="T19" fmla="*/ 196 h 196"/>
                      <a:gd name="T20" fmla="*/ 34 w 113"/>
                      <a:gd name="T21" fmla="*/ 192 h 196"/>
                      <a:gd name="T22" fmla="*/ 25 w 113"/>
                      <a:gd name="T23" fmla="*/ 179 h 196"/>
                      <a:gd name="T24" fmla="*/ 17 w 113"/>
                      <a:gd name="T25" fmla="*/ 171 h 196"/>
                      <a:gd name="T26" fmla="*/ 4 w 113"/>
                      <a:gd name="T27" fmla="*/ 137 h 196"/>
                      <a:gd name="T28" fmla="*/ 0 w 113"/>
                      <a:gd name="T29" fmla="*/ 100 h 196"/>
                      <a:gd name="T30" fmla="*/ 0 w 113"/>
                      <a:gd name="T31" fmla="*/ 100 h 196"/>
                      <a:gd name="T32" fmla="*/ 4 w 113"/>
                      <a:gd name="T33" fmla="*/ 62 h 196"/>
                      <a:gd name="T34" fmla="*/ 17 w 113"/>
                      <a:gd name="T35" fmla="*/ 29 h 196"/>
                      <a:gd name="T36" fmla="*/ 25 w 113"/>
                      <a:gd name="T37" fmla="*/ 16 h 196"/>
                      <a:gd name="T38" fmla="*/ 34 w 113"/>
                      <a:gd name="T39" fmla="*/ 8 h 196"/>
                      <a:gd name="T40" fmla="*/ 42 w 113"/>
                      <a:gd name="T41" fmla="*/ 4 h 196"/>
                      <a:gd name="T42" fmla="*/ 54 w 113"/>
                      <a:gd name="T43" fmla="*/ 0 h 196"/>
                      <a:gd name="T44" fmla="*/ 54 w 113"/>
                      <a:gd name="T45" fmla="*/ 0 h 196"/>
                      <a:gd name="T46" fmla="*/ 67 w 113"/>
                      <a:gd name="T47" fmla="*/ 4 h 196"/>
                      <a:gd name="T48" fmla="*/ 75 w 113"/>
                      <a:gd name="T49" fmla="*/ 8 h 196"/>
                      <a:gd name="T50" fmla="*/ 88 w 113"/>
                      <a:gd name="T51" fmla="*/ 16 h 196"/>
                      <a:gd name="T52" fmla="*/ 96 w 113"/>
                      <a:gd name="T53" fmla="*/ 29 h 196"/>
                      <a:gd name="T54" fmla="*/ 109 w 113"/>
                      <a:gd name="T55" fmla="*/ 62 h 196"/>
                      <a:gd name="T56" fmla="*/ 113 w 113"/>
                      <a:gd name="T57" fmla="*/ 100 h 196"/>
                      <a:gd name="T58" fmla="*/ 113 w 113"/>
                      <a:gd name="T59" fmla="*/ 100 h 19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113"/>
                      <a:gd name="T91" fmla="*/ 0 h 196"/>
                      <a:gd name="T92" fmla="*/ 113 w 113"/>
                      <a:gd name="T93" fmla="*/ 196 h 19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113" h="196">
                        <a:moveTo>
                          <a:pt x="113" y="100"/>
                        </a:moveTo>
                        <a:lnTo>
                          <a:pt x="113" y="100"/>
                        </a:lnTo>
                        <a:lnTo>
                          <a:pt x="109" y="137"/>
                        </a:lnTo>
                        <a:lnTo>
                          <a:pt x="96" y="171"/>
                        </a:lnTo>
                        <a:lnTo>
                          <a:pt x="88" y="179"/>
                        </a:lnTo>
                        <a:lnTo>
                          <a:pt x="75" y="192"/>
                        </a:lnTo>
                        <a:lnTo>
                          <a:pt x="67" y="196"/>
                        </a:lnTo>
                        <a:lnTo>
                          <a:pt x="54" y="196"/>
                        </a:lnTo>
                        <a:lnTo>
                          <a:pt x="42" y="196"/>
                        </a:lnTo>
                        <a:lnTo>
                          <a:pt x="34" y="192"/>
                        </a:lnTo>
                        <a:lnTo>
                          <a:pt x="25" y="179"/>
                        </a:lnTo>
                        <a:lnTo>
                          <a:pt x="17" y="171"/>
                        </a:lnTo>
                        <a:lnTo>
                          <a:pt x="4" y="137"/>
                        </a:lnTo>
                        <a:lnTo>
                          <a:pt x="0" y="100"/>
                        </a:lnTo>
                        <a:lnTo>
                          <a:pt x="4" y="62"/>
                        </a:lnTo>
                        <a:lnTo>
                          <a:pt x="17" y="29"/>
                        </a:lnTo>
                        <a:lnTo>
                          <a:pt x="25" y="16"/>
                        </a:lnTo>
                        <a:lnTo>
                          <a:pt x="34" y="8"/>
                        </a:lnTo>
                        <a:lnTo>
                          <a:pt x="42" y="4"/>
                        </a:lnTo>
                        <a:lnTo>
                          <a:pt x="54" y="0"/>
                        </a:lnTo>
                        <a:lnTo>
                          <a:pt x="67" y="4"/>
                        </a:lnTo>
                        <a:lnTo>
                          <a:pt x="75" y="8"/>
                        </a:lnTo>
                        <a:lnTo>
                          <a:pt x="88" y="16"/>
                        </a:lnTo>
                        <a:lnTo>
                          <a:pt x="96" y="29"/>
                        </a:lnTo>
                        <a:lnTo>
                          <a:pt x="109" y="62"/>
                        </a:lnTo>
                        <a:lnTo>
                          <a:pt x="113" y="100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666" name="Freeform 92"/>
                  <p:cNvSpPr>
                    <a:spLocks/>
                  </p:cNvSpPr>
                  <p:nvPr/>
                </p:nvSpPr>
                <p:spPr bwMode="auto">
                  <a:xfrm>
                    <a:off x="3511" y="1625"/>
                    <a:ext cx="54" cy="113"/>
                  </a:xfrm>
                  <a:custGeom>
                    <a:avLst/>
                    <a:gdLst>
                      <a:gd name="T0" fmla="*/ 54 w 54"/>
                      <a:gd name="T1" fmla="*/ 59 h 113"/>
                      <a:gd name="T2" fmla="*/ 54 w 54"/>
                      <a:gd name="T3" fmla="*/ 59 h 113"/>
                      <a:gd name="T4" fmla="*/ 54 w 54"/>
                      <a:gd name="T5" fmla="*/ 80 h 113"/>
                      <a:gd name="T6" fmla="*/ 46 w 54"/>
                      <a:gd name="T7" fmla="*/ 96 h 113"/>
                      <a:gd name="T8" fmla="*/ 38 w 54"/>
                      <a:gd name="T9" fmla="*/ 109 h 113"/>
                      <a:gd name="T10" fmla="*/ 29 w 54"/>
                      <a:gd name="T11" fmla="*/ 113 h 113"/>
                      <a:gd name="T12" fmla="*/ 29 w 54"/>
                      <a:gd name="T13" fmla="*/ 113 h 113"/>
                      <a:gd name="T14" fmla="*/ 17 w 54"/>
                      <a:gd name="T15" fmla="*/ 109 h 113"/>
                      <a:gd name="T16" fmla="*/ 8 w 54"/>
                      <a:gd name="T17" fmla="*/ 96 h 113"/>
                      <a:gd name="T18" fmla="*/ 4 w 54"/>
                      <a:gd name="T19" fmla="*/ 80 h 113"/>
                      <a:gd name="T20" fmla="*/ 0 w 54"/>
                      <a:gd name="T21" fmla="*/ 59 h 113"/>
                      <a:gd name="T22" fmla="*/ 0 w 54"/>
                      <a:gd name="T23" fmla="*/ 59 h 113"/>
                      <a:gd name="T24" fmla="*/ 4 w 54"/>
                      <a:gd name="T25" fmla="*/ 34 h 113"/>
                      <a:gd name="T26" fmla="*/ 8 w 54"/>
                      <a:gd name="T27" fmla="*/ 17 h 113"/>
                      <a:gd name="T28" fmla="*/ 17 w 54"/>
                      <a:gd name="T29" fmla="*/ 4 h 113"/>
                      <a:gd name="T30" fmla="*/ 29 w 54"/>
                      <a:gd name="T31" fmla="*/ 0 h 113"/>
                      <a:gd name="T32" fmla="*/ 29 w 54"/>
                      <a:gd name="T33" fmla="*/ 0 h 113"/>
                      <a:gd name="T34" fmla="*/ 38 w 54"/>
                      <a:gd name="T35" fmla="*/ 4 h 113"/>
                      <a:gd name="T36" fmla="*/ 46 w 54"/>
                      <a:gd name="T37" fmla="*/ 17 h 113"/>
                      <a:gd name="T38" fmla="*/ 54 w 54"/>
                      <a:gd name="T39" fmla="*/ 34 h 113"/>
                      <a:gd name="T40" fmla="*/ 54 w 54"/>
                      <a:gd name="T41" fmla="*/ 59 h 113"/>
                      <a:gd name="T42" fmla="*/ 54 w 54"/>
                      <a:gd name="T43" fmla="*/ 59 h 11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54"/>
                      <a:gd name="T67" fmla="*/ 0 h 113"/>
                      <a:gd name="T68" fmla="*/ 54 w 54"/>
                      <a:gd name="T69" fmla="*/ 113 h 11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54" h="113">
                        <a:moveTo>
                          <a:pt x="54" y="59"/>
                        </a:moveTo>
                        <a:lnTo>
                          <a:pt x="54" y="59"/>
                        </a:lnTo>
                        <a:lnTo>
                          <a:pt x="54" y="80"/>
                        </a:lnTo>
                        <a:lnTo>
                          <a:pt x="46" y="96"/>
                        </a:lnTo>
                        <a:lnTo>
                          <a:pt x="38" y="109"/>
                        </a:lnTo>
                        <a:lnTo>
                          <a:pt x="29" y="113"/>
                        </a:lnTo>
                        <a:lnTo>
                          <a:pt x="17" y="109"/>
                        </a:lnTo>
                        <a:lnTo>
                          <a:pt x="8" y="96"/>
                        </a:lnTo>
                        <a:lnTo>
                          <a:pt x="4" y="80"/>
                        </a:lnTo>
                        <a:lnTo>
                          <a:pt x="0" y="59"/>
                        </a:lnTo>
                        <a:lnTo>
                          <a:pt x="4" y="34"/>
                        </a:lnTo>
                        <a:lnTo>
                          <a:pt x="8" y="17"/>
                        </a:lnTo>
                        <a:lnTo>
                          <a:pt x="17" y="4"/>
                        </a:lnTo>
                        <a:lnTo>
                          <a:pt x="29" y="0"/>
                        </a:lnTo>
                        <a:lnTo>
                          <a:pt x="38" y="4"/>
                        </a:lnTo>
                        <a:lnTo>
                          <a:pt x="46" y="17"/>
                        </a:lnTo>
                        <a:lnTo>
                          <a:pt x="54" y="34"/>
                        </a:lnTo>
                        <a:lnTo>
                          <a:pt x="54" y="59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667" name="Freeform 93"/>
                  <p:cNvSpPr>
                    <a:spLocks/>
                  </p:cNvSpPr>
                  <p:nvPr/>
                </p:nvSpPr>
                <p:spPr bwMode="auto">
                  <a:xfrm>
                    <a:off x="1903" y="2210"/>
                    <a:ext cx="639" cy="527"/>
                  </a:xfrm>
                  <a:custGeom>
                    <a:avLst/>
                    <a:gdLst>
                      <a:gd name="T0" fmla="*/ 238 w 639"/>
                      <a:gd name="T1" fmla="*/ 155 h 527"/>
                      <a:gd name="T2" fmla="*/ 238 w 639"/>
                      <a:gd name="T3" fmla="*/ 155 h 527"/>
                      <a:gd name="T4" fmla="*/ 179 w 639"/>
                      <a:gd name="T5" fmla="*/ 125 h 527"/>
                      <a:gd name="T6" fmla="*/ 117 w 639"/>
                      <a:gd name="T7" fmla="*/ 88 h 527"/>
                      <a:gd name="T8" fmla="*/ 58 w 639"/>
                      <a:gd name="T9" fmla="*/ 46 h 527"/>
                      <a:gd name="T10" fmla="*/ 0 w 639"/>
                      <a:gd name="T11" fmla="*/ 0 h 527"/>
                      <a:gd name="T12" fmla="*/ 0 w 639"/>
                      <a:gd name="T13" fmla="*/ 0 h 527"/>
                      <a:gd name="T14" fmla="*/ 0 w 639"/>
                      <a:gd name="T15" fmla="*/ 527 h 527"/>
                      <a:gd name="T16" fmla="*/ 0 w 639"/>
                      <a:gd name="T17" fmla="*/ 527 h 527"/>
                      <a:gd name="T18" fmla="*/ 639 w 639"/>
                      <a:gd name="T19" fmla="*/ 527 h 527"/>
                      <a:gd name="T20" fmla="*/ 639 w 639"/>
                      <a:gd name="T21" fmla="*/ 527 h 527"/>
                      <a:gd name="T22" fmla="*/ 631 w 639"/>
                      <a:gd name="T23" fmla="*/ 472 h 527"/>
                      <a:gd name="T24" fmla="*/ 614 w 639"/>
                      <a:gd name="T25" fmla="*/ 418 h 527"/>
                      <a:gd name="T26" fmla="*/ 593 w 639"/>
                      <a:gd name="T27" fmla="*/ 368 h 527"/>
                      <a:gd name="T28" fmla="*/ 580 w 639"/>
                      <a:gd name="T29" fmla="*/ 347 h 527"/>
                      <a:gd name="T30" fmla="*/ 568 w 639"/>
                      <a:gd name="T31" fmla="*/ 322 h 527"/>
                      <a:gd name="T32" fmla="*/ 568 w 639"/>
                      <a:gd name="T33" fmla="*/ 322 h 527"/>
                      <a:gd name="T34" fmla="*/ 534 w 639"/>
                      <a:gd name="T35" fmla="*/ 288 h 527"/>
                      <a:gd name="T36" fmla="*/ 497 w 639"/>
                      <a:gd name="T37" fmla="*/ 259 h 527"/>
                      <a:gd name="T38" fmla="*/ 459 w 639"/>
                      <a:gd name="T39" fmla="*/ 238 h 527"/>
                      <a:gd name="T40" fmla="*/ 413 w 639"/>
                      <a:gd name="T41" fmla="*/ 222 h 527"/>
                      <a:gd name="T42" fmla="*/ 326 w 639"/>
                      <a:gd name="T43" fmla="*/ 188 h 527"/>
                      <a:gd name="T44" fmla="*/ 284 w 639"/>
                      <a:gd name="T45" fmla="*/ 171 h 527"/>
                      <a:gd name="T46" fmla="*/ 238 w 639"/>
                      <a:gd name="T47" fmla="*/ 155 h 527"/>
                      <a:gd name="T48" fmla="*/ 238 w 639"/>
                      <a:gd name="T49" fmla="*/ 155 h 5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39"/>
                      <a:gd name="T76" fmla="*/ 0 h 527"/>
                      <a:gd name="T77" fmla="*/ 639 w 639"/>
                      <a:gd name="T78" fmla="*/ 527 h 5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39" h="527">
                        <a:moveTo>
                          <a:pt x="238" y="155"/>
                        </a:moveTo>
                        <a:lnTo>
                          <a:pt x="238" y="155"/>
                        </a:lnTo>
                        <a:lnTo>
                          <a:pt x="179" y="125"/>
                        </a:lnTo>
                        <a:lnTo>
                          <a:pt x="117" y="88"/>
                        </a:lnTo>
                        <a:lnTo>
                          <a:pt x="58" y="46"/>
                        </a:lnTo>
                        <a:lnTo>
                          <a:pt x="0" y="0"/>
                        </a:lnTo>
                        <a:lnTo>
                          <a:pt x="0" y="527"/>
                        </a:lnTo>
                        <a:lnTo>
                          <a:pt x="639" y="527"/>
                        </a:lnTo>
                        <a:lnTo>
                          <a:pt x="631" y="472"/>
                        </a:lnTo>
                        <a:lnTo>
                          <a:pt x="614" y="418"/>
                        </a:lnTo>
                        <a:lnTo>
                          <a:pt x="593" y="368"/>
                        </a:lnTo>
                        <a:lnTo>
                          <a:pt x="580" y="347"/>
                        </a:lnTo>
                        <a:lnTo>
                          <a:pt x="568" y="322"/>
                        </a:lnTo>
                        <a:lnTo>
                          <a:pt x="534" y="288"/>
                        </a:lnTo>
                        <a:lnTo>
                          <a:pt x="497" y="259"/>
                        </a:lnTo>
                        <a:lnTo>
                          <a:pt x="459" y="238"/>
                        </a:lnTo>
                        <a:lnTo>
                          <a:pt x="413" y="222"/>
                        </a:lnTo>
                        <a:lnTo>
                          <a:pt x="326" y="188"/>
                        </a:lnTo>
                        <a:lnTo>
                          <a:pt x="284" y="171"/>
                        </a:lnTo>
                        <a:lnTo>
                          <a:pt x="238" y="155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659" name="Freeform 94"/>
              <p:cNvSpPr>
                <a:spLocks/>
              </p:cNvSpPr>
              <p:nvPr/>
            </p:nvSpPr>
            <p:spPr bwMode="auto">
              <a:xfrm>
                <a:off x="2283" y="3359"/>
                <a:ext cx="83" cy="121"/>
              </a:xfrm>
              <a:custGeom>
                <a:avLst/>
                <a:gdLst>
                  <a:gd name="T0" fmla="*/ 37 w 83"/>
                  <a:gd name="T1" fmla="*/ 117 h 121"/>
                  <a:gd name="T2" fmla="*/ 37 w 83"/>
                  <a:gd name="T3" fmla="*/ 117 h 121"/>
                  <a:gd name="T4" fmla="*/ 37 w 83"/>
                  <a:gd name="T5" fmla="*/ 117 h 121"/>
                  <a:gd name="T6" fmla="*/ 37 w 83"/>
                  <a:gd name="T7" fmla="*/ 117 h 121"/>
                  <a:gd name="T8" fmla="*/ 71 w 83"/>
                  <a:gd name="T9" fmla="*/ 17 h 121"/>
                  <a:gd name="T10" fmla="*/ 71 w 83"/>
                  <a:gd name="T11" fmla="*/ 17 h 121"/>
                  <a:gd name="T12" fmla="*/ 75 w 83"/>
                  <a:gd name="T13" fmla="*/ 4 h 121"/>
                  <a:gd name="T14" fmla="*/ 83 w 83"/>
                  <a:gd name="T15" fmla="*/ 0 h 121"/>
                  <a:gd name="T16" fmla="*/ 46 w 83"/>
                  <a:gd name="T17" fmla="*/ 0 h 121"/>
                  <a:gd name="T18" fmla="*/ 46 w 83"/>
                  <a:gd name="T19" fmla="*/ 0 h 121"/>
                  <a:gd name="T20" fmla="*/ 42 w 83"/>
                  <a:gd name="T21" fmla="*/ 4 h 121"/>
                  <a:gd name="T22" fmla="*/ 33 w 83"/>
                  <a:gd name="T23" fmla="*/ 17 h 121"/>
                  <a:gd name="T24" fmla="*/ 33 w 83"/>
                  <a:gd name="T25" fmla="*/ 17 h 121"/>
                  <a:gd name="T26" fmla="*/ 0 w 83"/>
                  <a:gd name="T27" fmla="*/ 117 h 121"/>
                  <a:gd name="T28" fmla="*/ 0 w 83"/>
                  <a:gd name="T29" fmla="*/ 117 h 121"/>
                  <a:gd name="T30" fmla="*/ 0 w 83"/>
                  <a:gd name="T31" fmla="*/ 117 h 121"/>
                  <a:gd name="T32" fmla="*/ 0 w 83"/>
                  <a:gd name="T33" fmla="*/ 117 h 121"/>
                  <a:gd name="T34" fmla="*/ 0 w 83"/>
                  <a:gd name="T35" fmla="*/ 121 h 121"/>
                  <a:gd name="T36" fmla="*/ 0 w 83"/>
                  <a:gd name="T37" fmla="*/ 121 h 121"/>
                  <a:gd name="T38" fmla="*/ 8 w 83"/>
                  <a:gd name="T39" fmla="*/ 121 h 121"/>
                  <a:gd name="T40" fmla="*/ 50 w 83"/>
                  <a:gd name="T41" fmla="*/ 121 h 121"/>
                  <a:gd name="T42" fmla="*/ 50 w 83"/>
                  <a:gd name="T43" fmla="*/ 121 h 121"/>
                  <a:gd name="T44" fmla="*/ 37 w 83"/>
                  <a:gd name="T45" fmla="*/ 121 h 121"/>
                  <a:gd name="T46" fmla="*/ 37 w 83"/>
                  <a:gd name="T47" fmla="*/ 121 h 121"/>
                  <a:gd name="T48" fmla="*/ 37 w 83"/>
                  <a:gd name="T49" fmla="*/ 117 h 121"/>
                  <a:gd name="T50" fmla="*/ 37 w 83"/>
                  <a:gd name="T51" fmla="*/ 117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3"/>
                  <a:gd name="T79" fmla="*/ 0 h 121"/>
                  <a:gd name="T80" fmla="*/ 83 w 83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3" h="121">
                    <a:moveTo>
                      <a:pt x="37" y="117"/>
                    </a:moveTo>
                    <a:lnTo>
                      <a:pt x="37" y="117"/>
                    </a:lnTo>
                    <a:lnTo>
                      <a:pt x="71" y="17"/>
                    </a:lnTo>
                    <a:lnTo>
                      <a:pt x="75" y="4"/>
                    </a:lnTo>
                    <a:lnTo>
                      <a:pt x="83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3" y="17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8" y="121"/>
                    </a:lnTo>
                    <a:lnTo>
                      <a:pt x="50" y="121"/>
                    </a:lnTo>
                    <a:lnTo>
                      <a:pt x="37" y="121"/>
                    </a:lnTo>
                    <a:lnTo>
                      <a:pt x="37" y="117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10719" name="Text Box 95"/>
            <p:cNvSpPr txBox="1">
              <a:spLocks noChangeArrowheads="1"/>
            </p:cNvSpPr>
            <p:nvPr/>
          </p:nvSpPr>
          <p:spPr bwMode="auto">
            <a:xfrm>
              <a:off x="832" y="1632"/>
              <a:ext cx="1931" cy="101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233363" indent="-233363" eaLnBrk="0" hangingPunct="0">
                <a:buClr>
                  <a:schemeClr val="tx1"/>
                </a:buClr>
                <a:buSzPct val="125000"/>
                <a:buFont typeface="Monotype Sorts"/>
                <a:buNone/>
                <a:defRPr/>
              </a:pPr>
              <a:r>
                <a:rPr kumimoji="1" lang="en-US" altLang="zh-CN" sz="4000" b="1" dirty="0">
                  <a:latin typeface="+mj-lt"/>
                  <a:ea typeface="宋体" pitchFamily="2" charset="-122"/>
                </a:rPr>
                <a:t>MRP</a:t>
              </a:r>
            </a:p>
          </p:txBody>
        </p:sp>
      </p:grpSp>
      <p:pic>
        <p:nvPicPr>
          <p:cNvPr id="646" name="Picture 645" descr="keyboard.em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5051" y="3694385"/>
            <a:ext cx="1378078" cy="5284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Routing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eB-WO-PR-400</a:t>
            </a:r>
            <a:endParaRPr lang="en-US" altLang="zh-CN"/>
          </a:p>
        </p:txBody>
      </p:sp>
      <p:pic>
        <p:nvPicPr>
          <p:cNvPr id="43012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9738" y="1376363"/>
            <a:ext cx="6122987" cy="456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Releasing Single Work Orders</a:t>
            </a:r>
          </a:p>
          <a:p>
            <a:r>
              <a:rPr lang="en-US" altLang="zh-CN" b="1" dirty="0" smtClean="0"/>
              <a:t>Releasing Multiple Work Orders</a:t>
            </a:r>
          </a:p>
        </p:txBody>
      </p:sp>
      <p:sp>
        <p:nvSpPr>
          <p:cNvPr id="44035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Releasing Work Orders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eB-WO-PR-410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Multiple Work Order Release/Print:</a:t>
            </a:r>
            <a:r>
              <a:rPr lang="en-US" altLang="zh-CN" sz="2000" smtClean="0">
                <a:ea typeface="SimSun" pitchFamily="2" charset="-122"/>
              </a:rPr>
              <a:t> Screen 1 of 2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eB-WO-PR-420</a:t>
            </a:r>
            <a:endParaRPr lang="en-US" altLang="zh-CN"/>
          </a:p>
        </p:txBody>
      </p:sp>
      <p:pic>
        <p:nvPicPr>
          <p:cNvPr id="45060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6825" y="1390650"/>
            <a:ext cx="6588125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Multiple Work Order Release/Print:</a:t>
            </a:r>
            <a:r>
              <a:rPr lang="en-US" altLang="zh-CN" sz="2000" smtClean="0">
                <a:ea typeface="SimSun" pitchFamily="2" charset="-122"/>
              </a:rPr>
              <a:t> Screen 2 of 2</a:t>
            </a:r>
          </a:p>
        </p:txBody>
      </p:sp>
      <p:sp>
        <p:nvSpPr>
          <p:cNvPr id="460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eB-WO-PR-430</a:t>
            </a:r>
            <a:endParaRPr lang="en-US" altLang="zh-CN"/>
          </a:p>
        </p:txBody>
      </p:sp>
      <p:pic>
        <p:nvPicPr>
          <p:cNvPr id="46084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6450" y="1438275"/>
            <a:ext cx="4970463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Bill Shortage Inquiry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eB-WO-PR-440</a:t>
            </a:r>
            <a:endParaRPr lang="en-US" altLang="zh-CN"/>
          </a:p>
        </p:txBody>
      </p:sp>
      <p:pic>
        <p:nvPicPr>
          <p:cNvPr id="47108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600" y="1330325"/>
            <a:ext cx="7939088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9575" y="3236913"/>
            <a:ext cx="6116638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3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24380" y="2266323"/>
            <a:ext cx="6495239" cy="2676191"/>
          </a:xfrm>
          <a:noFill/>
        </p:spPr>
      </p:pic>
      <p:sp>
        <p:nvSpPr>
          <p:cNvPr id="48131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Dispatch Report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eB-WO-PR-450</a:t>
            </a:r>
            <a:endParaRPr lang="en-US" altLang="zh-CN"/>
          </a:p>
        </p:txBody>
      </p:sp>
      <p:sp>
        <p:nvSpPr>
          <p:cNvPr id="48133" name="Rectangle 4"/>
          <p:cNvSpPr>
            <a:spLocks noChangeArrowheads="1"/>
          </p:cNvSpPr>
          <p:nvPr/>
        </p:nvSpPr>
        <p:spPr bwMode="auto">
          <a:xfrm>
            <a:off x="2238375" y="3022600"/>
            <a:ext cx="4503738" cy="3143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8134" name="Rectangle 5"/>
          <p:cNvSpPr>
            <a:spLocks noChangeArrowheads="1"/>
          </p:cNvSpPr>
          <p:nvPr/>
        </p:nvSpPr>
        <p:spPr bwMode="auto">
          <a:xfrm>
            <a:off x="2241550" y="3571875"/>
            <a:ext cx="1798638" cy="2841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402789"/>
            <a:ext cx="8229600" cy="4403260"/>
          </a:xfrm>
        </p:spPr>
      </p:pic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Dispatch Report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eB-WO-PR-455</a:t>
            </a:r>
            <a:endParaRPr lang="en-US" altLang="zh-CN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142"/>
          <p:cNvSpPr>
            <a:spLocks noGrp="1" noChangeArrowheads="1"/>
          </p:cNvSpPr>
          <p:nvPr>
            <p:ph idx="1"/>
          </p:nvPr>
        </p:nvSpPr>
        <p:spPr>
          <a:xfrm>
            <a:off x="5821378" y="986833"/>
            <a:ext cx="2865422" cy="5220664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Planned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Firm Planned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Exploded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Allocated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Released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Closed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b="1" dirty="0" smtClean="0"/>
              <a:t>Batch</a:t>
            </a:r>
            <a:endParaRPr lang="en-US" altLang="zh-CN" b="1" dirty="0" smtClean="0"/>
          </a:p>
        </p:txBody>
      </p:sp>
      <p:sp>
        <p:nvSpPr>
          <p:cNvPr id="50180" name="Rectangle 1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Modifying Work Order Status</a:t>
            </a:r>
            <a:endParaRPr lang="en-US" altLang="zh-CN" smtClean="0"/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eB-WO-PR-460</a:t>
            </a:r>
            <a:endParaRPr lang="en-US" altLang="zh-CN"/>
          </a:p>
        </p:txBody>
      </p:sp>
      <p:sp>
        <p:nvSpPr>
          <p:cNvPr id="50179" name="AutoShape 135"/>
          <p:cNvSpPr>
            <a:spLocks/>
          </p:cNvSpPr>
          <p:nvPr/>
        </p:nvSpPr>
        <p:spPr bwMode="auto">
          <a:xfrm>
            <a:off x="5149850" y="1111250"/>
            <a:ext cx="733425" cy="4932363"/>
          </a:xfrm>
          <a:prstGeom prst="leftBrace">
            <a:avLst>
              <a:gd name="adj1" fmla="val 5604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50182" name="Group 148"/>
          <p:cNvGrpSpPr>
            <a:grpSpLocks/>
          </p:cNvGrpSpPr>
          <p:nvPr/>
        </p:nvGrpSpPr>
        <p:grpSpPr bwMode="auto">
          <a:xfrm>
            <a:off x="490538" y="1714500"/>
            <a:ext cx="4600575" cy="3400425"/>
            <a:chOff x="483" y="1344"/>
            <a:chExt cx="2898" cy="2142"/>
          </a:xfrm>
        </p:grpSpPr>
        <p:pic>
          <p:nvPicPr>
            <p:cNvPr id="50184" name="Picture 14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67" y="1514"/>
              <a:ext cx="2814" cy="19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0185" name="Rectangle 145"/>
            <p:cNvSpPr>
              <a:spLocks noChangeArrowheads="1"/>
            </p:cNvSpPr>
            <p:nvPr/>
          </p:nvSpPr>
          <p:spPr bwMode="auto">
            <a:xfrm>
              <a:off x="648" y="2394"/>
              <a:ext cx="1398" cy="246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0186" name="Text Box 146"/>
            <p:cNvSpPr txBox="1">
              <a:spLocks noChangeArrowheads="1"/>
            </p:cNvSpPr>
            <p:nvPr/>
          </p:nvSpPr>
          <p:spPr bwMode="auto">
            <a:xfrm>
              <a:off x="483" y="1344"/>
              <a:ext cx="1543" cy="23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zh-CN" sz="1600" dirty="0">
                  <a:ea typeface="SimSun" pitchFamily="2" charset="-122"/>
                </a:rPr>
                <a:t>Work Order Maintenance</a:t>
              </a:r>
            </a:p>
          </p:txBody>
        </p:sp>
      </p:grpSp>
      <p:cxnSp>
        <p:nvCxnSpPr>
          <p:cNvPr id="50183" name="AutoShape 147"/>
          <p:cNvCxnSpPr>
            <a:cxnSpLocks noChangeShapeType="1"/>
            <a:stCxn id="50179" idx="1"/>
          </p:cNvCxnSpPr>
          <p:nvPr/>
        </p:nvCxnSpPr>
        <p:spPr bwMode="auto">
          <a:xfrm flipH="1" flipV="1">
            <a:off x="2987675" y="3576638"/>
            <a:ext cx="2146300" cy="158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512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eB-WO-PR-470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Preparing and Planning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Releasing and Monitoring Work Orders</a:t>
            </a:r>
          </a:p>
          <a:p>
            <a:r>
              <a:rPr lang="en-US" altLang="zh-CN" b="1" dirty="0" smtClean="0"/>
              <a:t>Modifying Work Order Status</a:t>
            </a:r>
          </a:p>
          <a:p>
            <a:r>
              <a:rPr lang="en-US" altLang="zh-CN" dirty="0" smtClean="0"/>
              <a:t>Splitting Work Orders (optional)</a:t>
            </a:r>
          </a:p>
          <a:p>
            <a:r>
              <a:rPr lang="en-US" altLang="zh-CN" dirty="0" smtClean="0"/>
              <a:t>Issuing Components</a:t>
            </a:r>
          </a:p>
          <a:p>
            <a:r>
              <a:rPr lang="en-US" altLang="zh-CN" dirty="0" smtClean="0"/>
              <a:t>Receiving Work Orders</a:t>
            </a:r>
          </a:p>
          <a:p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r>
              <a:rPr lang="en-US" altLang="zh-CN" dirty="0" smtClean="0"/>
              <a:t>Maintaining WO Bills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Multiple Work Order Status Change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eB-WO-PR-480</a:t>
            </a:r>
            <a:endParaRPr lang="en-US" altLang="zh-CN"/>
          </a:p>
        </p:txBody>
      </p:sp>
      <p:pic>
        <p:nvPicPr>
          <p:cNvPr id="52228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8725" y="1809750"/>
            <a:ext cx="6664325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6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Status</a:t>
            </a:r>
          </a:p>
        </p:txBody>
      </p:sp>
      <p:sp>
        <p:nvSpPr>
          <p:cNvPr id="20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eB-WO-PR-050</a:t>
            </a:r>
            <a:endParaRPr lang="en-US" altLang="zh-CN"/>
          </a:p>
        </p:txBody>
      </p:sp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900113" y="1593850"/>
            <a:ext cx="3376244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>
                <a:latin typeface="+mj-lt"/>
                <a:ea typeface="SimSun" pitchFamily="2" charset="-122"/>
              </a:rPr>
              <a:t>Firm Planned</a:t>
            </a:r>
          </a:p>
        </p:txBody>
      </p:sp>
      <p:sp>
        <p:nvSpPr>
          <p:cNvPr id="2053" name="Text Box 33"/>
          <p:cNvSpPr txBox="1">
            <a:spLocks noChangeArrowheads="1"/>
          </p:cNvSpPr>
          <p:nvPr/>
        </p:nvSpPr>
        <p:spPr bwMode="auto">
          <a:xfrm>
            <a:off x="5322888" y="3017838"/>
            <a:ext cx="305752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Work Order Maintenance</a:t>
            </a:r>
          </a:p>
        </p:txBody>
      </p:sp>
      <p:sp>
        <p:nvSpPr>
          <p:cNvPr id="2054" name="Text Box 55"/>
          <p:cNvSpPr txBox="1">
            <a:spLocks noChangeArrowheads="1"/>
          </p:cNvSpPr>
          <p:nvPr/>
        </p:nvSpPr>
        <p:spPr bwMode="auto">
          <a:xfrm>
            <a:off x="1506538" y="4997450"/>
            <a:ext cx="2457450" cy="36671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Master Scheduler</a:t>
            </a:r>
          </a:p>
        </p:txBody>
      </p:sp>
      <p:graphicFrame>
        <p:nvGraphicFramePr>
          <p:cNvPr id="2050" name="Object 63"/>
          <p:cNvGraphicFramePr>
            <a:graphicFrameLocks noChangeAspect="1"/>
          </p:cNvGraphicFramePr>
          <p:nvPr/>
        </p:nvGraphicFramePr>
        <p:xfrm>
          <a:off x="5510213" y="3460750"/>
          <a:ext cx="2679700" cy="442913"/>
        </p:xfrm>
        <a:graphic>
          <a:graphicData uri="http://schemas.openxmlformats.org/presentationml/2006/ole">
            <p:oleObj spid="_x0000_s2050" name="Bitmap Image" r:id="rId4" imgW="1324160" imgH="219222" progId="PBrush">
              <p:embed/>
            </p:oleObj>
          </a:graphicData>
        </a:graphic>
      </p:graphicFrame>
      <p:grpSp>
        <p:nvGrpSpPr>
          <p:cNvPr id="2056" name="Group 67"/>
          <p:cNvGrpSpPr>
            <a:grpSpLocks/>
          </p:cNvGrpSpPr>
          <p:nvPr/>
        </p:nvGrpSpPr>
        <p:grpSpPr bwMode="auto">
          <a:xfrm>
            <a:off x="1370013" y="2513013"/>
            <a:ext cx="2730500" cy="2411412"/>
            <a:chOff x="383" y="986"/>
            <a:chExt cx="1720" cy="1519"/>
          </a:xfrm>
        </p:grpSpPr>
        <p:grpSp>
          <p:nvGrpSpPr>
            <p:cNvPr id="2057" name="Group 68"/>
            <p:cNvGrpSpPr>
              <a:grpSpLocks/>
            </p:cNvGrpSpPr>
            <p:nvPr/>
          </p:nvGrpSpPr>
          <p:grpSpPr bwMode="auto">
            <a:xfrm>
              <a:off x="383" y="986"/>
              <a:ext cx="994" cy="1393"/>
              <a:chOff x="383" y="986"/>
              <a:chExt cx="994" cy="1393"/>
            </a:xfrm>
          </p:grpSpPr>
          <p:sp>
            <p:nvSpPr>
              <p:cNvPr id="2059" name="AutoShape 69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383" y="986"/>
                <a:ext cx="994" cy="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0" name="Rectangle 70"/>
              <p:cNvSpPr>
                <a:spLocks noChangeArrowheads="1"/>
              </p:cNvSpPr>
              <p:nvPr/>
            </p:nvSpPr>
            <p:spPr bwMode="auto">
              <a:xfrm flipH="1">
                <a:off x="384" y="986"/>
                <a:ext cx="993" cy="139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1" name="Freeform 71"/>
              <p:cNvSpPr>
                <a:spLocks/>
              </p:cNvSpPr>
              <p:nvPr/>
            </p:nvSpPr>
            <p:spPr bwMode="auto">
              <a:xfrm flipH="1">
                <a:off x="384" y="2061"/>
                <a:ext cx="993" cy="318"/>
              </a:xfrm>
              <a:custGeom>
                <a:avLst/>
                <a:gdLst>
                  <a:gd name="T0" fmla="*/ 185 w 2302"/>
                  <a:gd name="T1" fmla="*/ 47 h 736"/>
                  <a:gd name="T2" fmla="*/ 0 w 2302"/>
                  <a:gd name="T3" fmla="*/ 0 h 736"/>
                  <a:gd name="T4" fmla="*/ 0 w 2302"/>
                  <a:gd name="T5" fmla="*/ 59 h 736"/>
                  <a:gd name="T6" fmla="*/ 185 w 2302"/>
                  <a:gd name="T7" fmla="*/ 59 h 736"/>
                  <a:gd name="T8" fmla="*/ 185 w 2302"/>
                  <a:gd name="T9" fmla="*/ 47 h 7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2"/>
                  <a:gd name="T16" fmla="*/ 0 h 736"/>
                  <a:gd name="T17" fmla="*/ 2302 w 2302"/>
                  <a:gd name="T18" fmla="*/ 736 h 7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2" h="736">
                    <a:moveTo>
                      <a:pt x="2302" y="578"/>
                    </a:moveTo>
                    <a:lnTo>
                      <a:pt x="0" y="0"/>
                    </a:lnTo>
                    <a:lnTo>
                      <a:pt x="0" y="736"/>
                    </a:lnTo>
                    <a:lnTo>
                      <a:pt x="2302" y="736"/>
                    </a:lnTo>
                    <a:lnTo>
                      <a:pt x="2302" y="578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2" name="Freeform 72"/>
              <p:cNvSpPr>
                <a:spLocks/>
              </p:cNvSpPr>
              <p:nvPr/>
            </p:nvSpPr>
            <p:spPr bwMode="auto">
              <a:xfrm flipH="1">
                <a:off x="383" y="1429"/>
                <a:ext cx="885" cy="948"/>
              </a:xfrm>
              <a:custGeom>
                <a:avLst/>
                <a:gdLst>
                  <a:gd name="T0" fmla="*/ 68 w 2052"/>
                  <a:gd name="T1" fmla="*/ 31 h 2199"/>
                  <a:gd name="T2" fmla="*/ 65 w 2052"/>
                  <a:gd name="T3" fmla="*/ 33 h 2199"/>
                  <a:gd name="T4" fmla="*/ 60 w 2052"/>
                  <a:gd name="T5" fmla="*/ 40 h 2199"/>
                  <a:gd name="T6" fmla="*/ 56 w 2052"/>
                  <a:gd name="T7" fmla="*/ 45 h 2199"/>
                  <a:gd name="T8" fmla="*/ 51 w 2052"/>
                  <a:gd name="T9" fmla="*/ 48 h 2199"/>
                  <a:gd name="T10" fmla="*/ 48 w 2052"/>
                  <a:gd name="T11" fmla="*/ 54 h 2199"/>
                  <a:gd name="T12" fmla="*/ 42 w 2052"/>
                  <a:gd name="T13" fmla="*/ 65 h 2199"/>
                  <a:gd name="T14" fmla="*/ 36 w 2052"/>
                  <a:gd name="T15" fmla="*/ 75 h 2199"/>
                  <a:gd name="T16" fmla="*/ 34 w 2052"/>
                  <a:gd name="T17" fmla="*/ 75 h 2199"/>
                  <a:gd name="T18" fmla="*/ 26 w 2052"/>
                  <a:gd name="T19" fmla="*/ 75 h 2199"/>
                  <a:gd name="T20" fmla="*/ 18 w 2052"/>
                  <a:gd name="T21" fmla="*/ 74 h 2199"/>
                  <a:gd name="T22" fmla="*/ 11 w 2052"/>
                  <a:gd name="T23" fmla="*/ 75 h 2199"/>
                  <a:gd name="T24" fmla="*/ 6 w 2052"/>
                  <a:gd name="T25" fmla="*/ 77 h 2199"/>
                  <a:gd name="T26" fmla="*/ 0 w 2052"/>
                  <a:gd name="T27" fmla="*/ 82 h 2199"/>
                  <a:gd name="T28" fmla="*/ 0 w 2052"/>
                  <a:gd name="T29" fmla="*/ 100 h 2199"/>
                  <a:gd name="T30" fmla="*/ 0 w 2052"/>
                  <a:gd name="T31" fmla="*/ 109 h 2199"/>
                  <a:gd name="T32" fmla="*/ 3 w 2052"/>
                  <a:gd name="T33" fmla="*/ 118 h 2199"/>
                  <a:gd name="T34" fmla="*/ 10 w 2052"/>
                  <a:gd name="T35" fmla="*/ 126 h 2199"/>
                  <a:gd name="T36" fmla="*/ 15 w 2052"/>
                  <a:gd name="T37" fmla="*/ 133 h 2199"/>
                  <a:gd name="T38" fmla="*/ 25 w 2052"/>
                  <a:gd name="T39" fmla="*/ 136 h 2199"/>
                  <a:gd name="T40" fmla="*/ 35 w 2052"/>
                  <a:gd name="T41" fmla="*/ 135 h 2199"/>
                  <a:gd name="T42" fmla="*/ 41 w 2052"/>
                  <a:gd name="T43" fmla="*/ 132 h 2199"/>
                  <a:gd name="T44" fmla="*/ 49 w 2052"/>
                  <a:gd name="T45" fmla="*/ 127 h 2199"/>
                  <a:gd name="T46" fmla="*/ 52 w 2052"/>
                  <a:gd name="T47" fmla="*/ 124 h 2199"/>
                  <a:gd name="T48" fmla="*/ 56 w 2052"/>
                  <a:gd name="T49" fmla="*/ 121 h 2199"/>
                  <a:gd name="T50" fmla="*/ 60 w 2052"/>
                  <a:gd name="T51" fmla="*/ 118 h 2199"/>
                  <a:gd name="T52" fmla="*/ 65 w 2052"/>
                  <a:gd name="T53" fmla="*/ 116 h 2199"/>
                  <a:gd name="T54" fmla="*/ 75 w 2052"/>
                  <a:gd name="T55" fmla="*/ 114 h 2199"/>
                  <a:gd name="T56" fmla="*/ 78 w 2052"/>
                  <a:gd name="T57" fmla="*/ 113 h 2199"/>
                  <a:gd name="T58" fmla="*/ 84 w 2052"/>
                  <a:gd name="T59" fmla="*/ 112 h 2199"/>
                  <a:gd name="T60" fmla="*/ 88 w 2052"/>
                  <a:gd name="T61" fmla="*/ 120 h 2199"/>
                  <a:gd name="T62" fmla="*/ 92 w 2052"/>
                  <a:gd name="T63" fmla="*/ 128 h 2199"/>
                  <a:gd name="T64" fmla="*/ 96 w 2052"/>
                  <a:gd name="T65" fmla="*/ 137 h 2199"/>
                  <a:gd name="T66" fmla="*/ 100 w 2052"/>
                  <a:gd name="T67" fmla="*/ 144 h 2199"/>
                  <a:gd name="T68" fmla="*/ 101 w 2052"/>
                  <a:gd name="T69" fmla="*/ 149 h 2199"/>
                  <a:gd name="T70" fmla="*/ 106 w 2052"/>
                  <a:gd name="T71" fmla="*/ 153 h 2199"/>
                  <a:gd name="T72" fmla="*/ 111 w 2052"/>
                  <a:gd name="T73" fmla="*/ 156 h 2199"/>
                  <a:gd name="T74" fmla="*/ 165 w 2052"/>
                  <a:gd name="T75" fmla="*/ 18 h 2199"/>
                  <a:gd name="T76" fmla="*/ 163 w 2052"/>
                  <a:gd name="T77" fmla="*/ 17 h 2199"/>
                  <a:gd name="T78" fmla="*/ 158 w 2052"/>
                  <a:gd name="T79" fmla="*/ 16 h 2199"/>
                  <a:gd name="T80" fmla="*/ 149 w 2052"/>
                  <a:gd name="T81" fmla="*/ 16 h 2199"/>
                  <a:gd name="T82" fmla="*/ 144 w 2052"/>
                  <a:gd name="T83" fmla="*/ 16 h 2199"/>
                  <a:gd name="T84" fmla="*/ 142 w 2052"/>
                  <a:gd name="T85" fmla="*/ 13 h 2199"/>
                  <a:gd name="T86" fmla="*/ 136 w 2052"/>
                  <a:gd name="T87" fmla="*/ 8 h 2199"/>
                  <a:gd name="T88" fmla="*/ 131 w 2052"/>
                  <a:gd name="T89" fmla="*/ 4 h 2199"/>
                  <a:gd name="T90" fmla="*/ 130 w 2052"/>
                  <a:gd name="T91" fmla="*/ 0 h 2199"/>
                  <a:gd name="T92" fmla="*/ 121 w 2052"/>
                  <a:gd name="T93" fmla="*/ 4 h 2199"/>
                  <a:gd name="T94" fmla="*/ 101 w 2052"/>
                  <a:gd name="T95" fmla="*/ 13 h 2199"/>
                  <a:gd name="T96" fmla="*/ 81 w 2052"/>
                  <a:gd name="T97" fmla="*/ 24 h 2199"/>
                  <a:gd name="T98" fmla="*/ 69 w 2052"/>
                  <a:gd name="T99" fmla="*/ 31 h 2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052"/>
                  <a:gd name="T151" fmla="*/ 0 h 2199"/>
                  <a:gd name="T152" fmla="*/ 2052 w 2052"/>
                  <a:gd name="T153" fmla="*/ 2199 h 2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052" h="2199">
                    <a:moveTo>
                      <a:pt x="857" y="384"/>
                    </a:moveTo>
                    <a:lnTo>
                      <a:pt x="856" y="384"/>
                    </a:lnTo>
                    <a:lnTo>
                      <a:pt x="854" y="384"/>
                    </a:lnTo>
                    <a:lnTo>
                      <a:pt x="849" y="384"/>
                    </a:lnTo>
                    <a:lnTo>
                      <a:pt x="841" y="388"/>
                    </a:lnTo>
                    <a:lnTo>
                      <a:pt x="831" y="392"/>
                    </a:lnTo>
                    <a:lnTo>
                      <a:pt x="820" y="402"/>
                    </a:lnTo>
                    <a:lnTo>
                      <a:pt x="806" y="415"/>
                    </a:lnTo>
                    <a:lnTo>
                      <a:pt x="789" y="434"/>
                    </a:lnTo>
                    <a:lnTo>
                      <a:pt x="773" y="455"/>
                    </a:lnTo>
                    <a:lnTo>
                      <a:pt x="760" y="478"/>
                    </a:lnTo>
                    <a:lnTo>
                      <a:pt x="749" y="497"/>
                    </a:lnTo>
                    <a:lnTo>
                      <a:pt x="738" y="517"/>
                    </a:lnTo>
                    <a:lnTo>
                      <a:pt x="728" y="535"/>
                    </a:lnTo>
                    <a:lnTo>
                      <a:pt x="715" y="549"/>
                    </a:lnTo>
                    <a:lnTo>
                      <a:pt x="699" y="560"/>
                    </a:lnTo>
                    <a:lnTo>
                      <a:pt x="680" y="570"/>
                    </a:lnTo>
                    <a:lnTo>
                      <a:pt x="660" y="578"/>
                    </a:lnTo>
                    <a:lnTo>
                      <a:pt x="647" y="588"/>
                    </a:lnTo>
                    <a:lnTo>
                      <a:pt x="636" y="599"/>
                    </a:lnTo>
                    <a:lnTo>
                      <a:pt x="628" y="612"/>
                    </a:lnTo>
                    <a:lnTo>
                      <a:pt x="621" y="628"/>
                    </a:lnTo>
                    <a:lnTo>
                      <a:pt x="613" y="649"/>
                    </a:lnTo>
                    <a:lnTo>
                      <a:pt x="604" y="672"/>
                    </a:lnTo>
                    <a:lnTo>
                      <a:pt x="591" y="699"/>
                    </a:lnTo>
                    <a:lnTo>
                      <a:pt x="573" y="731"/>
                    </a:lnTo>
                    <a:lnTo>
                      <a:pt x="552" y="770"/>
                    </a:lnTo>
                    <a:lnTo>
                      <a:pt x="528" y="811"/>
                    </a:lnTo>
                    <a:lnTo>
                      <a:pt x="504" y="851"/>
                    </a:lnTo>
                    <a:lnTo>
                      <a:pt x="479" y="888"/>
                    </a:lnTo>
                    <a:lnTo>
                      <a:pt x="462" y="917"/>
                    </a:lnTo>
                    <a:lnTo>
                      <a:pt x="449" y="937"/>
                    </a:lnTo>
                    <a:lnTo>
                      <a:pt x="444" y="945"/>
                    </a:lnTo>
                    <a:lnTo>
                      <a:pt x="441" y="945"/>
                    </a:lnTo>
                    <a:lnTo>
                      <a:pt x="433" y="943"/>
                    </a:lnTo>
                    <a:lnTo>
                      <a:pt x="418" y="941"/>
                    </a:lnTo>
                    <a:lnTo>
                      <a:pt x="400" y="940"/>
                    </a:lnTo>
                    <a:lnTo>
                      <a:pt x="379" y="938"/>
                    </a:lnTo>
                    <a:lnTo>
                      <a:pt x="355" y="937"/>
                    </a:lnTo>
                    <a:lnTo>
                      <a:pt x="328" y="935"/>
                    </a:lnTo>
                    <a:lnTo>
                      <a:pt x="300" y="932"/>
                    </a:lnTo>
                    <a:lnTo>
                      <a:pt x="273" y="930"/>
                    </a:lnTo>
                    <a:lnTo>
                      <a:pt x="245" y="930"/>
                    </a:lnTo>
                    <a:lnTo>
                      <a:pt x="219" y="928"/>
                    </a:lnTo>
                    <a:lnTo>
                      <a:pt x="194" y="928"/>
                    </a:lnTo>
                    <a:lnTo>
                      <a:pt x="171" y="928"/>
                    </a:lnTo>
                    <a:lnTo>
                      <a:pt x="153" y="930"/>
                    </a:lnTo>
                    <a:lnTo>
                      <a:pt x="137" y="932"/>
                    </a:lnTo>
                    <a:lnTo>
                      <a:pt x="127" y="935"/>
                    </a:lnTo>
                    <a:lnTo>
                      <a:pt x="111" y="943"/>
                    </a:lnTo>
                    <a:lnTo>
                      <a:pt x="92" y="953"/>
                    </a:lnTo>
                    <a:lnTo>
                      <a:pt x="69" y="966"/>
                    </a:lnTo>
                    <a:lnTo>
                      <a:pt x="50" y="978"/>
                    </a:lnTo>
                    <a:lnTo>
                      <a:pt x="31" y="993"/>
                    </a:lnTo>
                    <a:lnTo>
                      <a:pt x="14" y="1009"/>
                    </a:lnTo>
                    <a:lnTo>
                      <a:pt x="3" y="1025"/>
                    </a:lnTo>
                    <a:lnTo>
                      <a:pt x="0" y="1043"/>
                    </a:lnTo>
                    <a:lnTo>
                      <a:pt x="1" y="1096"/>
                    </a:lnTo>
                    <a:lnTo>
                      <a:pt x="5" y="1171"/>
                    </a:lnTo>
                    <a:lnTo>
                      <a:pt x="8" y="1242"/>
                    </a:lnTo>
                    <a:lnTo>
                      <a:pt x="10" y="1290"/>
                    </a:lnTo>
                    <a:lnTo>
                      <a:pt x="10" y="1308"/>
                    </a:lnTo>
                    <a:lnTo>
                      <a:pt x="8" y="1330"/>
                    </a:lnTo>
                    <a:lnTo>
                      <a:pt x="8" y="1358"/>
                    </a:lnTo>
                    <a:lnTo>
                      <a:pt x="10" y="1385"/>
                    </a:lnTo>
                    <a:lnTo>
                      <a:pt x="16" y="1416"/>
                    </a:lnTo>
                    <a:lnTo>
                      <a:pt x="27" y="1445"/>
                    </a:lnTo>
                    <a:lnTo>
                      <a:pt x="43" y="1473"/>
                    </a:lnTo>
                    <a:lnTo>
                      <a:pt x="69" y="1497"/>
                    </a:lnTo>
                    <a:lnTo>
                      <a:pt x="95" y="1519"/>
                    </a:lnTo>
                    <a:lnTo>
                      <a:pt x="115" y="1545"/>
                    </a:lnTo>
                    <a:lnTo>
                      <a:pt x="131" y="1571"/>
                    </a:lnTo>
                    <a:lnTo>
                      <a:pt x="144" y="1595"/>
                    </a:lnTo>
                    <a:lnTo>
                      <a:pt x="156" y="1621"/>
                    </a:lnTo>
                    <a:lnTo>
                      <a:pt x="171" y="1644"/>
                    </a:lnTo>
                    <a:lnTo>
                      <a:pt x="189" y="1663"/>
                    </a:lnTo>
                    <a:lnTo>
                      <a:pt x="211" y="1681"/>
                    </a:lnTo>
                    <a:lnTo>
                      <a:pt x="240" y="1692"/>
                    </a:lnTo>
                    <a:lnTo>
                      <a:pt x="271" y="1697"/>
                    </a:lnTo>
                    <a:lnTo>
                      <a:pt x="305" y="1699"/>
                    </a:lnTo>
                    <a:lnTo>
                      <a:pt x="341" y="1695"/>
                    </a:lnTo>
                    <a:lnTo>
                      <a:pt x="373" y="1690"/>
                    </a:lnTo>
                    <a:lnTo>
                      <a:pt x="402" y="1686"/>
                    </a:lnTo>
                    <a:lnTo>
                      <a:pt x="428" y="1679"/>
                    </a:lnTo>
                    <a:lnTo>
                      <a:pt x="445" y="1674"/>
                    </a:lnTo>
                    <a:lnTo>
                      <a:pt x="463" y="1669"/>
                    </a:lnTo>
                    <a:lnTo>
                      <a:pt x="486" y="1660"/>
                    </a:lnTo>
                    <a:lnTo>
                      <a:pt x="510" y="1648"/>
                    </a:lnTo>
                    <a:lnTo>
                      <a:pt x="538" y="1636"/>
                    </a:lnTo>
                    <a:lnTo>
                      <a:pt x="563" y="1621"/>
                    </a:lnTo>
                    <a:lnTo>
                      <a:pt x="586" y="1607"/>
                    </a:lnTo>
                    <a:lnTo>
                      <a:pt x="607" y="1590"/>
                    </a:lnTo>
                    <a:lnTo>
                      <a:pt x="621" y="1576"/>
                    </a:lnTo>
                    <a:lnTo>
                      <a:pt x="633" y="1563"/>
                    </a:lnTo>
                    <a:lnTo>
                      <a:pt x="642" y="1552"/>
                    </a:lnTo>
                    <a:lnTo>
                      <a:pt x="652" y="1542"/>
                    </a:lnTo>
                    <a:lnTo>
                      <a:pt x="663" y="1532"/>
                    </a:lnTo>
                    <a:lnTo>
                      <a:pt x="675" y="1524"/>
                    </a:lnTo>
                    <a:lnTo>
                      <a:pt x="688" y="1516"/>
                    </a:lnTo>
                    <a:lnTo>
                      <a:pt x="702" y="1506"/>
                    </a:lnTo>
                    <a:lnTo>
                      <a:pt x="720" y="1497"/>
                    </a:lnTo>
                    <a:lnTo>
                      <a:pt x="735" y="1487"/>
                    </a:lnTo>
                    <a:lnTo>
                      <a:pt x="744" y="1477"/>
                    </a:lnTo>
                    <a:lnTo>
                      <a:pt x="751" y="1471"/>
                    </a:lnTo>
                    <a:lnTo>
                      <a:pt x="757" y="1464"/>
                    </a:lnTo>
                    <a:lnTo>
                      <a:pt x="768" y="1458"/>
                    </a:lnTo>
                    <a:lnTo>
                      <a:pt x="785" y="1452"/>
                    </a:lnTo>
                    <a:lnTo>
                      <a:pt x="810" y="1445"/>
                    </a:lnTo>
                    <a:lnTo>
                      <a:pt x="848" y="1439"/>
                    </a:lnTo>
                    <a:lnTo>
                      <a:pt x="886" y="1432"/>
                    </a:lnTo>
                    <a:lnTo>
                      <a:pt x="914" y="1429"/>
                    </a:lnTo>
                    <a:lnTo>
                      <a:pt x="933" y="1427"/>
                    </a:lnTo>
                    <a:lnTo>
                      <a:pt x="948" y="1424"/>
                    </a:lnTo>
                    <a:lnTo>
                      <a:pt x="959" y="1421"/>
                    </a:lnTo>
                    <a:lnTo>
                      <a:pt x="969" y="1414"/>
                    </a:lnTo>
                    <a:lnTo>
                      <a:pt x="980" y="1405"/>
                    </a:lnTo>
                    <a:lnTo>
                      <a:pt x="996" y="1389"/>
                    </a:lnTo>
                    <a:lnTo>
                      <a:pt x="1014" y="1377"/>
                    </a:lnTo>
                    <a:lnTo>
                      <a:pt x="1030" y="1380"/>
                    </a:lnTo>
                    <a:lnTo>
                      <a:pt x="1045" y="1395"/>
                    </a:lnTo>
                    <a:lnTo>
                      <a:pt x="1059" y="1416"/>
                    </a:lnTo>
                    <a:lnTo>
                      <a:pt x="1072" y="1443"/>
                    </a:lnTo>
                    <a:lnTo>
                      <a:pt x="1086" y="1473"/>
                    </a:lnTo>
                    <a:lnTo>
                      <a:pt x="1099" y="1502"/>
                    </a:lnTo>
                    <a:lnTo>
                      <a:pt x="1114" y="1526"/>
                    </a:lnTo>
                    <a:lnTo>
                      <a:pt x="1128" y="1550"/>
                    </a:lnTo>
                    <a:lnTo>
                      <a:pt x="1140" y="1576"/>
                    </a:lnTo>
                    <a:lnTo>
                      <a:pt x="1153" y="1602"/>
                    </a:lnTo>
                    <a:lnTo>
                      <a:pt x="1164" y="1629"/>
                    </a:lnTo>
                    <a:lnTo>
                      <a:pt x="1174" y="1658"/>
                    </a:lnTo>
                    <a:lnTo>
                      <a:pt x="1187" y="1684"/>
                    </a:lnTo>
                    <a:lnTo>
                      <a:pt x="1198" y="1710"/>
                    </a:lnTo>
                    <a:lnTo>
                      <a:pt x="1212" y="1734"/>
                    </a:lnTo>
                    <a:lnTo>
                      <a:pt x="1225" y="1755"/>
                    </a:lnTo>
                    <a:lnTo>
                      <a:pt x="1237" y="1774"/>
                    </a:lnTo>
                    <a:lnTo>
                      <a:pt x="1245" y="1792"/>
                    </a:lnTo>
                    <a:lnTo>
                      <a:pt x="1250" y="1810"/>
                    </a:lnTo>
                    <a:lnTo>
                      <a:pt x="1256" y="1826"/>
                    </a:lnTo>
                    <a:lnTo>
                      <a:pt x="1261" y="1842"/>
                    </a:lnTo>
                    <a:lnTo>
                      <a:pt x="1266" y="1857"/>
                    </a:lnTo>
                    <a:lnTo>
                      <a:pt x="1272" y="1871"/>
                    </a:lnTo>
                    <a:lnTo>
                      <a:pt x="1283" y="1886"/>
                    </a:lnTo>
                    <a:lnTo>
                      <a:pt x="1298" y="1900"/>
                    </a:lnTo>
                    <a:lnTo>
                      <a:pt x="1317" y="1913"/>
                    </a:lnTo>
                    <a:lnTo>
                      <a:pt x="1338" y="1926"/>
                    </a:lnTo>
                    <a:lnTo>
                      <a:pt x="1358" y="1936"/>
                    </a:lnTo>
                    <a:lnTo>
                      <a:pt x="1374" y="1944"/>
                    </a:lnTo>
                    <a:lnTo>
                      <a:pt x="1385" y="1949"/>
                    </a:lnTo>
                    <a:lnTo>
                      <a:pt x="1390" y="1950"/>
                    </a:lnTo>
                    <a:lnTo>
                      <a:pt x="1568" y="2199"/>
                    </a:lnTo>
                    <a:lnTo>
                      <a:pt x="2052" y="2199"/>
                    </a:lnTo>
                    <a:lnTo>
                      <a:pt x="2052" y="221"/>
                    </a:lnTo>
                    <a:lnTo>
                      <a:pt x="2050" y="221"/>
                    </a:lnTo>
                    <a:lnTo>
                      <a:pt x="2046" y="218"/>
                    </a:lnTo>
                    <a:lnTo>
                      <a:pt x="2039" y="216"/>
                    </a:lnTo>
                    <a:lnTo>
                      <a:pt x="2029" y="212"/>
                    </a:lnTo>
                    <a:lnTo>
                      <a:pt x="2018" y="208"/>
                    </a:lnTo>
                    <a:lnTo>
                      <a:pt x="2004" y="207"/>
                    </a:lnTo>
                    <a:lnTo>
                      <a:pt x="1987" y="204"/>
                    </a:lnTo>
                    <a:lnTo>
                      <a:pt x="1970" y="204"/>
                    </a:lnTo>
                    <a:lnTo>
                      <a:pt x="1949" y="204"/>
                    </a:lnTo>
                    <a:lnTo>
                      <a:pt x="1921" y="204"/>
                    </a:lnTo>
                    <a:lnTo>
                      <a:pt x="1892" y="204"/>
                    </a:lnTo>
                    <a:lnTo>
                      <a:pt x="1863" y="204"/>
                    </a:lnTo>
                    <a:lnTo>
                      <a:pt x="1836" y="204"/>
                    </a:lnTo>
                    <a:lnTo>
                      <a:pt x="1813" y="204"/>
                    </a:lnTo>
                    <a:lnTo>
                      <a:pt x="1797" y="204"/>
                    </a:lnTo>
                    <a:lnTo>
                      <a:pt x="1792" y="204"/>
                    </a:lnTo>
                    <a:lnTo>
                      <a:pt x="1790" y="200"/>
                    </a:lnTo>
                    <a:lnTo>
                      <a:pt x="1786" y="189"/>
                    </a:lnTo>
                    <a:lnTo>
                      <a:pt x="1778" y="175"/>
                    </a:lnTo>
                    <a:lnTo>
                      <a:pt x="1766" y="157"/>
                    </a:lnTo>
                    <a:lnTo>
                      <a:pt x="1753" y="139"/>
                    </a:lnTo>
                    <a:lnTo>
                      <a:pt x="1737" y="121"/>
                    </a:lnTo>
                    <a:lnTo>
                      <a:pt x="1718" y="108"/>
                    </a:lnTo>
                    <a:lnTo>
                      <a:pt x="1697" y="102"/>
                    </a:lnTo>
                    <a:lnTo>
                      <a:pt x="1676" y="95"/>
                    </a:lnTo>
                    <a:lnTo>
                      <a:pt x="1660" y="82"/>
                    </a:lnTo>
                    <a:lnTo>
                      <a:pt x="1647" y="65"/>
                    </a:lnTo>
                    <a:lnTo>
                      <a:pt x="1637" y="47"/>
                    </a:lnTo>
                    <a:lnTo>
                      <a:pt x="1629" y="29"/>
                    </a:lnTo>
                    <a:lnTo>
                      <a:pt x="1624" y="15"/>
                    </a:lnTo>
                    <a:lnTo>
                      <a:pt x="1623" y="3"/>
                    </a:lnTo>
                    <a:lnTo>
                      <a:pt x="1621" y="0"/>
                    </a:lnTo>
                    <a:lnTo>
                      <a:pt x="1613" y="3"/>
                    </a:lnTo>
                    <a:lnTo>
                      <a:pt x="1590" y="15"/>
                    </a:lnTo>
                    <a:lnTo>
                      <a:pt x="1556" y="31"/>
                    </a:lnTo>
                    <a:lnTo>
                      <a:pt x="1510" y="52"/>
                    </a:lnTo>
                    <a:lnTo>
                      <a:pt x="1456" y="78"/>
                    </a:lnTo>
                    <a:lnTo>
                      <a:pt x="1395" y="107"/>
                    </a:lnTo>
                    <a:lnTo>
                      <a:pt x="1330" y="137"/>
                    </a:lnTo>
                    <a:lnTo>
                      <a:pt x="1261" y="170"/>
                    </a:lnTo>
                    <a:lnTo>
                      <a:pt x="1193" y="204"/>
                    </a:lnTo>
                    <a:lnTo>
                      <a:pt x="1125" y="237"/>
                    </a:lnTo>
                    <a:lnTo>
                      <a:pt x="1061" y="270"/>
                    </a:lnTo>
                    <a:lnTo>
                      <a:pt x="1003" y="300"/>
                    </a:lnTo>
                    <a:lnTo>
                      <a:pt x="949" y="328"/>
                    </a:lnTo>
                    <a:lnTo>
                      <a:pt x="907" y="350"/>
                    </a:lnTo>
                    <a:lnTo>
                      <a:pt x="875" y="370"/>
                    </a:lnTo>
                    <a:lnTo>
                      <a:pt x="857" y="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3" name="Freeform 73"/>
              <p:cNvSpPr>
                <a:spLocks/>
              </p:cNvSpPr>
              <p:nvPr/>
            </p:nvSpPr>
            <p:spPr bwMode="auto">
              <a:xfrm flipH="1">
                <a:off x="931" y="1337"/>
                <a:ext cx="302" cy="598"/>
              </a:xfrm>
              <a:custGeom>
                <a:avLst/>
                <a:gdLst>
                  <a:gd name="T0" fmla="*/ 47 w 701"/>
                  <a:gd name="T1" fmla="*/ 0 h 1386"/>
                  <a:gd name="T2" fmla="*/ 45 w 701"/>
                  <a:gd name="T3" fmla="*/ 1 h 1386"/>
                  <a:gd name="T4" fmla="*/ 44 w 701"/>
                  <a:gd name="T5" fmla="*/ 1 h 1386"/>
                  <a:gd name="T6" fmla="*/ 41 w 701"/>
                  <a:gd name="T7" fmla="*/ 3 h 1386"/>
                  <a:gd name="T8" fmla="*/ 39 w 701"/>
                  <a:gd name="T9" fmla="*/ 5 h 1386"/>
                  <a:gd name="T10" fmla="*/ 38 w 701"/>
                  <a:gd name="T11" fmla="*/ 6 h 1386"/>
                  <a:gd name="T12" fmla="*/ 37 w 701"/>
                  <a:gd name="T13" fmla="*/ 6 h 1386"/>
                  <a:gd name="T14" fmla="*/ 34 w 701"/>
                  <a:gd name="T15" fmla="*/ 6 h 1386"/>
                  <a:gd name="T16" fmla="*/ 31 w 701"/>
                  <a:gd name="T17" fmla="*/ 9 h 1386"/>
                  <a:gd name="T18" fmla="*/ 29 w 701"/>
                  <a:gd name="T19" fmla="*/ 10 h 1386"/>
                  <a:gd name="T20" fmla="*/ 28 w 701"/>
                  <a:gd name="T21" fmla="*/ 11 h 1386"/>
                  <a:gd name="T22" fmla="*/ 27 w 701"/>
                  <a:gd name="T23" fmla="*/ 13 h 1386"/>
                  <a:gd name="T24" fmla="*/ 25 w 701"/>
                  <a:gd name="T25" fmla="*/ 19 h 1386"/>
                  <a:gd name="T26" fmla="*/ 23 w 701"/>
                  <a:gd name="T27" fmla="*/ 27 h 1386"/>
                  <a:gd name="T28" fmla="*/ 22 w 701"/>
                  <a:gd name="T29" fmla="*/ 39 h 1386"/>
                  <a:gd name="T30" fmla="*/ 19 w 701"/>
                  <a:gd name="T31" fmla="*/ 48 h 1386"/>
                  <a:gd name="T32" fmla="*/ 15 w 701"/>
                  <a:gd name="T33" fmla="*/ 62 h 1386"/>
                  <a:gd name="T34" fmla="*/ 12 w 701"/>
                  <a:gd name="T35" fmla="*/ 71 h 1386"/>
                  <a:gd name="T36" fmla="*/ 6 w 701"/>
                  <a:gd name="T37" fmla="*/ 84 h 1386"/>
                  <a:gd name="T38" fmla="*/ 1 w 701"/>
                  <a:gd name="T39" fmla="*/ 97 h 1386"/>
                  <a:gd name="T40" fmla="*/ 0 w 701"/>
                  <a:gd name="T41" fmla="*/ 108 h 1386"/>
                  <a:gd name="T42" fmla="*/ 0 w 701"/>
                  <a:gd name="T43" fmla="*/ 110 h 1386"/>
                  <a:gd name="T44" fmla="*/ 3 w 701"/>
                  <a:gd name="T45" fmla="*/ 110 h 1386"/>
                  <a:gd name="T46" fmla="*/ 9 w 701"/>
                  <a:gd name="T47" fmla="*/ 111 h 1386"/>
                  <a:gd name="T48" fmla="*/ 15 w 701"/>
                  <a:gd name="T49" fmla="*/ 111 h 1386"/>
                  <a:gd name="T50" fmla="*/ 20 w 701"/>
                  <a:gd name="T51" fmla="*/ 111 h 1386"/>
                  <a:gd name="T52" fmla="*/ 24 w 701"/>
                  <a:gd name="T53" fmla="*/ 111 h 1386"/>
                  <a:gd name="T54" fmla="*/ 27 w 701"/>
                  <a:gd name="T55" fmla="*/ 108 h 1386"/>
                  <a:gd name="T56" fmla="*/ 29 w 701"/>
                  <a:gd name="T57" fmla="*/ 105 h 1386"/>
                  <a:gd name="T58" fmla="*/ 30 w 701"/>
                  <a:gd name="T59" fmla="*/ 101 h 1386"/>
                  <a:gd name="T60" fmla="*/ 30 w 701"/>
                  <a:gd name="T61" fmla="*/ 95 h 1386"/>
                  <a:gd name="T62" fmla="*/ 31 w 701"/>
                  <a:gd name="T63" fmla="*/ 73 h 1386"/>
                  <a:gd name="T64" fmla="*/ 36 w 701"/>
                  <a:gd name="T65" fmla="*/ 60 h 1386"/>
                  <a:gd name="T66" fmla="*/ 40 w 701"/>
                  <a:gd name="T67" fmla="*/ 49 h 1386"/>
                  <a:gd name="T68" fmla="*/ 41 w 701"/>
                  <a:gd name="T69" fmla="*/ 44 h 1386"/>
                  <a:gd name="T70" fmla="*/ 43 w 701"/>
                  <a:gd name="T71" fmla="*/ 44 h 1386"/>
                  <a:gd name="T72" fmla="*/ 46 w 701"/>
                  <a:gd name="T73" fmla="*/ 43 h 1386"/>
                  <a:gd name="T74" fmla="*/ 48 w 701"/>
                  <a:gd name="T75" fmla="*/ 42 h 1386"/>
                  <a:gd name="T76" fmla="*/ 51 w 701"/>
                  <a:gd name="T77" fmla="*/ 41 h 1386"/>
                  <a:gd name="T78" fmla="*/ 53 w 701"/>
                  <a:gd name="T79" fmla="*/ 39 h 1386"/>
                  <a:gd name="T80" fmla="*/ 55 w 701"/>
                  <a:gd name="T81" fmla="*/ 35 h 1386"/>
                  <a:gd name="T82" fmla="*/ 56 w 701"/>
                  <a:gd name="T83" fmla="*/ 8 h 1386"/>
                  <a:gd name="T84" fmla="*/ 55 w 701"/>
                  <a:gd name="T85" fmla="*/ 5 h 1386"/>
                  <a:gd name="T86" fmla="*/ 51 w 701"/>
                  <a:gd name="T87" fmla="*/ 1 h 13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01"/>
                  <a:gd name="T133" fmla="*/ 0 h 1386"/>
                  <a:gd name="T134" fmla="*/ 701 w 701"/>
                  <a:gd name="T135" fmla="*/ 1386 h 138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01" h="1386">
                    <a:moveTo>
                      <a:pt x="604" y="0"/>
                    </a:moveTo>
                    <a:lnTo>
                      <a:pt x="599" y="0"/>
                    </a:lnTo>
                    <a:lnTo>
                      <a:pt x="590" y="1"/>
                    </a:lnTo>
                    <a:lnTo>
                      <a:pt x="577" y="8"/>
                    </a:lnTo>
                    <a:lnTo>
                      <a:pt x="567" y="19"/>
                    </a:lnTo>
                    <a:lnTo>
                      <a:pt x="565" y="19"/>
                    </a:lnTo>
                    <a:lnTo>
                      <a:pt x="562" y="19"/>
                    </a:lnTo>
                    <a:lnTo>
                      <a:pt x="556" y="19"/>
                    </a:lnTo>
                    <a:lnTo>
                      <a:pt x="548" y="19"/>
                    </a:lnTo>
                    <a:lnTo>
                      <a:pt x="538" y="22"/>
                    </a:lnTo>
                    <a:lnTo>
                      <a:pt x="528" y="25"/>
                    </a:lnTo>
                    <a:lnTo>
                      <a:pt x="517" y="32"/>
                    </a:lnTo>
                    <a:lnTo>
                      <a:pt x="507" y="40"/>
                    </a:lnTo>
                    <a:lnTo>
                      <a:pt x="491" y="56"/>
                    </a:lnTo>
                    <a:lnTo>
                      <a:pt x="483" y="64"/>
                    </a:lnTo>
                    <a:lnTo>
                      <a:pt x="480" y="67"/>
                    </a:lnTo>
                    <a:lnTo>
                      <a:pt x="478" y="67"/>
                    </a:lnTo>
                    <a:lnTo>
                      <a:pt x="473" y="67"/>
                    </a:lnTo>
                    <a:lnTo>
                      <a:pt x="467" y="67"/>
                    </a:lnTo>
                    <a:lnTo>
                      <a:pt x="457" y="67"/>
                    </a:lnTo>
                    <a:lnTo>
                      <a:pt x="446" y="71"/>
                    </a:lnTo>
                    <a:lnTo>
                      <a:pt x="435" y="74"/>
                    </a:lnTo>
                    <a:lnTo>
                      <a:pt x="423" y="80"/>
                    </a:lnTo>
                    <a:lnTo>
                      <a:pt x="410" y="88"/>
                    </a:lnTo>
                    <a:lnTo>
                      <a:pt x="399" y="98"/>
                    </a:lnTo>
                    <a:lnTo>
                      <a:pt x="388" y="108"/>
                    </a:lnTo>
                    <a:lnTo>
                      <a:pt x="378" y="116"/>
                    </a:lnTo>
                    <a:lnTo>
                      <a:pt x="368" y="122"/>
                    </a:lnTo>
                    <a:lnTo>
                      <a:pt x="360" y="129"/>
                    </a:lnTo>
                    <a:lnTo>
                      <a:pt x="355" y="134"/>
                    </a:lnTo>
                    <a:lnTo>
                      <a:pt x="352" y="135"/>
                    </a:lnTo>
                    <a:lnTo>
                      <a:pt x="351" y="137"/>
                    </a:lnTo>
                    <a:lnTo>
                      <a:pt x="349" y="139"/>
                    </a:lnTo>
                    <a:lnTo>
                      <a:pt x="344" y="143"/>
                    </a:lnTo>
                    <a:lnTo>
                      <a:pt x="339" y="156"/>
                    </a:lnTo>
                    <a:lnTo>
                      <a:pt x="334" y="176"/>
                    </a:lnTo>
                    <a:lnTo>
                      <a:pt x="328" y="201"/>
                    </a:lnTo>
                    <a:lnTo>
                      <a:pt x="317" y="231"/>
                    </a:lnTo>
                    <a:lnTo>
                      <a:pt x="304" y="260"/>
                    </a:lnTo>
                    <a:lnTo>
                      <a:pt x="297" y="289"/>
                    </a:lnTo>
                    <a:lnTo>
                      <a:pt x="291" y="332"/>
                    </a:lnTo>
                    <a:lnTo>
                      <a:pt x="284" y="394"/>
                    </a:lnTo>
                    <a:lnTo>
                      <a:pt x="278" y="453"/>
                    </a:lnTo>
                    <a:lnTo>
                      <a:pt x="275" y="489"/>
                    </a:lnTo>
                    <a:lnTo>
                      <a:pt x="270" y="508"/>
                    </a:lnTo>
                    <a:lnTo>
                      <a:pt x="259" y="545"/>
                    </a:lnTo>
                    <a:lnTo>
                      <a:pt x="242" y="595"/>
                    </a:lnTo>
                    <a:lnTo>
                      <a:pt x="223" y="652"/>
                    </a:lnTo>
                    <a:lnTo>
                      <a:pt x="204" y="713"/>
                    </a:lnTo>
                    <a:lnTo>
                      <a:pt x="184" y="770"/>
                    </a:lnTo>
                    <a:lnTo>
                      <a:pt x="168" y="818"/>
                    </a:lnTo>
                    <a:lnTo>
                      <a:pt x="157" y="854"/>
                    </a:lnTo>
                    <a:lnTo>
                      <a:pt x="144" y="886"/>
                    </a:lnTo>
                    <a:lnTo>
                      <a:pt x="125" y="931"/>
                    </a:lnTo>
                    <a:lnTo>
                      <a:pt x="102" y="984"/>
                    </a:lnTo>
                    <a:lnTo>
                      <a:pt x="76" y="1043"/>
                    </a:lnTo>
                    <a:lnTo>
                      <a:pt x="52" y="1101"/>
                    </a:lnTo>
                    <a:lnTo>
                      <a:pt x="31" y="1157"/>
                    </a:lnTo>
                    <a:lnTo>
                      <a:pt x="13" y="1207"/>
                    </a:lnTo>
                    <a:lnTo>
                      <a:pt x="5" y="1248"/>
                    </a:lnTo>
                    <a:lnTo>
                      <a:pt x="0" y="1306"/>
                    </a:lnTo>
                    <a:lnTo>
                      <a:pt x="2" y="1344"/>
                    </a:lnTo>
                    <a:lnTo>
                      <a:pt x="3" y="1365"/>
                    </a:lnTo>
                    <a:lnTo>
                      <a:pt x="5" y="1372"/>
                    </a:lnTo>
                    <a:lnTo>
                      <a:pt x="8" y="1372"/>
                    </a:lnTo>
                    <a:lnTo>
                      <a:pt x="16" y="1374"/>
                    </a:lnTo>
                    <a:lnTo>
                      <a:pt x="29" y="1374"/>
                    </a:lnTo>
                    <a:lnTo>
                      <a:pt x="45" y="1375"/>
                    </a:lnTo>
                    <a:lnTo>
                      <a:pt x="65" y="1377"/>
                    </a:lnTo>
                    <a:lnTo>
                      <a:pt x="87" y="1380"/>
                    </a:lnTo>
                    <a:lnTo>
                      <a:pt x="112" y="1382"/>
                    </a:lnTo>
                    <a:lnTo>
                      <a:pt x="137" y="1383"/>
                    </a:lnTo>
                    <a:lnTo>
                      <a:pt x="162" y="1385"/>
                    </a:lnTo>
                    <a:lnTo>
                      <a:pt x="188" y="1385"/>
                    </a:lnTo>
                    <a:lnTo>
                      <a:pt x="212" y="1386"/>
                    </a:lnTo>
                    <a:lnTo>
                      <a:pt x="236" y="1386"/>
                    </a:lnTo>
                    <a:lnTo>
                      <a:pt x="255" y="1386"/>
                    </a:lnTo>
                    <a:lnTo>
                      <a:pt x="273" y="1386"/>
                    </a:lnTo>
                    <a:lnTo>
                      <a:pt x="288" y="1385"/>
                    </a:lnTo>
                    <a:lnTo>
                      <a:pt x="297" y="1382"/>
                    </a:lnTo>
                    <a:lnTo>
                      <a:pt x="312" y="1374"/>
                    </a:lnTo>
                    <a:lnTo>
                      <a:pt x="325" y="1362"/>
                    </a:lnTo>
                    <a:lnTo>
                      <a:pt x="338" y="1349"/>
                    </a:lnTo>
                    <a:lnTo>
                      <a:pt x="349" y="1335"/>
                    </a:lnTo>
                    <a:lnTo>
                      <a:pt x="359" y="1320"/>
                    </a:lnTo>
                    <a:lnTo>
                      <a:pt x="367" y="1306"/>
                    </a:lnTo>
                    <a:lnTo>
                      <a:pt x="372" y="1291"/>
                    </a:lnTo>
                    <a:lnTo>
                      <a:pt x="373" y="1280"/>
                    </a:lnTo>
                    <a:lnTo>
                      <a:pt x="373" y="1254"/>
                    </a:lnTo>
                    <a:lnTo>
                      <a:pt x="373" y="1223"/>
                    </a:lnTo>
                    <a:lnTo>
                      <a:pt x="373" y="1199"/>
                    </a:lnTo>
                    <a:lnTo>
                      <a:pt x="373" y="1188"/>
                    </a:lnTo>
                    <a:lnTo>
                      <a:pt x="375" y="1141"/>
                    </a:lnTo>
                    <a:lnTo>
                      <a:pt x="380" y="1033"/>
                    </a:lnTo>
                    <a:lnTo>
                      <a:pt x="393" y="909"/>
                    </a:lnTo>
                    <a:lnTo>
                      <a:pt x="415" y="817"/>
                    </a:lnTo>
                    <a:lnTo>
                      <a:pt x="431" y="781"/>
                    </a:lnTo>
                    <a:lnTo>
                      <a:pt x="447" y="741"/>
                    </a:lnTo>
                    <a:lnTo>
                      <a:pt x="465" y="697"/>
                    </a:lnTo>
                    <a:lnTo>
                      <a:pt x="481" y="654"/>
                    </a:lnTo>
                    <a:lnTo>
                      <a:pt x="496" y="615"/>
                    </a:lnTo>
                    <a:lnTo>
                      <a:pt x="507" y="582"/>
                    </a:lnTo>
                    <a:lnTo>
                      <a:pt x="515" y="561"/>
                    </a:lnTo>
                    <a:lnTo>
                      <a:pt x="518" y="553"/>
                    </a:lnTo>
                    <a:lnTo>
                      <a:pt x="520" y="553"/>
                    </a:lnTo>
                    <a:lnTo>
                      <a:pt x="527" y="550"/>
                    </a:lnTo>
                    <a:lnTo>
                      <a:pt x="535" y="547"/>
                    </a:lnTo>
                    <a:lnTo>
                      <a:pt x="546" y="544"/>
                    </a:lnTo>
                    <a:lnTo>
                      <a:pt x="557" y="539"/>
                    </a:lnTo>
                    <a:lnTo>
                      <a:pt x="570" y="536"/>
                    </a:lnTo>
                    <a:lnTo>
                      <a:pt x="581" y="531"/>
                    </a:lnTo>
                    <a:lnTo>
                      <a:pt x="593" y="526"/>
                    </a:lnTo>
                    <a:lnTo>
                      <a:pt x="602" y="523"/>
                    </a:lnTo>
                    <a:lnTo>
                      <a:pt x="614" y="518"/>
                    </a:lnTo>
                    <a:lnTo>
                      <a:pt x="623" y="515"/>
                    </a:lnTo>
                    <a:lnTo>
                      <a:pt x="633" y="510"/>
                    </a:lnTo>
                    <a:lnTo>
                      <a:pt x="641" y="505"/>
                    </a:lnTo>
                    <a:lnTo>
                      <a:pt x="649" y="499"/>
                    </a:lnTo>
                    <a:lnTo>
                      <a:pt x="657" y="492"/>
                    </a:lnTo>
                    <a:lnTo>
                      <a:pt x="664" y="482"/>
                    </a:lnTo>
                    <a:lnTo>
                      <a:pt x="677" y="458"/>
                    </a:lnTo>
                    <a:lnTo>
                      <a:pt x="688" y="432"/>
                    </a:lnTo>
                    <a:lnTo>
                      <a:pt x="698" y="411"/>
                    </a:lnTo>
                    <a:lnTo>
                      <a:pt x="701" y="402"/>
                    </a:lnTo>
                    <a:lnTo>
                      <a:pt x="696" y="95"/>
                    </a:lnTo>
                    <a:lnTo>
                      <a:pt x="694" y="90"/>
                    </a:lnTo>
                    <a:lnTo>
                      <a:pt x="691" y="79"/>
                    </a:lnTo>
                    <a:lnTo>
                      <a:pt x="683" y="63"/>
                    </a:lnTo>
                    <a:lnTo>
                      <a:pt x="673" y="45"/>
                    </a:lnTo>
                    <a:lnTo>
                      <a:pt x="661" y="25"/>
                    </a:lnTo>
                    <a:lnTo>
                      <a:pt x="644" y="11"/>
                    </a:lnTo>
                    <a:lnTo>
                      <a:pt x="627" y="1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F2B2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4" name="Freeform 74"/>
              <p:cNvSpPr>
                <a:spLocks/>
              </p:cNvSpPr>
              <p:nvPr/>
            </p:nvSpPr>
            <p:spPr bwMode="auto">
              <a:xfrm flipH="1">
                <a:off x="914" y="1396"/>
                <a:ext cx="114" cy="141"/>
              </a:xfrm>
              <a:custGeom>
                <a:avLst/>
                <a:gdLst>
                  <a:gd name="T0" fmla="*/ 3 w 265"/>
                  <a:gd name="T1" fmla="*/ 12 h 324"/>
                  <a:gd name="T2" fmla="*/ 0 w 265"/>
                  <a:gd name="T3" fmla="*/ 16 h 324"/>
                  <a:gd name="T4" fmla="*/ 0 w 265"/>
                  <a:gd name="T5" fmla="*/ 17 h 324"/>
                  <a:gd name="T6" fmla="*/ 0 w 265"/>
                  <a:gd name="T7" fmla="*/ 17 h 324"/>
                  <a:gd name="T8" fmla="*/ 0 w 265"/>
                  <a:gd name="T9" fmla="*/ 19 h 324"/>
                  <a:gd name="T10" fmla="*/ 1 w 265"/>
                  <a:gd name="T11" fmla="*/ 20 h 324"/>
                  <a:gd name="T12" fmla="*/ 1 w 265"/>
                  <a:gd name="T13" fmla="*/ 21 h 324"/>
                  <a:gd name="T14" fmla="*/ 2 w 265"/>
                  <a:gd name="T15" fmla="*/ 22 h 324"/>
                  <a:gd name="T16" fmla="*/ 3 w 265"/>
                  <a:gd name="T17" fmla="*/ 23 h 324"/>
                  <a:gd name="T18" fmla="*/ 4 w 265"/>
                  <a:gd name="T19" fmla="*/ 24 h 324"/>
                  <a:gd name="T20" fmla="*/ 5 w 265"/>
                  <a:gd name="T21" fmla="*/ 25 h 324"/>
                  <a:gd name="T22" fmla="*/ 6 w 265"/>
                  <a:gd name="T23" fmla="*/ 26 h 324"/>
                  <a:gd name="T24" fmla="*/ 6 w 265"/>
                  <a:gd name="T25" fmla="*/ 26 h 324"/>
                  <a:gd name="T26" fmla="*/ 8 w 265"/>
                  <a:gd name="T27" fmla="*/ 27 h 324"/>
                  <a:gd name="T28" fmla="*/ 9 w 265"/>
                  <a:gd name="T29" fmla="*/ 27 h 324"/>
                  <a:gd name="T30" fmla="*/ 9 w 265"/>
                  <a:gd name="T31" fmla="*/ 27 h 324"/>
                  <a:gd name="T32" fmla="*/ 10 w 265"/>
                  <a:gd name="T33" fmla="*/ 27 h 324"/>
                  <a:gd name="T34" fmla="*/ 11 w 265"/>
                  <a:gd name="T35" fmla="*/ 26 h 324"/>
                  <a:gd name="T36" fmla="*/ 12 w 265"/>
                  <a:gd name="T37" fmla="*/ 26 h 324"/>
                  <a:gd name="T38" fmla="*/ 12 w 265"/>
                  <a:gd name="T39" fmla="*/ 26 h 324"/>
                  <a:gd name="T40" fmla="*/ 12 w 265"/>
                  <a:gd name="T41" fmla="*/ 26 h 324"/>
                  <a:gd name="T42" fmla="*/ 12 w 265"/>
                  <a:gd name="T43" fmla="*/ 25 h 324"/>
                  <a:gd name="T44" fmla="*/ 21 w 265"/>
                  <a:gd name="T45" fmla="*/ 16 h 324"/>
                  <a:gd name="T46" fmla="*/ 18 w 265"/>
                  <a:gd name="T47" fmla="*/ 0 h 324"/>
                  <a:gd name="T48" fmla="*/ 15 w 265"/>
                  <a:gd name="T49" fmla="*/ 3 h 324"/>
                  <a:gd name="T50" fmla="*/ 13 w 265"/>
                  <a:gd name="T51" fmla="*/ 3 h 324"/>
                  <a:gd name="T52" fmla="*/ 14 w 265"/>
                  <a:gd name="T53" fmla="*/ 9 h 324"/>
                  <a:gd name="T54" fmla="*/ 14 w 265"/>
                  <a:gd name="T55" fmla="*/ 9 h 324"/>
                  <a:gd name="T56" fmla="*/ 15 w 265"/>
                  <a:gd name="T57" fmla="*/ 10 h 324"/>
                  <a:gd name="T58" fmla="*/ 14 w 265"/>
                  <a:gd name="T59" fmla="*/ 10 h 324"/>
                  <a:gd name="T60" fmla="*/ 13 w 265"/>
                  <a:gd name="T61" fmla="*/ 11 h 324"/>
                  <a:gd name="T62" fmla="*/ 13 w 265"/>
                  <a:gd name="T63" fmla="*/ 11 h 324"/>
                  <a:gd name="T64" fmla="*/ 12 w 265"/>
                  <a:gd name="T65" fmla="*/ 11 h 324"/>
                  <a:gd name="T66" fmla="*/ 11 w 265"/>
                  <a:gd name="T67" fmla="*/ 11 h 324"/>
                  <a:gd name="T68" fmla="*/ 11 w 265"/>
                  <a:gd name="T69" fmla="*/ 10 h 324"/>
                  <a:gd name="T70" fmla="*/ 10 w 265"/>
                  <a:gd name="T71" fmla="*/ 10 h 324"/>
                  <a:gd name="T72" fmla="*/ 10 w 265"/>
                  <a:gd name="T73" fmla="*/ 10 h 324"/>
                  <a:gd name="T74" fmla="*/ 9 w 265"/>
                  <a:gd name="T75" fmla="*/ 10 h 324"/>
                  <a:gd name="T76" fmla="*/ 9 w 265"/>
                  <a:gd name="T77" fmla="*/ 10 h 324"/>
                  <a:gd name="T78" fmla="*/ 9 w 265"/>
                  <a:gd name="T79" fmla="*/ 10 h 324"/>
                  <a:gd name="T80" fmla="*/ 9 w 265"/>
                  <a:gd name="T81" fmla="*/ 11 h 324"/>
                  <a:gd name="T82" fmla="*/ 9 w 265"/>
                  <a:gd name="T83" fmla="*/ 13 h 324"/>
                  <a:gd name="T84" fmla="*/ 8 w 265"/>
                  <a:gd name="T85" fmla="*/ 13 h 324"/>
                  <a:gd name="T86" fmla="*/ 7 w 265"/>
                  <a:gd name="T87" fmla="*/ 13 h 324"/>
                  <a:gd name="T88" fmla="*/ 7 w 265"/>
                  <a:gd name="T89" fmla="*/ 14 h 324"/>
                  <a:gd name="T90" fmla="*/ 6 w 265"/>
                  <a:gd name="T91" fmla="*/ 14 h 324"/>
                  <a:gd name="T92" fmla="*/ 6 w 265"/>
                  <a:gd name="T93" fmla="*/ 14 h 324"/>
                  <a:gd name="T94" fmla="*/ 5 w 265"/>
                  <a:gd name="T95" fmla="*/ 14 h 324"/>
                  <a:gd name="T96" fmla="*/ 4 w 265"/>
                  <a:gd name="T97" fmla="*/ 13 h 324"/>
                  <a:gd name="T98" fmla="*/ 4 w 265"/>
                  <a:gd name="T99" fmla="*/ 13 h 324"/>
                  <a:gd name="T100" fmla="*/ 3 w 265"/>
                  <a:gd name="T101" fmla="*/ 12 h 3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65"/>
                  <a:gd name="T154" fmla="*/ 0 h 324"/>
                  <a:gd name="T155" fmla="*/ 265 w 265"/>
                  <a:gd name="T156" fmla="*/ 324 h 3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65" h="324">
                    <a:moveTo>
                      <a:pt x="43" y="147"/>
                    </a:moveTo>
                    <a:lnTo>
                      <a:pt x="0" y="195"/>
                    </a:lnTo>
                    <a:lnTo>
                      <a:pt x="0" y="200"/>
                    </a:lnTo>
                    <a:lnTo>
                      <a:pt x="0" y="213"/>
                    </a:lnTo>
                    <a:lnTo>
                      <a:pt x="3" y="229"/>
                    </a:lnTo>
                    <a:lnTo>
                      <a:pt x="11" y="244"/>
                    </a:lnTo>
                    <a:lnTo>
                      <a:pt x="18" y="252"/>
                    </a:lnTo>
                    <a:lnTo>
                      <a:pt x="27" y="263"/>
                    </a:lnTo>
                    <a:lnTo>
                      <a:pt x="37" y="274"/>
                    </a:lnTo>
                    <a:lnTo>
                      <a:pt x="48" y="289"/>
                    </a:lnTo>
                    <a:lnTo>
                      <a:pt x="60" y="300"/>
                    </a:lnTo>
                    <a:lnTo>
                      <a:pt x="73" y="311"/>
                    </a:lnTo>
                    <a:lnTo>
                      <a:pt x="84" y="320"/>
                    </a:lnTo>
                    <a:lnTo>
                      <a:pt x="97" y="324"/>
                    </a:lnTo>
                    <a:lnTo>
                      <a:pt x="108" y="324"/>
                    </a:lnTo>
                    <a:lnTo>
                      <a:pt x="119" y="324"/>
                    </a:lnTo>
                    <a:lnTo>
                      <a:pt x="129" y="321"/>
                    </a:lnTo>
                    <a:lnTo>
                      <a:pt x="137" y="318"/>
                    </a:lnTo>
                    <a:lnTo>
                      <a:pt x="144" y="315"/>
                    </a:lnTo>
                    <a:lnTo>
                      <a:pt x="148" y="311"/>
                    </a:lnTo>
                    <a:lnTo>
                      <a:pt x="150" y="310"/>
                    </a:lnTo>
                    <a:lnTo>
                      <a:pt x="152" y="308"/>
                    </a:lnTo>
                    <a:lnTo>
                      <a:pt x="265" y="195"/>
                    </a:lnTo>
                    <a:lnTo>
                      <a:pt x="221" y="0"/>
                    </a:lnTo>
                    <a:lnTo>
                      <a:pt x="184" y="34"/>
                    </a:lnTo>
                    <a:lnTo>
                      <a:pt x="168" y="34"/>
                    </a:lnTo>
                    <a:lnTo>
                      <a:pt x="178" y="108"/>
                    </a:lnTo>
                    <a:lnTo>
                      <a:pt x="179" y="111"/>
                    </a:lnTo>
                    <a:lnTo>
                      <a:pt x="181" y="116"/>
                    </a:lnTo>
                    <a:lnTo>
                      <a:pt x="178" y="124"/>
                    </a:lnTo>
                    <a:lnTo>
                      <a:pt x="168" y="131"/>
                    </a:lnTo>
                    <a:lnTo>
                      <a:pt x="160" y="132"/>
                    </a:lnTo>
                    <a:lnTo>
                      <a:pt x="150" y="132"/>
                    </a:lnTo>
                    <a:lnTo>
                      <a:pt x="142" y="131"/>
                    </a:lnTo>
                    <a:lnTo>
                      <a:pt x="134" y="129"/>
                    </a:lnTo>
                    <a:lnTo>
                      <a:pt x="127" y="127"/>
                    </a:lnTo>
                    <a:lnTo>
                      <a:pt x="123" y="126"/>
                    </a:lnTo>
                    <a:lnTo>
                      <a:pt x="119" y="124"/>
                    </a:lnTo>
                    <a:lnTo>
                      <a:pt x="118" y="124"/>
                    </a:lnTo>
                    <a:lnTo>
                      <a:pt x="118" y="129"/>
                    </a:lnTo>
                    <a:lnTo>
                      <a:pt x="118" y="139"/>
                    </a:lnTo>
                    <a:lnTo>
                      <a:pt x="113" y="152"/>
                    </a:lnTo>
                    <a:lnTo>
                      <a:pt x="102" y="163"/>
                    </a:lnTo>
                    <a:lnTo>
                      <a:pt x="94" y="166"/>
                    </a:lnTo>
                    <a:lnTo>
                      <a:pt x="85" y="169"/>
                    </a:lnTo>
                    <a:lnTo>
                      <a:pt x="79" y="171"/>
                    </a:lnTo>
                    <a:lnTo>
                      <a:pt x="71" y="171"/>
                    </a:lnTo>
                    <a:lnTo>
                      <a:pt x="63" y="169"/>
                    </a:lnTo>
                    <a:lnTo>
                      <a:pt x="56" y="165"/>
                    </a:lnTo>
                    <a:lnTo>
                      <a:pt x="50" y="156"/>
                    </a:lnTo>
                    <a:lnTo>
                      <a:pt x="43" y="147"/>
                    </a:lnTo>
                    <a:close/>
                  </a:path>
                </a:pathLst>
              </a:custGeom>
              <a:solidFill>
                <a:srgbClr val="7070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5" name="Freeform 75"/>
              <p:cNvSpPr>
                <a:spLocks/>
              </p:cNvSpPr>
              <p:nvPr/>
            </p:nvSpPr>
            <p:spPr bwMode="auto">
              <a:xfrm flipH="1">
                <a:off x="576" y="1409"/>
                <a:ext cx="174" cy="304"/>
              </a:xfrm>
              <a:custGeom>
                <a:avLst/>
                <a:gdLst>
                  <a:gd name="T0" fmla="*/ 0 w 400"/>
                  <a:gd name="T1" fmla="*/ 38 h 704"/>
                  <a:gd name="T2" fmla="*/ 0 w 400"/>
                  <a:gd name="T3" fmla="*/ 38 h 704"/>
                  <a:gd name="T4" fmla="*/ 0 w 400"/>
                  <a:gd name="T5" fmla="*/ 40 h 704"/>
                  <a:gd name="T6" fmla="*/ 0 w 400"/>
                  <a:gd name="T7" fmla="*/ 43 h 704"/>
                  <a:gd name="T8" fmla="*/ 1 w 400"/>
                  <a:gd name="T9" fmla="*/ 46 h 704"/>
                  <a:gd name="T10" fmla="*/ 1 w 400"/>
                  <a:gd name="T11" fmla="*/ 47 h 704"/>
                  <a:gd name="T12" fmla="*/ 2 w 400"/>
                  <a:gd name="T13" fmla="*/ 49 h 704"/>
                  <a:gd name="T14" fmla="*/ 3 w 400"/>
                  <a:gd name="T15" fmla="*/ 50 h 704"/>
                  <a:gd name="T16" fmla="*/ 3 w 400"/>
                  <a:gd name="T17" fmla="*/ 51 h 704"/>
                  <a:gd name="T18" fmla="*/ 4 w 400"/>
                  <a:gd name="T19" fmla="*/ 53 h 704"/>
                  <a:gd name="T20" fmla="*/ 4 w 400"/>
                  <a:gd name="T21" fmla="*/ 54 h 704"/>
                  <a:gd name="T22" fmla="*/ 5 w 400"/>
                  <a:gd name="T23" fmla="*/ 54 h 704"/>
                  <a:gd name="T24" fmla="*/ 5 w 400"/>
                  <a:gd name="T25" fmla="*/ 54 h 704"/>
                  <a:gd name="T26" fmla="*/ 7 w 400"/>
                  <a:gd name="T27" fmla="*/ 57 h 704"/>
                  <a:gd name="T28" fmla="*/ 7 w 400"/>
                  <a:gd name="T29" fmla="*/ 57 h 704"/>
                  <a:gd name="T30" fmla="*/ 7 w 400"/>
                  <a:gd name="T31" fmla="*/ 56 h 704"/>
                  <a:gd name="T32" fmla="*/ 9 w 400"/>
                  <a:gd name="T33" fmla="*/ 54 h 704"/>
                  <a:gd name="T34" fmla="*/ 9 w 400"/>
                  <a:gd name="T35" fmla="*/ 52 h 704"/>
                  <a:gd name="T36" fmla="*/ 9 w 400"/>
                  <a:gd name="T37" fmla="*/ 49 h 704"/>
                  <a:gd name="T38" fmla="*/ 10 w 400"/>
                  <a:gd name="T39" fmla="*/ 47 h 704"/>
                  <a:gd name="T40" fmla="*/ 11 w 400"/>
                  <a:gd name="T41" fmla="*/ 45 h 704"/>
                  <a:gd name="T42" fmla="*/ 11 w 400"/>
                  <a:gd name="T43" fmla="*/ 45 h 704"/>
                  <a:gd name="T44" fmla="*/ 21 w 400"/>
                  <a:gd name="T45" fmla="*/ 36 h 704"/>
                  <a:gd name="T46" fmla="*/ 21 w 400"/>
                  <a:gd name="T47" fmla="*/ 36 h 704"/>
                  <a:gd name="T48" fmla="*/ 22 w 400"/>
                  <a:gd name="T49" fmla="*/ 35 h 704"/>
                  <a:gd name="T50" fmla="*/ 23 w 400"/>
                  <a:gd name="T51" fmla="*/ 34 h 704"/>
                  <a:gd name="T52" fmla="*/ 23 w 400"/>
                  <a:gd name="T53" fmla="*/ 33 h 704"/>
                  <a:gd name="T54" fmla="*/ 24 w 400"/>
                  <a:gd name="T55" fmla="*/ 32 h 704"/>
                  <a:gd name="T56" fmla="*/ 25 w 400"/>
                  <a:gd name="T57" fmla="*/ 30 h 704"/>
                  <a:gd name="T58" fmla="*/ 26 w 400"/>
                  <a:gd name="T59" fmla="*/ 29 h 704"/>
                  <a:gd name="T60" fmla="*/ 27 w 400"/>
                  <a:gd name="T61" fmla="*/ 27 h 704"/>
                  <a:gd name="T62" fmla="*/ 27 w 400"/>
                  <a:gd name="T63" fmla="*/ 26 h 704"/>
                  <a:gd name="T64" fmla="*/ 28 w 400"/>
                  <a:gd name="T65" fmla="*/ 25 h 704"/>
                  <a:gd name="T66" fmla="*/ 30 w 400"/>
                  <a:gd name="T67" fmla="*/ 23 h 704"/>
                  <a:gd name="T68" fmla="*/ 30 w 400"/>
                  <a:gd name="T69" fmla="*/ 22 h 704"/>
                  <a:gd name="T70" fmla="*/ 31 w 400"/>
                  <a:gd name="T71" fmla="*/ 20 h 704"/>
                  <a:gd name="T72" fmla="*/ 32 w 400"/>
                  <a:gd name="T73" fmla="*/ 19 h 704"/>
                  <a:gd name="T74" fmla="*/ 33 w 400"/>
                  <a:gd name="T75" fmla="*/ 19 h 704"/>
                  <a:gd name="T76" fmla="*/ 33 w 400"/>
                  <a:gd name="T77" fmla="*/ 18 h 704"/>
                  <a:gd name="T78" fmla="*/ 28 w 400"/>
                  <a:gd name="T79" fmla="*/ 0 h 704"/>
                  <a:gd name="T80" fmla="*/ 27 w 400"/>
                  <a:gd name="T81" fmla="*/ 0 h 704"/>
                  <a:gd name="T82" fmla="*/ 27 w 400"/>
                  <a:gd name="T83" fmla="*/ 1 h 704"/>
                  <a:gd name="T84" fmla="*/ 25 w 400"/>
                  <a:gd name="T85" fmla="*/ 3 h 704"/>
                  <a:gd name="T86" fmla="*/ 23 w 400"/>
                  <a:gd name="T87" fmla="*/ 5 h 704"/>
                  <a:gd name="T88" fmla="*/ 21 w 400"/>
                  <a:gd name="T89" fmla="*/ 8 h 704"/>
                  <a:gd name="T90" fmla="*/ 19 w 400"/>
                  <a:gd name="T91" fmla="*/ 11 h 704"/>
                  <a:gd name="T92" fmla="*/ 17 w 400"/>
                  <a:gd name="T93" fmla="*/ 14 h 704"/>
                  <a:gd name="T94" fmla="*/ 14 w 400"/>
                  <a:gd name="T95" fmla="*/ 17 h 704"/>
                  <a:gd name="T96" fmla="*/ 12 w 400"/>
                  <a:gd name="T97" fmla="*/ 20 h 704"/>
                  <a:gd name="T98" fmla="*/ 9 w 400"/>
                  <a:gd name="T99" fmla="*/ 24 h 704"/>
                  <a:gd name="T100" fmla="*/ 7 w 400"/>
                  <a:gd name="T101" fmla="*/ 27 h 704"/>
                  <a:gd name="T102" fmla="*/ 4 w 400"/>
                  <a:gd name="T103" fmla="*/ 30 h 704"/>
                  <a:gd name="T104" fmla="*/ 3 w 400"/>
                  <a:gd name="T105" fmla="*/ 32 h 704"/>
                  <a:gd name="T106" fmla="*/ 1 w 400"/>
                  <a:gd name="T107" fmla="*/ 35 h 704"/>
                  <a:gd name="T108" fmla="*/ 0 w 400"/>
                  <a:gd name="T109" fmla="*/ 37 h 704"/>
                  <a:gd name="T110" fmla="*/ 0 w 400"/>
                  <a:gd name="T111" fmla="*/ 38 h 7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0"/>
                  <a:gd name="T169" fmla="*/ 0 h 704"/>
                  <a:gd name="T170" fmla="*/ 400 w 400"/>
                  <a:gd name="T171" fmla="*/ 704 h 7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0" h="704">
                    <a:moveTo>
                      <a:pt x="0" y="470"/>
                    </a:moveTo>
                    <a:lnTo>
                      <a:pt x="0" y="478"/>
                    </a:lnTo>
                    <a:lnTo>
                      <a:pt x="1" y="500"/>
                    </a:lnTo>
                    <a:lnTo>
                      <a:pt x="5" y="531"/>
                    </a:lnTo>
                    <a:lnTo>
                      <a:pt x="9" y="567"/>
                    </a:lnTo>
                    <a:lnTo>
                      <a:pt x="14" y="584"/>
                    </a:lnTo>
                    <a:lnTo>
                      <a:pt x="21" y="604"/>
                    </a:lnTo>
                    <a:lnTo>
                      <a:pt x="29" y="622"/>
                    </a:lnTo>
                    <a:lnTo>
                      <a:pt x="38" y="639"/>
                    </a:lnTo>
                    <a:lnTo>
                      <a:pt x="47" y="654"/>
                    </a:lnTo>
                    <a:lnTo>
                      <a:pt x="53" y="665"/>
                    </a:lnTo>
                    <a:lnTo>
                      <a:pt x="58" y="672"/>
                    </a:lnTo>
                    <a:lnTo>
                      <a:pt x="59" y="675"/>
                    </a:lnTo>
                    <a:lnTo>
                      <a:pt x="79" y="704"/>
                    </a:lnTo>
                    <a:lnTo>
                      <a:pt x="84" y="702"/>
                    </a:lnTo>
                    <a:lnTo>
                      <a:pt x="93" y="693"/>
                    </a:lnTo>
                    <a:lnTo>
                      <a:pt x="103" y="675"/>
                    </a:lnTo>
                    <a:lnTo>
                      <a:pt x="108" y="644"/>
                    </a:lnTo>
                    <a:lnTo>
                      <a:pt x="113" y="610"/>
                    </a:lnTo>
                    <a:lnTo>
                      <a:pt x="122" y="581"/>
                    </a:lnTo>
                    <a:lnTo>
                      <a:pt x="132" y="562"/>
                    </a:lnTo>
                    <a:lnTo>
                      <a:pt x="137" y="555"/>
                    </a:lnTo>
                    <a:lnTo>
                      <a:pt x="256" y="449"/>
                    </a:lnTo>
                    <a:lnTo>
                      <a:pt x="258" y="446"/>
                    </a:lnTo>
                    <a:lnTo>
                      <a:pt x="265" y="436"/>
                    </a:lnTo>
                    <a:lnTo>
                      <a:pt x="273" y="423"/>
                    </a:lnTo>
                    <a:lnTo>
                      <a:pt x="284" y="407"/>
                    </a:lnTo>
                    <a:lnTo>
                      <a:pt x="294" y="389"/>
                    </a:lnTo>
                    <a:lnTo>
                      <a:pt x="305" y="370"/>
                    </a:lnTo>
                    <a:lnTo>
                      <a:pt x="316" y="354"/>
                    </a:lnTo>
                    <a:lnTo>
                      <a:pt x="324" y="341"/>
                    </a:lnTo>
                    <a:lnTo>
                      <a:pt x="334" y="328"/>
                    </a:lnTo>
                    <a:lnTo>
                      <a:pt x="345" y="310"/>
                    </a:lnTo>
                    <a:lnTo>
                      <a:pt x="358" y="292"/>
                    </a:lnTo>
                    <a:lnTo>
                      <a:pt x="369" y="273"/>
                    </a:lnTo>
                    <a:lnTo>
                      <a:pt x="382" y="255"/>
                    </a:lnTo>
                    <a:lnTo>
                      <a:pt x="390" y="241"/>
                    </a:lnTo>
                    <a:lnTo>
                      <a:pt x="399" y="231"/>
                    </a:lnTo>
                    <a:lnTo>
                      <a:pt x="400" y="228"/>
                    </a:lnTo>
                    <a:lnTo>
                      <a:pt x="336" y="0"/>
                    </a:lnTo>
                    <a:lnTo>
                      <a:pt x="332" y="5"/>
                    </a:lnTo>
                    <a:lnTo>
                      <a:pt x="321" y="18"/>
                    </a:lnTo>
                    <a:lnTo>
                      <a:pt x="305" y="39"/>
                    </a:lnTo>
                    <a:lnTo>
                      <a:pt x="284" y="65"/>
                    </a:lnTo>
                    <a:lnTo>
                      <a:pt x="260" y="97"/>
                    </a:lnTo>
                    <a:lnTo>
                      <a:pt x="232" y="132"/>
                    </a:lnTo>
                    <a:lnTo>
                      <a:pt x="202" y="171"/>
                    </a:lnTo>
                    <a:lnTo>
                      <a:pt x="171" y="213"/>
                    </a:lnTo>
                    <a:lnTo>
                      <a:pt x="140" y="253"/>
                    </a:lnTo>
                    <a:lnTo>
                      <a:pt x="110" y="295"/>
                    </a:lnTo>
                    <a:lnTo>
                      <a:pt x="82" y="334"/>
                    </a:lnTo>
                    <a:lnTo>
                      <a:pt x="56" y="371"/>
                    </a:lnTo>
                    <a:lnTo>
                      <a:pt x="34" y="404"/>
                    </a:lnTo>
                    <a:lnTo>
                      <a:pt x="17" y="433"/>
                    </a:lnTo>
                    <a:lnTo>
                      <a:pt x="5" y="455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6" name="Freeform 76"/>
              <p:cNvSpPr>
                <a:spLocks/>
              </p:cNvSpPr>
              <p:nvPr/>
            </p:nvSpPr>
            <p:spPr bwMode="auto">
              <a:xfrm flipH="1">
                <a:off x="508" y="1069"/>
                <a:ext cx="477" cy="438"/>
              </a:xfrm>
              <a:custGeom>
                <a:avLst/>
                <a:gdLst>
                  <a:gd name="T0" fmla="*/ 6 w 1108"/>
                  <a:gd name="T1" fmla="*/ 35 h 1016"/>
                  <a:gd name="T2" fmla="*/ 5 w 1108"/>
                  <a:gd name="T3" fmla="*/ 34 h 1016"/>
                  <a:gd name="T4" fmla="*/ 3 w 1108"/>
                  <a:gd name="T5" fmla="*/ 33 h 1016"/>
                  <a:gd name="T6" fmla="*/ 2 w 1108"/>
                  <a:gd name="T7" fmla="*/ 32 h 1016"/>
                  <a:gd name="T8" fmla="*/ 1 w 1108"/>
                  <a:gd name="T9" fmla="*/ 27 h 1016"/>
                  <a:gd name="T10" fmla="*/ 0 w 1108"/>
                  <a:gd name="T11" fmla="*/ 24 h 1016"/>
                  <a:gd name="T12" fmla="*/ 0 w 1108"/>
                  <a:gd name="T13" fmla="*/ 23 h 1016"/>
                  <a:gd name="T14" fmla="*/ 2 w 1108"/>
                  <a:gd name="T15" fmla="*/ 22 h 1016"/>
                  <a:gd name="T16" fmla="*/ 5 w 1108"/>
                  <a:gd name="T17" fmla="*/ 20 h 1016"/>
                  <a:gd name="T18" fmla="*/ 8 w 1108"/>
                  <a:gd name="T19" fmla="*/ 18 h 1016"/>
                  <a:gd name="T20" fmla="*/ 11 w 1108"/>
                  <a:gd name="T21" fmla="*/ 16 h 1016"/>
                  <a:gd name="T22" fmla="*/ 14 w 1108"/>
                  <a:gd name="T23" fmla="*/ 13 h 1016"/>
                  <a:gd name="T24" fmla="*/ 19 w 1108"/>
                  <a:gd name="T25" fmla="*/ 9 h 1016"/>
                  <a:gd name="T26" fmla="*/ 26 w 1108"/>
                  <a:gd name="T27" fmla="*/ 6 h 1016"/>
                  <a:gd name="T28" fmla="*/ 34 w 1108"/>
                  <a:gd name="T29" fmla="*/ 3 h 1016"/>
                  <a:gd name="T30" fmla="*/ 43 w 1108"/>
                  <a:gd name="T31" fmla="*/ 1 h 1016"/>
                  <a:gd name="T32" fmla="*/ 53 w 1108"/>
                  <a:gd name="T33" fmla="*/ 0 h 1016"/>
                  <a:gd name="T34" fmla="*/ 65 w 1108"/>
                  <a:gd name="T35" fmla="*/ 1 h 1016"/>
                  <a:gd name="T36" fmla="*/ 71 w 1108"/>
                  <a:gd name="T37" fmla="*/ 3 h 1016"/>
                  <a:gd name="T38" fmla="*/ 77 w 1108"/>
                  <a:gd name="T39" fmla="*/ 7 h 1016"/>
                  <a:gd name="T40" fmla="*/ 84 w 1108"/>
                  <a:gd name="T41" fmla="*/ 14 h 1016"/>
                  <a:gd name="T42" fmla="*/ 88 w 1108"/>
                  <a:gd name="T43" fmla="*/ 25 h 1016"/>
                  <a:gd name="T44" fmla="*/ 88 w 1108"/>
                  <a:gd name="T45" fmla="*/ 44 h 1016"/>
                  <a:gd name="T46" fmla="*/ 86 w 1108"/>
                  <a:gd name="T47" fmla="*/ 58 h 1016"/>
                  <a:gd name="T48" fmla="*/ 85 w 1108"/>
                  <a:gd name="T49" fmla="*/ 63 h 1016"/>
                  <a:gd name="T50" fmla="*/ 85 w 1108"/>
                  <a:gd name="T51" fmla="*/ 67 h 1016"/>
                  <a:gd name="T52" fmla="*/ 85 w 1108"/>
                  <a:gd name="T53" fmla="*/ 71 h 1016"/>
                  <a:gd name="T54" fmla="*/ 83 w 1108"/>
                  <a:gd name="T55" fmla="*/ 73 h 1016"/>
                  <a:gd name="T56" fmla="*/ 82 w 1108"/>
                  <a:gd name="T57" fmla="*/ 74 h 1016"/>
                  <a:gd name="T58" fmla="*/ 81 w 1108"/>
                  <a:gd name="T59" fmla="*/ 76 h 1016"/>
                  <a:gd name="T60" fmla="*/ 78 w 1108"/>
                  <a:gd name="T61" fmla="*/ 79 h 1016"/>
                  <a:gd name="T62" fmla="*/ 76 w 1108"/>
                  <a:gd name="T63" fmla="*/ 81 h 1016"/>
                  <a:gd name="T64" fmla="*/ 75 w 1108"/>
                  <a:gd name="T65" fmla="*/ 81 h 1016"/>
                  <a:gd name="T66" fmla="*/ 74 w 1108"/>
                  <a:gd name="T67" fmla="*/ 77 h 1016"/>
                  <a:gd name="T68" fmla="*/ 74 w 1108"/>
                  <a:gd name="T69" fmla="*/ 76 h 1016"/>
                  <a:gd name="T70" fmla="*/ 73 w 1108"/>
                  <a:gd name="T71" fmla="*/ 72 h 1016"/>
                  <a:gd name="T72" fmla="*/ 71 w 1108"/>
                  <a:gd name="T73" fmla="*/ 72 h 1016"/>
                  <a:gd name="T74" fmla="*/ 68 w 1108"/>
                  <a:gd name="T75" fmla="*/ 72 h 1016"/>
                  <a:gd name="T76" fmla="*/ 65 w 1108"/>
                  <a:gd name="T77" fmla="*/ 73 h 1016"/>
                  <a:gd name="T78" fmla="*/ 62 w 1108"/>
                  <a:gd name="T79" fmla="*/ 74 h 1016"/>
                  <a:gd name="T80" fmla="*/ 60 w 1108"/>
                  <a:gd name="T81" fmla="*/ 74 h 1016"/>
                  <a:gd name="T82" fmla="*/ 59 w 1108"/>
                  <a:gd name="T83" fmla="*/ 75 h 1016"/>
                  <a:gd name="T84" fmla="*/ 57 w 1108"/>
                  <a:gd name="T85" fmla="*/ 75 h 1016"/>
                  <a:gd name="T86" fmla="*/ 54 w 1108"/>
                  <a:gd name="T87" fmla="*/ 74 h 1016"/>
                  <a:gd name="T88" fmla="*/ 50 w 1108"/>
                  <a:gd name="T89" fmla="*/ 70 h 1016"/>
                  <a:gd name="T90" fmla="*/ 46 w 1108"/>
                  <a:gd name="T91" fmla="*/ 63 h 1016"/>
                  <a:gd name="T92" fmla="*/ 43 w 1108"/>
                  <a:gd name="T93" fmla="*/ 55 h 1016"/>
                  <a:gd name="T94" fmla="*/ 40 w 1108"/>
                  <a:gd name="T95" fmla="*/ 50 h 1016"/>
                  <a:gd name="T96" fmla="*/ 37 w 1108"/>
                  <a:gd name="T97" fmla="*/ 48 h 1016"/>
                  <a:gd name="T98" fmla="*/ 34 w 1108"/>
                  <a:gd name="T99" fmla="*/ 46 h 1016"/>
                  <a:gd name="T100" fmla="*/ 29 w 1108"/>
                  <a:gd name="T101" fmla="*/ 44 h 1016"/>
                  <a:gd name="T102" fmla="*/ 23 w 1108"/>
                  <a:gd name="T103" fmla="*/ 42 h 1016"/>
                  <a:gd name="T104" fmla="*/ 18 w 1108"/>
                  <a:gd name="T105" fmla="*/ 40 h 1016"/>
                  <a:gd name="T106" fmla="*/ 12 w 1108"/>
                  <a:gd name="T107" fmla="*/ 38 h 1016"/>
                  <a:gd name="T108" fmla="*/ 8 w 1108"/>
                  <a:gd name="T109" fmla="*/ 36 h 1016"/>
                  <a:gd name="T110" fmla="*/ 6 w 1108"/>
                  <a:gd name="T111" fmla="*/ 35 h 101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08"/>
                  <a:gd name="T169" fmla="*/ 0 h 1016"/>
                  <a:gd name="T170" fmla="*/ 1108 w 1108"/>
                  <a:gd name="T171" fmla="*/ 1016 h 101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08" h="1016">
                    <a:moveTo>
                      <a:pt x="73" y="441"/>
                    </a:moveTo>
                    <a:lnTo>
                      <a:pt x="73" y="441"/>
                    </a:lnTo>
                    <a:lnTo>
                      <a:pt x="70" y="438"/>
                    </a:lnTo>
                    <a:lnTo>
                      <a:pt x="63" y="431"/>
                    </a:lnTo>
                    <a:lnTo>
                      <a:pt x="50" y="418"/>
                    </a:lnTo>
                    <a:lnTo>
                      <a:pt x="38" y="409"/>
                    </a:lnTo>
                    <a:lnTo>
                      <a:pt x="31" y="405"/>
                    </a:lnTo>
                    <a:lnTo>
                      <a:pt x="28" y="397"/>
                    </a:lnTo>
                    <a:lnTo>
                      <a:pt x="20" y="370"/>
                    </a:lnTo>
                    <a:lnTo>
                      <a:pt x="10" y="333"/>
                    </a:lnTo>
                    <a:lnTo>
                      <a:pt x="4" y="308"/>
                    </a:lnTo>
                    <a:lnTo>
                      <a:pt x="0" y="294"/>
                    </a:lnTo>
                    <a:lnTo>
                      <a:pt x="0" y="289"/>
                    </a:lnTo>
                    <a:lnTo>
                      <a:pt x="4" y="287"/>
                    </a:lnTo>
                    <a:lnTo>
                      <a:pt x="12" y="281"/>
                    </a:lnTo>
                    <a:lnTo>
                      <a:pt x="23" y="273"/>
                    </a:lnTo>
                    <a:lnTo>
                      <a:pt x="39" y="262"/>
                    </a:lnTo>
                    <a:lnTo>
                      <a:pt x="57" y="249"/>
                    </a:lnTo>
                    <a:lnTo>
                      <a:pt x="78" y="234"/>
                    </a:lnTo>
                    <a:lnTo>
                      <a:pt x="99" y="218"/>
                    </a:lnTo>
                    <a:lnTo>
                      <a:pt x="120" y="204"/>
                    </a:lnTo>
                    <a:lnTo>
                      <a:pt x="134" y="194"/>
                    </a:lnTo>
                    <a:lnTo>
                      <a:pt x="152" y="179"/>
                    </a:lnTo>
                    <a:lnTo>
                      <a:pt x="178" y="162"/>
                    </a:lnTo>
                    <a:lnTo>
                      <a:pt x="207" y="142"/>
                    </a:lnTo>
                    <a:lnTo>
                      <a:pt x="243" y="121"/>
                    </a:lnTo>
                    <a:lnTo>
                      <a:pt x="281" y="99"/>
                    </a:lnTo>
                    <a:lnTo>
                      <a:pt x="325" y="76"/>
                    </a:lnTo>
                    <a:lnTo>
                      <a:pt x="373" y="55"/>
                    </a:lnTo>
                    <a:lnTo>
                      <a:pt x="425" y="37"/>
                    </a:lnTo>
                    <a:lnTo>
                      <a:pt x="482" y="21"/>
                    </a:lnTo>
                    <a:lnTo>
                      <a:pt x="541" y="10"/>
                    </a:lnTo>
                    <a:lnTo>
                      <a:pt x="604" y="2"/>
                    </a:lnTo>
                    <a:lnTo>
                      <a:pt x="670" y="0"/>
                    </a:lnTo>
                    <a:lnTo>
                      <a:pt x="738" y="5"/>
                    </a:lnTo>
                    <a:lnTo>
                      <a:pt x="811" y="16"/>
                    </a:lnTo>
                    <a:lnTo>
                      <a:pt x="885" y="37"/>
                    </a:lnTo>
                    <a:lnTo>
                      <a:pt x="895" y="42"/>
                    </a:lnTo>
                    <a:lnTo>
                      <a:pt x="922" y="57"/>
                    </a:lnTo>
                    <a:lnTo>
                      <a:pt x="961" y="84"/>
                    </a:lnTo>
                    <a:lnTo>
                      <a:pt x="1003" y="121"/>
                    </a:lnTo>
                    <a:lnTo>
                      <a:pt x="1045" y="173"/>
                    </a:lnTo>
                    <a:lnTo>
                      <a:pt x="1081" y="237"/>
                    </a:lnTo>
                    <a:lnTo>
                      <a:pt x="1103" y="317"/>
                    </a:lnTo>
                    <a:lnTo>
                      <a:pt x="1108" y="410"/>
                    </a:lnTo>
                    <a:lnTo>
                      <a:pt x="1098" y="544"/>
                    </a:lnTo>
                    <a:lnTo>
                      <a:pt x="1090" y="646"/>
                    </a:lnTo>
                    <a:lnTo>
                      <a:pt x="1081" y="719"/>
                    </a:lnTo>
                    <a:lnTo>
                      <a:pt x="1069" y="762"/>
                    </a:lnTo>
                    <a:lnTo>
                      <a:pt x="1064" y="791"/>
                    </a:lnTo>
                    <a:lnTo>
                      <a:pt x="1066" y="819"/>
                    </a:lnTo>
                    <a:lnTo>
                      <a:pt x="1069" y="841"/>
                    </a:lnTo>
                    <a:lnTo>
                      <a:pt x="1069" y="862"/>
                    </a:lnTo>
                    <a:lnTo>
                      <a:pt x="1063" y="882"/>
                    </a:lnTo>
                    <a:lnTo>
                      <a:pt x="1051" y="899"/>
                    </a:lnTo>
                    <a:lnTo>
                      <a:pt x="1040" y="914"/>
                    </a:lnTo>
                    <a:lnTo>
                      <a:pt x="1035" y="919"/>
                    </a:lnTo>
                    <a:lnTo>
                      <a:pt x="1032" y="922"/>
                    </a:lnTo>
                    <a:lnTo>
                      <a:pt x="1024" y="933"/>
                    </a:lnTo>
                    <a:lnTo>
                      <a:pt x="1011" y="948"/>
                    </a:lnTo>
                    <a:lnTo>
                      <a:pt x="997" y="966"/>
                    </a:lnTo>
                    <a:lnTo>
                      <a:pt x="980" y="983"/>
                    </a:lnTo>
                    <a:lnTo>
                      <a:pt x="966" y="998"/>
                    </a:lnTo>
                    <a:lnTo>
                      <a:pt x="955" y="1011"/>
                    </a:lnTo>
                    <a:lnTo>
                      <a:pt x="948" y="1016"/>
                    </a:lnTo>
                    <a:lnTo>
                      <a:pt x="938" y="1008"/>
                    </a:lnTo>
                    <a:lnTo>
                      <a:pt x="930" y="987"/>
                    </a:lnTo>
                    <a:lnTo>
                      <a:pt x="924" y="966"/>
                    </a:lnTo>
                    <a:lnTo>
                      <a:pt x="921" y="956"/>
                    </a:lnTo>
                    <a:lnTo>
                      <a:pt x="922" y="946"/>
                    </a:lnTo>
                    <a:lnTo>
                      <a:pt x="921" y="922"/>
                    </a:lnTo>
                    <a:lnTo>
                      <a:pt x="914" y="899"/>
                    </a:lnTo>
                    <a:lnTo>
                      <a:pt x="896" y="890"/>
                    </a:lnTo>
                    <a:lnTo>
                      <a:pt x="882" y="891"/>
                    </a:lnTo>
                    <a:lnTo>
                      <a:pt x="864" y="895"/>
                    </a:lnTo>
                    <a:lnTo>
                      <a:pt x="846" y="901"/>
                    </a:lnTo>
                    <a:lnTo>
                      <a:pt x="827" y="906"/>
                    </a:lnTo>
                    <a:lnTo>
                      <a:pt x="809" y="912"/>
                    </a:lnTo>
                    <a:lnTo>
                      <a:pt x="792" y="919"/>
                    </a:lnTo>
                    <a:lnTo>
                      <a:pt x="777" y="922"/>
                    </a:lnTo>
                    <a:lnTo>
                      <a:pt x="766" y="924"/>
                    </a:lnTo>
                    <a:lnTo>
                      <a:pt x="756" y="925"/>
                    </a:lnTo>
                    <a:lnTo>
                      <a:pt x="746" y="932"/>
                    </a:lnTo>
                    <a:lnTo>
                      <a:pt x="737" y="936"/>
                    </a:lnTo>
                    <a:lnTo>
                      <a:pt x="725" y="941"/>
                    </a:lnTo>
                    <a:lnTo>
                      <a:pt x="711" y="943"/>
                    </a:lnTo>
                    <a:lnTo>
                      <a:pt x="695" y="940"/>
                    </a:lnTo>
                    <a:lnTo>
                      <a:pt x="674" y="928"/>
                    </a:lnTo>
                    <a:lnTo>
                      <a:pt x="648" y="907"/>
                    </a:lnTo>
                    <a:lnTo>
                      <a:pt x="622" y="875"/>
                    </a:lnTo>
                    <a:lnTo>
                      <a:pt x="599" y="833"/>
                    </a:lnTo>
                    <a:lnTo>
                      <a:pt x="578" y="785"/>
                    </a:lnTo>
                    <a:lnTo>
                      <a:pt x="561" y="736"/>
                    </a:lnTo>
                    <a:lnTo>
                      <a:pt x="543" y="691"/>
                    </a:lnTo>
                    <a:lnTo>
                      <a:pt x="524" y="651"/>
                    </a:lnTo>
                    <a:lnTo>
                      <a:pt x="504" y="620"/>
                    </a:lnTo>
                    <a:lnTo>
                      <a:pt x="483" y="602"/>
                    </a:lnTo>
                    <a:lnTo>
                      <a:pt x="469" y="596"/>
                    </a:lnTo>
                    <a:lnTo>
                      <a:pt x="448" y="588"/>
                    </a:lnTo>
                    <a:lnTo>
                      <a:pt x="423" y="578"/>
                    </a:lnTo>
                    <a:lnTo>
                      <a:pt x="394" y="567"/>
                    </a:lnTo>
                    <a:lnTo>
                      <a:pt x="362" y="554"/>
                    </a:lnTo>
                    <a:lnTo>
                      <a:pt x="327" y="541"/>
                    </a:lnTo>
                    <a:lnTo>
                      <a:pt x="291" y="526"/>
                    </a:lnTo>
                    <a:lnTo>
                      <a:pt x="255" y="512"/>
                    </a:lnTo>
                    <a:lnTo>
                      <a:pt x="220" y="499"/>
                    </a:lnTo>
                    <a:lnTo>
                      <a:pt x="188" y="486"/>
                    </a:lnTo>
                    <a:lnTo>
                      <a:pt x="155" y="473"/>
                    </a:lnTo>
                    <a:lnTo>
                      <a:pt x="128" y="463"/>
                    </a:lnTo>
                    <a:lnTo>
                      <a:pt x="105" y="454"/>
                    </a:lnTo>
                    <a:lnTo>
                      <a:pt x="88" y="447"/>
                    </a:lnTo>
                    <a:lnTo>
                      <a:pt x="76" y="442"/>
                    </a:lnTo>
                    <a:lnTo>
                      <a:pt x="73" y="441"/>
                    </a:lnTo>
                    <a:close/>
                  </a:path>
                </a:pathLst>
              </a:custGeom>
              <a:solidFill>
                <a:srgbClr val="3807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7" name="Freeform 77"/>
              <p:cNvSpPr>
                <a:spLocks/>
              </p:cNvSpPr>
              <p:nvPr/>
            </p:nvSpPr>
            <p:spPr bwMode="auto">
              <a:xfrm flipH="1">
                <a:off x="588" y="1244"/>
                <a:ext cx="389" cy="406"/>
              </a:xfrm>
              <a:custGeom>
                <a:avLst/>
                <a:gdLst>
                  <a:gd name="T0" fmla="*/ 5 w 900"/>
                  <a:gd name="T1" fmla="*/ 2 h 943"/>
                  <a:gd name="T2" fmla="*/ 3 w 900"/>
                  <a:gd name="T3" fmla="*/ 9 h 943"/>
                  <a:gd name="T4" fmla="*/ 1 w 900"/>
                  <a:gd name="T5" fmla="*/ 17 h 943"/>
                  <a:gd name="T6" fmla="*/ 1 w 900"/>
                  <a:gd name="T7" fmla="*/ 20 h 943"/>
                  <a:gd name="T8" fmla="*/ 4 w 900"/>
                  <a:gd name="T9" fmla="*/ 24 h 943"/>
                  <a:gd name="T10" fmla="*/ 6 w 900"/>
                  <a:gd name="T11" fmla="*/ 28 h 943"/>
                  <a:gd name="T12" fmla="*/ 4 w 900"/>
                  <a:gd name="T13" fmla="*/ 39 h 943"/>
                  <a:gd name="T14" fmla="*/ 3 w 900"/>
                  <a:gd name="T15" fmla="*/ 42 h 943"/>
                  <a:gd name="T16" fmla="*/ 2 w 900"/>
                  <a:gd name="T17" fmla="*/ 48 h 943"/>
                  <a:gd name="T18" fmla="*/ 4 w 900"/>
                  <a:gd name="T19" fmla="*/ 51 h 943"/>
                  <a:gd name="T20" fmla="*/ 7 w 900"/>
                  <a:gd name="T21" fmla="*/ 53 h 943"/>
                  <a:gd name="T22" fmla="*/ 7 w 900"/>
                  <a:gd name="T23" fmla="*/ 57 h 943"/>
                  <a:gd name="T24" fmla="*/ 10 w 900"/>
                  <a:gd name="T25" fmla="*/ 59 h 943"/>
                  <a:gd name="T26" fmla="*/ 9 w 900"/>
                  <a:gd name="T27" fmla="*/ 62 h 943"/>
                  <a:gd name="T28" fmla="*/ 12 w 900"/>
                  <a:gd name="T29" fmla="*/ 64 h 943"/>
                  <a:gd name="T30" fmla="*/ 13 w 900"/>
                  <a:gd name="T31" fmla="*/ 65 h 943"/>
                  <a:gd name="T32" fmla="*/ 13 w 900"/>
                  <a:gd name="T33" fmla="*/ 71 h 943"/>
                  <a:gd name="T34" fmla="*/ 14 w 900"/>
                  <a:gd name="T35" fmla="*/ 72 h 943"/>
                  <a:gd name="T36" fmla="*/ 16 w 900"/>
                  <a:gd name="T37" fmla="*/ 74 h 943"/>
                  <a:gd name="T38" fmla="*/ 21 w 900"/>
                  <a:gd name="T39" fmla="*/ 75 h 943"/>
                  <a:gd name="T40" fmla="*/ 26 w 900"/>
                  <a:gd name="T41" fmla="*/ 75 h 943"/>
                  <a:gd name="T42" fmla="*/ 29 w 900"/>
                  <a:gd name="T43" fmla="*/ 74 h 943"/>
                  <a:gd name="T44" fmla="*/ 45 w 900"/>
                  <a:gd name="T45" fmla="*/ 69 h 943"/>
                  <a:gd name="T46" fmla="*/ 51 w 900"/>
                  <a:gd name="T47" fmla="*/ 65 h 943"/>
                  <a:gd name="T48" fmla="*/ 58 w 900"/>
                  <a:gd name="T49" fmla="*/ 60 h 943"/>
                  <a:gd name="T50" fmla="*/ 60 w 900"/>
                  <a:gd name="T51" fmla="*/ 51 h 943"/>
                  <a:gd name="T52" fmla="*/ 61 w 900"/>
                  <a:gd name="T53" fmla="*/ 45 h 943"/>
                  <a:gd name="T54" fmla="*/ 65 w 900"/>
                  <a:gd name="T55" fmla="*/ 45 h 943"/>
                  <a:gd name="T56" fmla="*/ 70 w 900"/>
                  <a:gd name="T57" fmla="*/ 41 h 943"/>
                  <a:gd name="T58" fmla="*/ 73 w 900"/>
                  <a:gd name="T59" fmla="*/ 32 h 943"/>
                  <a:gd name="T60" fmla="*/ 72 w 900"/>
                  <a:gd name="T61" fmla="*/ 24 h 943"/>
                  <a:gd name="T62" fmla="*/ 69 w 900"/>
                  <a:gd name="T63" fmla="*/ 20 h 943"/>
                  <a:gd name="T64" fmla="*/ 64 w 900"/>
                  <a:gd name="T65" fmla="*/ 21 h 943"/>
                  <a:gd name="T66" fmla="*/ 61 w 900"/>
                  <a:gd name="T67" fmla="*/ 22 h 943"/>
                  <a:gd name="T68" fmla="*/ 58 w 900"/>
                  <a:gd name="T69" fmla="*/ 26 h 943"/>
                  <a:gd name="T70" fmla="*/ 58 w 900"/>
                  <a:gd name="T71" fmla="*/ 29 h 943"/>
                  <a:gd name="T72" fmla="*/ 50 w 900"/>
                  <a:gd name="T73" fmla="*/ 32 h 943"/>
                  <a:gd name="T74" fmla="*/ 48 w 900"/>
                  <a:gd name="T75" fmla="*/ 30 h 943"/>
                  <a:gd name="T76" fmla="*/ 45 w 900"/>
                  <a:gd name="T77" fmla="*/ 24 h 943"/>
                  <a:gd name="T78" fmla="*/ 44 w 900"/>
                  <a:gd name="T79" fmla="*/ 16 h 943"/>
                  <a:gd name="T80" fmla="*/ 43 w 900"/>
                  <a:gd name="T81" fmla="*/ 12 h 943"/>
                  <a:gd name="T82" fmla="*/ 41 w 900"/>
                  <a:gd name="T83" fmla="*/ 9 h 943"/>
                  <a:gd name="T84" fmla="*/ 38 w 900"/>
                  <a:gd name="T85" fmla="*/ 7 h 943"/>
                  <a:gd name="T86" fmla="*/ 35 w 900"/>
                  <a:gd name="T87" fmla="*/ 6 h 943"/>
                  <a:gd name="T88" fmla="*/ 30 w 900"/>
                  <a:gd name="T89" fmla="*/ 7 h 943"/>
                  <a:gd name="T90" fmla="*/ 26 w 900"/>
                  <a:gd name="T91" fmla="*/ 8 h 943"/>
                  <a:gd name="T92" fmla="*/ 22 w 900"/>
                  <a:gd name="T93" fmla="*/ 6 h 943"/>
                  <a:gd name="T94" fmla="*/ 16 w 900"/>
                  <a:gd name="T95" fmla="*/ 3 h 943"/>
                  <a:gd name="T96" fmla="*/ 11 w 900"/>
                  <a:gd name="T97" fmla="*/ 0 h 943"/>
                  <a:gd name="T98" fmla="*/ 7 w 900"/>
                  <a:gd name="T99" fmla="*/ 0 h 9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0"/>
                  <a:gd name="T151" fmla="*/ 0 h 943"/>
                  <a:gd name="T152" fmla="*/ 900 w 900"/>
                  <a:gd name="T153" fmla="*/ 943 h 9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0" h="943">
                    <a:moveTo>
                      <a:pt x="76" y="2"/>
                    </a:moveTo>
                    <a:lnTo>
                      <a:pt x="71" y="8"/>
                    </a:lnTo>
                    <a:lnTo>
                      <a:pt x="60" y="23"/>
                    </a:lnTo>
                    <a:lnTo>
                      <a:pt x="47" y="47"/>
                    </a:lnTo>
                    <a:lnTo>
                      <a:pt x="42" y="76"/>
                    </a:lnTo>
                    <a:lnTo>
                      <a:pt x="38" y="117"/>
                    </a:lnTo>
                    <a:lnTo>
                      <a:pt x="26" y="162"/>
                    </a:lnTo>
                    <a:lnTo>
                      <a:pt x="15" y="201"/>
                    </a:lnTo>
                    <a:lnTo>
                      <a:pt x="10" y="217"/>
                    </a:lnTo>
                    <a:lnTo>
                      <a:pt x="0" y="242"/>
                    </a:lnTo>
                    <a:lnTo>
                      <a:pt x="4" y="246"/>
                    </a:lnTo>
                    <a:lnTo>
                      <a:pt x="12" y="254"/>
                    </a:lnTo>
                    <a:lnTo>
                      <a:pt x="25" y="265"/>
                    </a:lnTo>
                    <a:lnTo>
                      <a:pt x="39" y="280"/>
                    </a:lnTo>
                    <a:lnTo>
                      <a:pt x="52" y="296"/>
                    </a:lnTo>
                    <a:lnTo>
                      <a:pt x="65" y="312"/>
                    </a:lnTo>
                    <a:lnTo>
                      <a:pt x="73" y="328"/>
                    </a:lnTo>
                    <a:lnTo>
                      <a:pt x="76" y="343"/>
                    </a:lnTo>
                    <a:lnTo>
                      <a:pt x="73" y="381"/>
                    </a:lnTo>
                    <a:lnTo>
                      <a:pt x="63" y="436"/>
                    </a:lnTo>
                    <a:lnTo>
                      <a:pt x="55" y="486"/>
                    </a:lnTo>
                    <a:lnTo>
                      <a:pt x="50" y="507"/>
                    </a:lnTo>
                    <a:lnTo>
                      <a:pt x="47" y="514"/>
                    </a:lnTo>
                    <a:lnTo>
                      <a:pt x="41" y="528"/>
                    </a:lnTo>
                    <a:lnTo>
                      <a:pt x="33" y="551"/>
                    </a:lnTo>
                    <a:lnTo>
                      <a:pt x="26" y="575"/>
                    </a:lnTo>
                    <a:lnTo>
                      <a:pt x="26" y="599"/>
                    </a:lnTo>
                    <a:lnTo>
                      <a:pt x="36" y="620"/>
                    </a:lnTo>
                    <a:lnTo>
                      <a:pt x="46" y="635"/>
                    </a:lnTo>
                    <a:lnTo>
                      <a:pt x="50" y="641"/>
                    </a:lnTo>
                    <a:lnTo>
                      <a:pt x="84" y="641"/>
                    </a:lnTo>
                    <a:lnTo>
                      <a:pt x="86" y="648"/>
                    </a:lnTo>
                    <a:lnTo>
                      <a:pt x="89" y="662"/>
                    </a:lnTo>
                    <a:lnTo>
                      <a:pt x="91" y="683"/>
                    </a:lnTo>
                    <a:lnTo>
                      <a:pt x="88" y="703"/>
                    </a:lnTo>
                    <a:lnTo>
                      <a:pt x="89" y="719"/>
                    </a:lnTo>
                    <a:lnTo>
                      <a:pt x="99" y="730"/>
                    </a:lnTo>
                    <a:lnTo>
                      <a:pt x="110" y="738"/>
                    </a:lnTo>
                    <a:lnTo>
                      <a:pt x="117" y="740"/>
                    </a:lnTo>
                    <a:lnTo>
                      <a:pt x="115" y="745"/>
                    </a:lnTo>
                    <a:lnTo>
                      <a:pt x="112" y="759"/>
                    </a:lnTo>
                    <a:lnTo>
                      <a:pt x="113" y="775"/>
                    </a:lnTo>
                    <a:lnTo>
                      <a:pt x="126" y="790"/>
                    </a:lnTo>
                    <a:lnTo>
                      <a:pt x="141" y="799"/>
                    </a:lnTo>
                    <a:lnTo>
                      <a:pt x="147" y="806"/>
                    </a:lnTo>
                    <a:lnTo>
                      <a:pt x="151" y="808"/>
                    </a:lnTo>
                    <a:lnTo>
                      <a:pt x="154" y="816"/>
                    </a:lnTo>
                    <a:lnTo>
                      <a:pt x="159" y="835"/>
                    </a:lnTo>
                    <a:lnTo>
                      <a:pt x="163" y="859"/>
                    </a:lnTo>
                    <a:lnTo>
                      <a:pt x="167" y="882"/>
                    </a:lnTo>
                    <a:lnTo>
                      <a:pt x="167" y="890"/>
                    </a:lnTo>
                    <a:lnTo>
                      <a:pt x="168" y="900"/>
                    </a:lnTo>
                    <a:lnTo>
                      <a:pt x="172" y="906"/>
                    </a:lnTo>
                    <a:lnTo>
                      <a:pt x="178" y="914"/>
                    </a:lnTo>
                    <a:lnTo>
                      <a:pt x="186" y="921"/>
                    </a:lnTo>
                    <a:lnTo>
                      <a:pt x="197" y="927"/>
                    </a:lnTo>
                    <a:lnTo>
                      <a:pt x="214" y="933"/>
                    </a:lnTo>
                    <a:lnTo>
                      <a:pt x="233" y="938"/>
                    </a:lnTo>
                    <a:lnTo>
                      <a:pt x="255" y="943"/>
                    </a:lnTo>
                    <a:lnTo>
                      <a:pt x="276" y="943"/>
                    </a:lnTo>
                    <a:lnTo>
                      <a:pt x="299" y="943"/>
                    </a:lnTo>
                    <a:lnTo>
                      <a:pt x="318" y="940"/>
                    </a:lnTo>
                    <a:lnTo>
                      <a:pt x="335" y="937"/>
                    </a:lnTo>
                    <a:lnTo>
                      <a:pt x="348" y="933"/>
                    </a:lnTo>
                    <a:lnTo>
                      <a:pt x="356" y="932"/>
                    </a:lnTo>
                    <a:lnTo>
                      <a:pt x="359" y="930"/>
                    </a:lnTo>
                    <a:lnTo>
                      <a:pt x="549" y="866"/>
                    </a:lnTo>
                    <a:lnTo>
                      <a:pt x="557" y="862"/>
                    </a:lnTo>
                    <a:lnTo>
                      <a:pt x="577" y="851"/>
                    </a:lnTo>
                    <a:lnTo>
                      <a:pt x="604" y="837"/>
                    </a:lnTo>
                    <a:lnTo>
                      <a:pt x="638" y="819"/>
                    </a:lnTo>
                    <a:lnTo>
                      <a:pt x="670" y="798"/>
                    </a:lnTo>
                    <a:lnTo>
                      <a:pt x="699" y="777"/>
                    </a:lnTo>
                    <a:lnTo>
                      <a:pt x="722" y="757"/>
                    </a:lnTo>
                    <a:lnTo>
                      <a:pt x="732" y="740"/>
                    </a:lnTo>
                    <a:lnTo>
                      <a:pt x="738" y="696"/>
                    </a:lnTo>
                    <a:lnTo>
                      <a:pt x="743" y="638"/>
                    </a:lnTo>
                    <a:lnTo>
                      <a:pt x="746" y="586"/>
                    </a:lnTo>
                    <a:lnTo>
                      <a:pt x="748" y="565"/>
                    </a:lnTo>
                    <a:lnTo>
                      <a:pt x="753" y="565"/>
                    </a:lnTo>
                    <a:lnTo>
                      <a:pt x="762" y="565"/>
                    </a:lnTo>
                    <a:lnTo>
                      <a:pt x="779" y="564"/>
                    </a:lnTo>
                    <a:lnTo>
                      <a:pt x="800" y="559"/>
                    </a:lnTo>
                    <a:lnTo>
                      <a:pt x="821" y="549"/>
                    </a:lnTo>
                    <a:lnTo>
                      <a:pt x="843" y="535"/>
                    </a:lnTo>
                    <a:lnTo>
                      <a:pt x="864" y="514"/>
                    </a:lnTo>
                    <a:lnTo>
                      <a:pt x="882" y="483"/>
                    </a:lnTo>
                    <a:lnTo>
                      <a:pt x="893" y="446"/>
                    </a:lnTo>
                    <a:lnTo>
                      <a:pt x="900" y="407"/>
                    </a:lnTo>
                    <a:lnTo>
                      <a:pt x="900" y="368"/>
                    </a:lnTo>
                    <a:lnTo>
                      <a:pt x="896" y="333"/>
                    </a:lnTo>
                    <a:lnTo>
                      <a:pt x="888" y="301"/>
                    </a:lnTo>
                    <a:lnTo>
                      <a:pt x="877" y="273"/>
                    </a:lnTo>
                    <a:lnTo>
                      <a:pt x="863" y="257"/>
                    </a:lnTo>
                    <a:lnTo>
                      <a:pt x="848" y="251"/>
                    </a:lnTo>
                    <a:lnTo>
                      <a:pt x="832" y="251"/>
                    </a:lnTo>
                    <a:lnTo>
                      <a:pt x="813" y="254"/>
                    </a:lnTo>
                    <a:lnTo>
                      <a:pt x="795" y="257"/>
                    </a:lnTo>
                    <a:lnTo>
                      <a:pt x="777" y="263"/>
                    </a:lnTo>
                    <a:lnTo>
                      <a:pt x="761" y="270"/>
                    </a:lnTo>
                    <a:lnTo>
                      <a:pt x="748" y="278"/>
                    </a:lnTo>
                    <a:lnTo>
                      <a:pt x="737" y="289"/>
                    </a:lnTo>
                    <a:lnTo>
                      <a:pt x="732" y="301"/>
                    </a:lnTo>
                    <a:lnTo>
                      <a:pt x="725" y="323"/>
                    </a:lnTo>
                    <a:lnTo>
                      <a:pt x="720" y="341"/>
                    </a:lnTo>
                    <a:lnTo>
                      <a:pt x="716" y="354"/>
                    </a:lnTo>
                    <a:lnTo>
                      <a:pt x="714" y="359"/>
                    </a:lnTo>
                    <a:lnTo>
                      <a:pt x="674" y="401"/>
                    </a:lnTo>
                    <a:lnTo>
                      <a:pt x="649" y="425"/>
                    </a:lnTo>
                    <a:lnTo>
                      <a:pt x="616" y="401"/>
                    </a:lnTo>
                    <a:lnTo>
                      <a:pt x="614" y="397"/>
                    </a:lnTo>
                    <a:lnTo>
                      <a:pt x="607" y="388"/>
                    </a:lnTo>
                    <a:lnTo>
                      <a:pt x="598" y="372"/>
                    </a:lnTo>
                    <a:lnTo>
                      <a:pt x="586" y="351"/>
                    </a:lnTo>
                    <a:lnTo>
                      <a:pt x="575" y="325"/>
                    </a:lnTo>
                    <a:lnTo>
                      <a:pt x="564" y="296"/>
                    </a:lnTo>
                    <a:lnTo>
                      <a:pt x="554" y="265"/>
                    </a:lnTo>
                    <a:lnTo>
                      <a:pt x="546" y="231"/>
                    </a:lnTo>
                    <a:lnTo>
                      <a:pt x="541" y="201"/>
                    </a:lnTo>
                    <a:lnTo>
                      <a:pt x="536" y="176"/>
                    </a:lnTo>
                    <a:lnTo>
                      <a:pt x="532" y="159"/>
                    </a:lnTo>
                    <a:lnTo>
                      <a:pt x="527" y="146"/>
                    </a:lnTo>
                    <a:lnTo>
                      <a:pt x="520" y="134"/>
                    </a:lnTo>
                    <a:lnTo>
                      <a:pt x="512" y="125"/>
                    </a:lnTo>
                    <a:lnTo>
                      <a:pt x="501" y="115"/>
                    </a:lnTo>
                    <a:lnTo>
                      <a:pt x="488" y="104"/>
                    </a:lnTo>
                    <a:lnTo>
                      <a:pt x="475" y="92"/>
                    </a:lnTo>
                    <a:lnTo>
                      <a:pt x="464" y="86"/>
                    </a:lnTo>
                    <a:lnTo>
                      <a:pt x="454" y="81"/>
                    </a:lnTo>
                    <a:lnTo>
                      <a:pt x="446" y="79"/>
                    </a:lnTo>
                    <a:lnTo>
                      <a:pt x="435" y="79"/>
                    </a:lnTo>
                    <a:lnTo>
                      <a:pt x="422" y="83"/>
                    </a:lnTo>
                    <a:lnTo>
                      <a:pt x="402" y="88"/>
                    </a:lnTo>
                    <a:lnTo>
                      <a:pt x="378" y="92"/>
                    </a:lnTo>
                    <a:lnTo>
                      <a:pt x="354" y="97"/>
                    </a:lnTo>
                    <a:lnTo>
                      <a:pt x="333" y="99"/>
                    </a:lnTo>
                    <a:lnTo>
                      <a:pt x="317" y="99"/>
                    </a:lnTo>
                    <a:lnTo>
                      <a:pt x="302" y="94"/>
                    </a:lnTo>
                    <a:lnTo>
                      <a:pt x="288" y="88"/>
                    </a:lnTo>
                    <a:lnTo>
                      <a:pt x="270" y="78"/>
                    </a:lnTo>
                    <a:lnTo>
                      <a:pt x="251" y="67"/>
                    </a:lnTo>
                    <a:lnTo>
                      <a:pt x="225" y="52"/>
                    </a:lnTo>
                    <a:lnTo>
                      <a:pt x="199" y="37"/>
                    </a:lnTo>
                    <a:lnTo>
                      <a:pt x="176" y="25"/>
                    </a:lnTo>
                    <a:lnTo>
                      <a:pt x="155" y="15"/>
                    </a:lnTo>
                    <a:lnTo>
                      <a:pt x="138" y="7"/>
                    </a:lnTo>
                    <a:lnTo>
                      <a:pt x="121" y="2"/>
                    </a:lnTo>
                    <a:lnTo>
                      <a:pt x="105" y="0"/>
                    </a:lnTo>
                    <a:lnTo>
                      <a:pt x="91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FFC6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8" name="Freeform 78"/>
              <p:cNvSpPr>
                <a:spLocks/>
              </p:cNvSpPr>
              <p:nvPr/>
            </p:nvSpPr>
            <p:spPr bwMode="auto">
              <a:xfrm flipH="1">
                <a:off x="384" y="2188"/>
                <a:ext cx="480" cy="189"/>
              </a:xfrm>
              <a:custGeom>
                <a:avLst/>
                <a:gdLst>
                  <a:gd name="T0" fmla="*/ 89 w 1112"/>
                  <a:gd name="T1" fmla="*/ 22 h 438"/>
                  <a:gd name="T2" fmla="*/ 0 w 1112"/>
                  <a:gd name="T3" fmla="*/ 0 h 438"/>
                  <a:gd name="T4" fmla="*/ 0 w 1112"/>
                  <a:gd name="T5" fmla="*/ 35 h 438"/>
                  <a:gd name="T6" fmla="*/ 89 w 1112"/>
                  <a:gd name="T7" fmla="*/ 35 h 438"/>
                  <a:gd name="T8" fmla="*/ 89 w 1112"/>
                  <a:gd name="T9" fmla="*/ 22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2"/>
                  <a:gd name="T16" fmla="*/ 0 h 438"/>
                  <a:gd name="T17" fmla="*/ 1112 w 1112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2" h="438">
                    <a:moveTo>
                      <a:pt x="1112" y="280"/>
                    </a:moveTo>
                    <a:lnTo>
                      <a:pt x="0" y="0"/>
                    </a:lnTo>
                    <a:lnTo>
                      <a:pt x="0" y="438"/>
                    </a:lnTo>
                    <a:lnTo>
                      <a:pt x="1112" y="438"/>
                    </a:lnTo>
                    <a:lnTo>
                      <a:pt x="1112" y="280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69" name="Freeform 79"/>
              <p:cNvSpPr>
                <a:spLocks/>
              </p:cNvSpPr>
              <p:nvPr/>
            </p:nvSpPr>
            <p:spPr bwMode="auto">
              <a:xfrm flipH="1">
                <a:off x="561" y="1696"/>
                <a:ext cx="181" cy="567"/>
              </a:xfrm>
              <a:custGeom>
                <a:avLst/>
                <a:gdLst>
                  <a:gd name="T0" fmla="*/ 1 w 420"/>
                  <a:gd name="T1" fmla="*/ 0 h 1312"/>
                  <a:gd name="T2" fmla="*/ 1 w 420"/>
                  <a:gd name="T3" fmla="*/ 0 h 1312"/>
                  <a:gd name="T4" fmla="*/ 2 w 420"/>
                  <a:gd name="T5" fmla="*/ 0 h 1312"/>
                  <a:gd name="T6" fmla="*/ 3 w 420"/>
                  <a:gd name="T7" fmla="*/ 0 h 1312"/>
                  <a:gd name="T8" fmla="*/ 4 w 420"/>
                  <a:gd name="T9" fmla="*/ 0 h 1312"/>
                  <a:gd name="T10" fmla="*/ 5 w 420"/>
                  <a:gd name="T11" fmla="*/ 0 h 1312"/>
                  <a:gd name="T12" fmla="*/ 6 w 420"/>
                  <a:gd name="T13" fmla="*/ 0 h 1312"/>
                  <a:gd name="T14" fmla="*/ 8 w 420"/>
                  <a:gd name="T15" fmla="*/ 0 h 1312"/>
                  <a:gd name="T16" fmla="*/ 9 w 420"/>
                  <a:gd name="T17" fmla="*/ 0 h 1312"/>
                  <a:gd name="T18" fmla="*/ 9 w 420"/>
                  <a:gd name="T19" fmla="*/ 0 h 1312"/>
                  <a:gd name="T20" fmla="*/ 9 w 420"/>
                  <a:gd name="T21" fmla="*/ 0 h 1312"/>
                  <a:gd name="T22" fmla="*/ 10 w 420"/>
                  <a:gd name="T23" fmla="*/ 1 h 1312"/>
                  <a:gd name="T24" fmla="*/ 11 w 420"/>
                  <a:gd name="T25" fmla="*/ 3 h 1312"/>
                  <a:gd name="T26" fmla="*/ 10 w 420"/>
                  <a:gd name="T27" fmla="*/ 4 h 1312"/>
                  <a:gd name="T28" fmla="*/ 9 w 420"/>
                  <a:gd name="T29" fmla="*/ 7 h 1312"/>
                  <a:gd name="T30" fmla="*/ 9 w 420"/>
                  <a:gd name="T31" fmla="*/ 10 h 1312"/>
                  <a:gd name="T32" fmla="*/ 8 w 420"/>
                  <a:gd name="T33" fmla="*/ 11 h 1312"/>
                  <a:gd name="T34" fmla="*/ 8 w 420"/>
                  <a:gd name="T35" fmla="*/ 11 h 1312"/>
                  <a:gd name="T36" fmla="*/ 9 w 420"/>
                  <a:gd name="T37" fmla="*/ 13 h 1312"/>
                  <a:gd name="T38" fmla="*/ 9 w 420"/>
                  <a:gd name="T39" fmla="*/ 16 h 1312"/>
                  <a:gd name="T40" fmla="*/ 10 w 420"/>
                  <a:gd name="T41" fmla="*/ 19 h 1312"/>
                  <a:gd name="T42" fmla="*/ 11 w 420"/>
                  <a:gd name="T43" fmla="*/ 23 h 1312"/>
                  <a:gd name="T44" fmla="*/ 12 w 420"/>
                  <a:gd name="T45" fmla="*/ 27 h 1312"/>
                  <a:gd name="T46" fmla="*/ 13 w 420"/>
                  <a:gd name="T47" fmla="*/ 31 h 1312"/>
                  <a:gd name="T48" fmla="*/ 15 w 420"/>
                  <a:gd name="T49" fmla="*/ 35 h 1312"/>
                  <a:gd name="T50" fmla="*/ 17 w 420"/>
                  <a:gd name="T51" fmla="*/ 38 h 1312"/>
                  <a:gd name="T52" fmla="*/ 19 w 420"/>
                  <a:gd name="T53" fmla="*/ 42 h 1312"/>
                  <a:gd name="T54" fmla="*/ 21 w 420"/>
                  <a:gd name="T55" fmla="*/ 47 h 1312"/>
                  <a:gd name="T56" fmla="*/ 23 w 420"/>
                  <a:gd name="T57" fmla="*/ 51 h 1312"/>
                  <a:gd name="T58" fmla="*/ 25 w 420"/>
                  <a:gd name="T59" fmla="*/ 56 h 1312"/>
                  <a:gd name="T60" fmla="*/ 27 w 420"/>
                  <a:gd name="T61" fmla="*/ 61 h 1312"/>
                  <a:gd name="T62" fmla="*/ 28 w 420"/>
                  <a:gd name="T63" fmla="*/ 67 h 1312"/>
                  <a:gd name="T64" fmla="*/ 30 w 420"/>
                  <a:gd name="T65" fmla="*/ 72 h 1312"/>
                  <a:gd name="T66" fmla="*/ 32 w 420"/>
                  <a:gd name="T67" fmla="*/ 83 h 1312"/>
                  <a:gd name="T68" fmla="*/ 33 w 420"/>
                  <a:gd name="T69" fmla="*/ 91 h 1312"/>
                  <a:gd name="T70" fmla="*/ 34 w 420"/>
                  <a:gd name="T71" fmla="*/ 96 h 1312"/>
                  <a:gd name="T72" fmla="*/ 34 w 420"/>
                  <a:gd name="T73" fmla="*/ 97 h 1312"/>
                  <a:gd name="T74" fmla="*/ 33 w 420"/>
                  <a:gd name="T75" fmla="*/ 106 h 1312"/>
                  <a:gd name="T76" fmla="*/ 18 w 420"/>
                  <a:gd name="T77" fmla="*/ 102 h 1312"/>
                  <a:gd name="T78" fmla="*/ 18 w 420"/>
                  <a:gd name="T79" fmla="*/ 99 h 1312"/>
                  <a:gd name="T80" fmla="*/ 18 w 420"/>
                  <a:gd name="T81" fmla="*/ 89 h 1312"/>
                  <a:gd name="T82" fmla="*/ 18 w 420"/>
                  <a:gd name="T83" fmla="*/ 79 h 1312"/>
                  <a:gd name="T84" fmla="*/ 17 w 420"/>
                  <a:gd name="T85" fmla="*/ 70 h 1312"/>
                  <a:gd name="T86" fmla="*/ 16 w 420"/>
                  <a:gd name="T87" fmla="*/ 67 h 1312"/>
                  <a:gd name="T88" fmla="*/ 15 w 420"/>
                  <a:gd name="T89" fmla="*/ 64 h 1312"/>
                  <a:gd name="T90" fmla="*/ 14 w 420"/>
                  <a:gd name="T91" fmla="*/ 58 h 1312"/>
                  <a:gd name="T92" fmla="*/ 12 w 420"/>
                  <a:gd name="T93" fmla="*/ 52 h 1312"/>
                  <a:gd name="T94" fmla="*/ 11 w 420"/>
                  <a:gd name="T95" fmla="*/ 46 h 1312"/>
                  <a:gd name="T96" fmla="*/ 9 w 420"/>
                  <a:gd name="T97" fmla="*/ 41 h 1312"/>
                  <a:gd name="T98" fmla="*/ 8 w 420"/>
                  <a:gd name="T99" fmla="*/ 36 h 1312"/>
                  <a:gd name="T100" fmla="*/ 6 w 420"/>
                  <a:gd name="T101" fmla="*/ 32 h 1312"/>
                  <a:gd name="T102" fmla="*/ 5 w 420"/>
                  <a:gd name="T103" fmla="*/ 25 h 1312"/>
                  <a:gd name="T104" fmla="*/ 4 w 420"/>
                  <a:gd name="T105" fmla="*/ 18 h 1312"/>
                  <a:gd name="T106" fmla="*/ 4 w 420"/>
                  <a:gd name="T107" fmla="*/ 13 h 1312"/>
                  <a:gd name="T108" fmla="*/ 4 w 420"/>
                  <a:gd name="T109" fmla="*/ 11 h 1312"/>
                  <a:gd name="T110" fmla="*/ 0 w 420"/>
                  <a:gd name="T111" fmla="*/ 4 h 1312"/>
                  <a:gd name="T112" fmla="*/ 0 w 420"/>
                  <a:gd name="T113" fmla="*/ 4 h 1312"/>
                  <a:gd name="T114" fmla="*/ 0 w 420"/>
                  <a:gd name="T115" fmla="*/ 3 h 1312"/>
                  <a:gd name="T116" fmla="*/ 0 w 420"/>
                  <a:gd name="T117" fmla="*/ 3 h 1312"/>
                  <a:gd name="T118" fmla="*/ 1 w 420"/>
                  <a:gd name="T119" fmla="*/ 0 h 131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20"/>
                  <a:gd name="T181" fmla="*/ 0 h 1312"/>
                  <a:gd name="T182" fmla="*/ 420 w 420"/>
                  <a:gd name="T183" fmla="*/ 1312 h 131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20" h="1312">
                    <a:moveTo>
                      <a:pt x="10" y="8"/>
                    </a:moveTo>
                    <a:lnTo>
                      <a:pt x="13" y="8"/>
                    </a:lnTo>
                    <a:lnTo>
                      <a:pt x="20" y="6"/>
                    </a:lnTo>
                    <a:lnTo>
                      <a:pt x="31" y="5"/>
                    </a:lnTo>
                    <a:lnTo>
                      <a:pt x="46" y="3"/>
                    </a:lnTo>
                    <a:lnTo>
                      <a:pt x="62" y="3"/>
                    </a:lnTo>
                    <a:lnTo>
                      <a:pt x="78" y="1"/>
                    </a:lnTo>
                    <a:lnTo>
                      <a:pt x="94" y="0"/>
                    </a:lnTo>
                    <a:lnTo>
                      <a:pt x="110" y="0"/>
                    </a:lnTo>
                    <a:lnTo>
                      <a:pt x="114" y="1"/>
                    </a:lnTo>
                    <a:lnTo>
                      <a:pt x="120" y="5"/>
                    </a:lnTo>
                    <a:lnTo>
                      <a:pt x="128" y="14"/>
                    </a:lnTo>
                    <a:lnTo>
                      <a:pt x="135" y="30"/>
                    </a:lnTo>
                    <a:lnTo>
                      <a:pt x="131" y="51"/>
                    </a:lnTo>
                    <a:lnTo>
                      <a:pt x="118" y="87"/>
                    </a:lnTo>
                    <a:lnTo>
                      <a:pt x="107" y="119"/>
                    </a:lnTo>
                    <a:lnTo>
                      <a:pt x="101" y="134"/>
                    </a:lnTo>
                    <a:lnTo>
                      <a:pt x="102" y="142"/>
                    </a:lnTo>
                    <a:lnTo>
                      <a:pt x="107" y="164"/>
                    </a:lnTo>
                    <a:lnTo>
                      <a:pt x="114" y="198"/>
                    </a:lnTo>
                    <a:lnTo>
                      <a:pt x="125" y="239"/>
                    </a:lnTo>
                    <a:lnTo>
                      <a:pt x="136" y="287"/>
                    </a:lnTo>
                    <a:lnTo>
                      <a:pt x="152" y="337"/>
                    </a:lnTo>
                    <a:lnTo>
                      <a:pt x="168" y="386"/>
                    </a:lnTo>
                    <a:lnTo>
                      <a:pt x="188" y="432"/>
                    </a:lnTo>
                    <a:lnTo>
                      <a:pt x="210" y="478"/>
                    </a:lnTo>
                    <a:lnTo>
                      <a:pt x="235" y="524"/>
                    </a:lnTo>
                    <a:lnTo>
                      <a:pt x="260" y="576"/>
                    </a:lnTo>
                    <a:lnTo>
                      <a:pt x="286" y="631"/>
                    </a:lnTo>
                    <a:lnTo>
                      <a:pt x="312" y="691"/>
                    </a:lnTo>
                    <a:lnTo>
                      <a:pt x="336" y="754"/>
                    </a:lnTo>
                    <a:lnTo>
                      <a:pt x="357" y="823"/>
                    </a:lnTo>
                    <a:lnTo>
                      <a:pt x="373" y="896"/>
                    </a:lnTo>
                    <a:lnTo>
                      <a:pt x="398" y="1028"/>
                    </a:lnTo>
                    <a:lnTo>
                      <a:pt x="412" y="1125"/>
                    </a:lnTo>
                    <a:lnTo>
                      <a:pt x="419" y="1185"/>
                    </a:lnTo>
                    <a:lnTo>
                      <a:pt x="420" y="1204"/>
                    </a:lnTo>
                    <a:lnTo>
                      <a:pt x="412" y="1312"/>
                    </a:lnTo>
                    <a:lnTo>
                      <a:pt x="227" y="1265"/>
                    </a:lnTo>
                    <a:lnTo>
                      <a:pt x="228" y="1219"/>
                    </a:lnTo>
                    <a:lnTo>
                      <a:pt x="228" y="1107"/>
                    </a:lnTo>
                    <a:lnTo>
                      <a:pt x="223" y="976"/>
                    </a:lnTo>
                    <a:lnTo>
                      <a:pt x="210" y="870"/>
                    </a:lnTo>
                    <a:lnTo>
                      <a:pt x="202" y="836"/>
                    </a:lnTo>
                    <a:lnTo>
                      <a:pt x="188" y="784"/>
                    </a:lnTo>
                    <a:lnTo>
                      <a:pt x="172" y="720"/>
                    </a:lnTo>
                    <a:lnTo>
                      <a:pt x="152" y="647"/>
                    </a:lnTo>
                    <a:lnTo>
                      <a:pt x="133" y="574"/>
                    </a:lnTo>
                    <a:lnTo>
                      <a:pt x="114" y="505"/>
                    </a:lnTo>
                    <a:lnTo>
                      <a:pt x="96" y="447"/>
                    </a:lnTo>
                    <a:lnTo>
                      <a:pt x="81" y="403"/>
                    </a:lnTo>
                    <a:lnTo>
                      <a:pt x="57" y="310"/>
                    </a:lnTo>
                    <a:lnTo>
                      <a:pt x="49" y="223"/>
                    </a:lnTo>
                    <a:lnTo>
                      <a:pt x="47" y="158"/>
                    </a:lnTo>
                    <a:lnTo>
                      <a:pt x="49" y="134"/>
                    </a:lnTo>
                    <a:lnTo>
                      <a:pt x="2" y="47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70" name="Freeform 80"/>
              <p:cNvSpPr>
                <a:spLocks/>
              </p:cNvSpPr>
              <p:nvPr/>
            </p:nvSpPr>
            <p:spPr bwMode="auto">
              <a:xfrm flipH="1">
                <a:off x="894" y="1509"/>
                <a:ext cx="61" cy="16"/>
              </a:xfrm>
              <a:custGeom>
                <a:avLst/>
                <a:gdLst>
                  <a:gd name="T0" fmla="*/ 0 w 143"/>
                  <a:gd name="T1" fmla="*/ 2 h 38"/>
                  <a:gd name="T2" fmla="*/ 0 w 143"/>
                  <a:gd name="T3" fmla="*/ 2 h 38"/>
                  <a:gd name="T4" fmla="*/ 0 w 143"/>
                  <a:gd name="T5" fmla="*/ 2 h 38"/>
                  <a:gd name="T6" fmla="*/ 1 w 143"/>
                  <a:gd name="T7" fmla="*/ 1 h 38"/>
                  <a:gd name="T8" fmla="*/ 1 w 143"/>
                  <a:gd name="T9" fmla="*/ 1 h 38"/>
                  <a:gd name="T10" fmla="*/ 2 w 143"/>
                  <a:gd name="T11" fmla="*/ 1 h 38"/>
                  <a:gd name="T12" fmla="*/ 3 w 143"/>
                  <a:gd name="T13" fmla="*/ 1 h 38"/>
                  <a:gd name="T14" fmla="*/ 3 w 143"/>
                  <a:gd name="T15" fmla="*/ 0 h 38"/>
                  <a:gd name="T16" fmla="*/ 4 w 143"/>
                  <a:gd name="T17" fmla="*/ 0 h 38"/>
                  <a:gd name="T18" fmla="*/ 5 w 143"/>
                  <a:gd name="T19" fmla="*/ 0 h 38"/>
                  <a:gd name="T20" fmla="*/ 6 w 143"/>
                  <a:gd name="T21" fmla="*/ 0 h 38"/>
                  <a:gd name="T22" fmla="*/ 6 w 143"/>
                  <a:gd name="T23" fmla="*/ 0 h 38"/>
                  <a:gd name="T24" fmla="*/ 7 w 143"/>
                  <a:gd name="T25" fmla="*/ 0 h 38"/>
                  <a:gd name="T26" fmla="*/ 7 w 143"/>
                  <a:gd name="T27" fmla="*/ 0 h 38"/>
                  <a:gd name="T28" fmla="*/ 8 w 143"/>
                  <a:gd name="T29" fmla="*/ 0 h 38"/>
                  <a:gd name="T30" fmla="*/ 9 w 143"/>
                  <a:gd name="T31" fmla="*/ 0 h 38"/>
                  <a:gd name="T32" fmla="*/ 9 w 143"/>
                  <a:gd name="T33" fmla="*/ 0 h 38"/>
                  <a:gd name="T34" fmla="*/ 10 w 143"/>
                  <a:gd name="T35" fmla="*/ 0 h 38"/>
                  <a:gd name="T36" fmla="*/ 11 w 143"/>
                  <a:gd name="T37" fmla="*/ 0 h 38"/>
                  <a:gd name="T38" fmla="*/ 11 w 143"/>
                  <a:gd name="T39" fmla="*/ 1 h 38"/>
                  <a:gd name="T40" fmla="*/ 11 w 143"/>
                  <a:gd name="T41" fmla="*/ 1 h 38"/>
                  <a:gd name="T42" fmla="*/ 11 w 143"/>
                  <a:gd name="T43" fmla="*/ 1 h 38"/>
                  <a:gd name="T44" fmla="*/ 10 w 143"/>
                  <a:gd name="T45" fmla="*/ 2 h 38"/>
                  <a:gd name="T46" fmla="*/ 9 w 143"/>
                  <a:gd name="T47" fmla="*/ 3 h 38"/>
                  <a:gd name="T48" fmla="*/ 8 w 143"/>
                  <a:gd name="T49" fmla="*/ 3 h 38"/>
                  <a:gd name="T50" fmla="*/ 7 w 143"/>
                  <a:gd name="T51" fmla="*/ 3 h 38"/>
                  <a:gd name="T52" fmla="*/ 6 w 143"/>
                  <a:gd name="T53" fmla="*/ 3 h 38"/>
                  <a:gd name="T54" fmla="*/ 5 w 143"/>
                  <a:gd name="T55" fmla="*/ 3 h 38"/>
                  <a:gd name="T56" fmla="*/ 4 w 143"/>
                  <a:gd name="T57" fmla="*/ 2 h 38"/>
                  <a:gd name="T58" fmla="*/ 2 w 143"/>
                  <a:gd name="T59" fmla="*/ 2 h 38"/>
                  <a:gd name="T60" fmla="*/ 1 w 143"/>
                  <a:gd name="T61" fmla="*/ 2 h 38"/>
                  <a:gd name="T62" fmla="*/ 0 w 143"/>
                  <a:gd name="T63" fmla="*/ 2 h 38"/>
                  <a:gd name="T64" fmla="*/ 0 w 143"/>
                  <a:gd name="T65" fmla="*/ 2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3"/>
                  <a:gd name="T100" fmla="*/ 0 h 38"/>
                  <a:gd name="T101" fmla="*/ 143 w 143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3" h="38">
                    <a:moveTo>
                      <a:pt x="0" y="25"/>
                    </a:moveTo>
                    <a:lnTo>
                      <a:pt x="2" y="25"/>
                    </a:lnTo>
                    <a:lnTo>
                      <a:pt x="4" y="21"/>
                    </a:lnTo>
                    <a:lnTo>
                      <a:pt x="9" y="18"/>
                    </a:lnTo>
                    <a:lnTo>
                      <a:pt x="15" y="15"/>
                    </a:lnTo>
                    <a:lnTo>
                      <a:pt x="23" y="12"/>
                    </a:lnTo>
                    <a:lnTo>
                      <a:pt x="31" y="9"/>
                    </a:lnTo>
                    <a:lnTo>
                      <a:pt x="41" y="5"/>
                    </a:lnTo>
                    <a:lnTo>
                      <a:pt x="50" y="4"/>
                    </a:lnTo>
                    <a:lnTo>
                      <a:pt x="60" y="4"/>
                    </a:lnTo>
                    <a:lnTo>
                      <a:pt x="70" y="4"/>
                    </a:lnTo>
                    <a:lnTo>
                      <a:pt x="78" y="2"/>
                    </a:lnTo>
                    <a:lnTo>
                      <a:pt x="88" y="2"/>
                    </a:lnTo>
                    <a:lnTo>
                      <a:pt x="96" y="2"/>
                    </a:lnTo>
                    <a:lnTo>
                      <a:pt x="104" y="2"/>
                    </a:lnTo>
                    <a:lnTo>
                      <a:pt x="113" y="2"/>
                    </a:lnTo>
                    <a:lnTo>
                      <a:pt x="122" y="0"/>
                    </a:lnTo>
                    <a:lnTo>
                      <a:pt x="134" y="2"/>
                    </a:lnTo>
                    <a:lnTo>
                      <a:pt x="141" y="5"/>
                    </a:lnTo>
                    <a:lnTo>
                      <a:pt x="143" y="9"/>
                    </a:lnTo>
                    <a:lnTo>
                      <a:pt x="143" y="10"/>
                    </a:lnTo>
                    <a:lnTo>
                      <a:pt x="138" y="15"/>
                    </a:lnTo>
                    <a:lnTo>
                      <a:pt x="126" y="23"/>
                    </a:lnTo>
                    <a:lnTo>
                      <a:pt x="113" y="33"/>
                    </a:lnTo>
                    <a:lnTo>
                      <a:pt x="101" y="38"/>
                    </a:lnTo>
                    <a:lnTo>
                      <a:pt x="92" y="36"/>
                    </a:lnTo>
                    <a:lnTo>
                      <a:pt x="80" y="34"/>
                    </a:lnTo>
                    <a:lnTo>
                      <a:pt x="62" y="33"/>
                    </a:lnTo>
                    <a:lnTo>
                      <a:pt x="46" y="31"/>
                    </a:lnTo>
                    <a:lnTo>
                      <a:pt x="28" y="28"/>
                    </a:lnTo>
                    <a:lnTo>
                      <a:pt x="13" y="26"/>
                    </a:lnTo>
                    <a:lnTo>
                      <a:pt x="4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71" name="Freeform 81"/>
              <p:cNvSpPr>
                <a:spLocks/>
              </p:cNvSpPr>
              <p:nvPr/>
            </p:nvSpPr>
            <p:spPr bwMode="auto">
              <a:xfrm flipH="1">
                <a:off x="875" y="1549"/>
                <a:ext cx="63" cy="17"/>
              </a:xfrm>
              <a:custGeom>
                <a:avLst/>
                <a:gdLst>
                  <a:gd name="T0" fmla="*/ 0 w 147"/>
                  <a:gd name="T1" fmla="*/ 0 h 41"/>
                  <a:gd name="T2" fmla="*/ 0 w 147"/>
                  <a:gd name="T3" fmla="*/ 0 h 41"/>
                  <a:gd name="T4" fmla="*/ 0 w 147"/>
                  <a:gd name="T5" fmla="*/ 0 h 41"/>
                  <a:gd name="T6" fmla="*/ 1 w 147"/>
                  <a:gd name="T7" fmla="*/ 0 h 41"/>
                  <a:gd name="T8" fmla="*/ 2 w 147"/>
                  <a:gd name="T9" fmla="*/ 0 h 41"/>
                  <a:gd name="T10" fmla="*/ 3 w 147"/>
                  <a:gd name="T11" fmla="*/ 0 h 41"/>
                  <a:gd name="T12" fmla="*/ 3 w 147"/>
                  <a:gd name="T13" fmla="*/ 0 h 41"/>
                  <a:gd name="T14" fmla="*/ 4 w 147"/>
                  <a:gd name="T15" fmla="*/ 0 h 41"/>
                  <a:gd name="T16" fmla="*/ 5 w 147"/>
                  <a:gd name="T17" fmla="*/ 0 h 41"/>
                  <a:gd name="T18" fmla="*/ 6 w 147"/>
                  <a:gd name="T19" fmla="*/ 0 h 41"/>
                  <a:gd name="T20" fmla="*/ 6 w 147"/>
                  <a:gd name="T21" fmla="*/ 0 h 41"/>
                  <a:gd name="T22" fmla="*/ 8 w 147"/>
                  <a:gd name="T23" fmla="*/ 1 h 41"/>
                  <a:gd name="T24" fmla="*/ 9 w 147"/>
                  <a:gd name="T25" fmla="*/ 1 h 41"/>
                  <a:gd name="T26" fmla="*/ 10 w 147"/>
                  <a:gd name="T27" fmla="*/ 1 h 41"/>
                  <a:gd name="T28" fmla="*/ 11 w 147"/>
                  <a:gd name="T29" fmla="*/ 1 h 41"/>
                  <a:gd name="T30" fmla="*/ 12 w 147"/>
                  <a:gd name="T31" fmla="*/ 2 h 41"/>
                  <a:gd name="T32" fmla="*/ 12 w 147"/>
                  <a:gd name="T33" fmla="*/ 2 h 41"/>
                  <a:gd name="T34" fmla="*/ 12 w 147"/>
                  <a:gd name="T35" fmla="*/ 2 h 41"/>
                  <a:gd name="T36" fmla="*/ 11 w 147"/>
                  <a:gd name="T37" fmla="*/ 2 h 41"/>
                  <a:gd name="T38" fmla="*/ 10 w 147"/>
                  <a:gd name="T39" fmla="*/ 2 h 41"/>
                  <a:gd name="T40" fmla="*/ 10 w 147"/>
                  <a:gd name="T41" fmla="*/ 2 h 41"/>
                  <a:gd name="T42" fmla="*/ 9 w 147"/>
                  <a:gd name="T43" fmla="*/ 2 h 41"/>
                  <a:gd name="T44" fmla="*/ 9 w 147"/>
                  <a:gd name="T45" fmla="*/ 2 h 41"/>
                  <a:gd name="T46" fmla="*/ 8 w 147"/>
                  <a:gd name="T47" fmla="*/ 3 h 41"/>
                  <a:gd name="T48" fmla="*/ 8 w 147"/>
                  <a:gd name="T49" fmla="*/ 3 h 41"/>
                  <a:gd name="T50" fmla="*/ 6 w 147"/>
                  <a:gd name="T51" fmla="*/ 3 h 41"/>
                  <a:gd name="T52" fmla="*/ 5 w 147"/>
                  <a:gd name="T53" fmla="*/ 3 h 41"/>
                  <a:gd name="T54" fmla="*/ 4 w 147"/>
                  <a:gd name="T55" fmla="*/ 2 h 41"/>
                  <a:gd name="T56" fmla="*/ 4 w 147"/>
                  <a:gd name="T57" fmla="*/ 2 h 41"/>
                  <a:gd name="T58" fmla="*/ 2 w 147"/>
                  <a:gd name="T59" fmla="*/ 2 h 41"/>
                  <a:gd name="T60" fmla="*/ 1 w 147"/>
                  <a:gd name="T61" fmla="*/ 2 h 41"/>
                  <a:gd name="T62" fmla="*/ 1 w 147"/>
                  <a:gd name="T63" fmla="*/ 2 h 41"/>
                  <a:gd name="T64" fmla="*/ 1 w 147"/>
                  <a:gd name="T65" fmla="*/ 2 h 41"/>
                  <a:gd name="T66" fmla="*/ 0 w 147"/>
                  <a:gd name="T67" fmla="*/ 1 h 41"/>
                  <a:gd name="T68" fmla="*/ 0 w 147"/>
                  <a:gd name="T69" fmla="*/ 0 h 4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7"/>
                  <a:gd name="T106" fmla="*/ 0 h 41"/>
                  <a:gd name="T107" fmla="*/ 147 w 147"/>
                  <a:gd name="T108" fmla="*/ 41 h 4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7" h="41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10" y="5"/>
                    </a:lnTo>
                    <a:lnTo>
                      <a:pt x="21" y="7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84" y="5"/>
                    </a:lnTo>
                    <a:lnTo>
                      <a:pt x="97" y="9"/>
                    </a:lnTo>
                    <a:lnTo>
                      <a:pt x="112" y="13"/>
                    </a:lnTo>
                    <a:lnTo>
                      <a:pt x="125" y="17"/>
                    </a:lnTo>
                    <a:lnTo>
                      <a:pt x="136" y="20"/>
                    </a:lnTo>
                    <a:lnTo>
                      <a:pt x="144" y="21"/>
                    </a:lnTo>
                    <a:lnTo>
                      <a:pt x="147" y="23"/>
                    </a:lnTo>
                    <a:lnTo>
                      <a:pt x="145" y="23"/>
                    </a:lnTo>
                    <a:lnTo>
                      <a:pt x="141" y="25"/>
                    </a:lnTo>
                    <a:lnTo>
                      <a:pt x="134" y="28"/>
                    </a:lnTo>
                    <a:lnTo>
                      <a:pt x="126" y="31"/>
                    </a:lnTo>
                    <a:lnTo>
                      <a:pt x="116" y="33"/>
                    </a:lnTo>
                    <a:lnTo>
                      <a:pt x="108" y="36"/>
                    </a:lnTo>
                    <a:lnTo>
                      <a:pt x="100" y="38"/>
                    </a:lnTo>
                    <a:lnTo>
                      <a:pt x="95" y="39"/>
                    </a:lnTo>
                    <a:lnTo>
                      <a:pt x="79" y="41"/>
                    </a:lnTo>
                    <a:lnTo>
                      <a:pt x="66" y="39"/>
                    </a:lnTo>
                    <a:lnTo>
                      <a:pt x="55" y="36"/>
                    </a:lnTo>
                    <a:lnTo>
                      <a:pt x="52" y="34"/>
                    </a:lnTo>
                    <a:lnTo>
                      <a:pt x="28" y="36"/>
                    </a:lnTo>
                    <a:lnTo>
                      <a:pt x="16" y="30"/>
                    </a:lnTo>
                    <a:lnTo>
                      <a:pt x="15" y="28"/>
                    </a:lnTo>
                    <a:lnTo>
                      <a:pt x="10" y="21"/>
                    </a:lnTo>
                    <a:lnTo>
                      <a:pt x="5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72" name="Freeform 82"/>
              <p:cNvSpPr>
                <a:spLocks/>
              </p:cNvSpPr>
              <p:nvPr/>
            </p:nvSpPr>
            <p:spPr bwMode="auto">
              <a:xfrm flipH="1">
                <a:off x="800" y="1370"/>
                <a:ext cx="126" cy="60"/>
              </a:xfrm>
              <a:custGeom>
                <a:avLst/>
                <a:gdLst>
                  <a:gd name="T0" fmla="*/ 1 w 292"/>
                  <a:gd name="T1" fmla="*/ 2 h 138"/>
                  <a:gd name="T2" fmla="*/ 3 w 292"/>
                  <a:gd name="T3" fmla="*/ 1 h 138"/>
                  <a:gd name="T4" fmla="*/ 6 w 292"/>
                  <a:gd name="T5" fmla="*/ 1 h 138"/>
                  <a:gd name="T6" fmla="*/ 9 w 292"/>
                  <a:gd name="T7" fmla="*/ 0 h 138"/>
                  <a:gd name="T8" fmla="*/ 11 w 292"/>
                  <a:gd name="T9" fmla="*/ 0 h 138"/>
                  <a:gd name="T10" fmla="*/ 12 w 292"/>
                  <a:gd name="T11" fmla="*/ 0 h 138"/>
                  <a:gd name="T12" fmla="*/ 13 w 292"/>
                  <a:gd name="T13" fmla="*/ 0 h 138"/>
                  <a:gd name="T14" fmla="*/ 15 w 292"/>
                  <a:gd name="T15" fmla="*/ 0 h 138"/>
                  <a:gd name="T16" fmla="*/ 16 w 292"/>
                  <a:gd name="T17" fmla="*/ 0 h 138"/>
                  <a:gd name="T18" fmla="*/ 18 w 292"/>
                  <a:gd name="T19" fmla="*/ 1 h 138"/>
                  <a:gd name="T20" fmla="*/ 20 w 292"/>
                  <a:gd name="T21" fmla="*/ 3 h 138"/>
                  <a:gd name="T22" fmla="*/ 23 w 292"/>
                  <a:gd name="T23" fmla="*/ 4 h 138"/>
                  <a:gd name="T24" fmla="*/ 23 w 292"/>
                  <a:gd name="T25" fmla="*/ 5 h 138"/>
                  <a:gd name="T26" fmla="*/ 23 w 292"/>
                  <a:gd name="T27" fmla="*/ 5 h 138"/>
                  <a:gd name="T28" fmla="*/ 22 w 292"/>
                  <a:gd name="T29" fmla="*/ 5 h 138"/>
                  <a:gd name="T30" fmla="*/ 19 w 292"/>
                  <a:gd name="T31" fmla="*/ 4 h 138"/>
                  <a:gd name="T32" fmla="*/ 18 w 292"/>
                  <a:gd name="T33" fmla="*/ 3 h 138"/>
                  <a:gd name="T34" fmla="*/ 16 w 292"/>
                  <a:gd name="T35" fmla="*/ 3 h 138"/>
                  <a:gd name="T36" fmla="*/ 15 w 292"/>
                  <a:gd name="T37" fmla="*/ 3 h 138"/>
                  <a:gd name="T38" fmla="*/ 13 w 292"/>
                  <a:gd name="T39" fmla="*/ 3 h 138"/>
                  <a:gd name="T40" fmla="*/ 12 w 292"/>
                  <a:gd name="T41" fmla="*/ 3 h 138"/>
                  <a:gd name="T42" fmla="*/ 10 w 292"/>
                  <a:gd name="T43" fmla="*/ 3 h 138"/>
                  <a:gd name="T44" fmla="*/ 7 w 292"/>
                  <a:gd name="T45" fmla="*/ 3 h 138"/>
                  <a:gd name="T46" fmla="*/ 6 w 292"/>
                  <a:gd name="T47" fmla="*/ 3 h 138"/>
                  <a:gd name="T48" fmla="*/ 6 w 292"/>
                  <a:gd name="T49" fmla="*/ 4 h 138"/>
                  <a:gd name="T50" fmla="*/ 7 w 292"/>
                  <a:gd name="T51" fmla="*/ 5 h 138"/>
                  <a:gd name="T52" fmla="*/ 9 w 292"/>
                  <a:gd name="T53" fmla="*/ 6 h 138"/>
                  <a:gd name="T54" fmla="*/ 11 w 292"/>
                  <a:gd name="T55" fmla="*/ 6 h 138"/>
                  <a:gd name="T56" fmla="*/ 14 w 292"/>
                  <a:gd name="T57" fmla="*/ 7 h 138"/>
                  <a:gd name="T58" fmla="*/ 17 w 292"/>
                  <a:gd name="T59" fmla="*/ 7 h 138"/>
                  <a:gd name="T60" fmla="*/ 20 w 292"/>
                  <a:gd name="T61" fmla="*/ 9 h 138"/>
                  <a:gd name="T62" fmla="*/ 19 w 292"/>
                  <a:gd name="T63" fmla="*/ 9 h 138"/>
                  <a:gd name="T64" fmla="*/ 17 w 292"/>
                  <a:gd name="T65" fmla="*/ 10 h 138"/>
                  <a:gd name="T66" fmla="*/ 13 w 292"/>
                  <a:gd name="T67" fmla="*/ 11 h 138"/>
                  <a:gd name="T68" fmla="*/ 9 w 292"/>
                  <a:gd name="T69" fmla="*/ 11 h 138"/>
                  <a:gd name="T70" fmla="*/ 8 w 292"/>
                  <a:gd name="T71" fmla="*/ 10 h 138"/>
                  <a:gd name="T72" fmla="*/ 7 w 292"/>
                  <a:gd name="T73" fmla="*/ 9 h 138"/>
                  <a:gd name="T74" fmla="*/ 5 w 292"/>
                  <a:gd name="T75" fmla="*/ 7 h 138"/>
                  <a:gd name="T76" fmla="*/ 4 w 292"/>
                  <a:gd name="T77" fmla="*/ 6 h 138"/>
                  <a:gd name="T78" fmla="*/ 3 w 292"/>
                  <a:gd name="T79" fmla="*/ 6 h 138"/>
                  <a:gd name="T80" fmla="*/ 1 w 292"/>
                  <a:gd name="T81" fmla="*/ 5 h 138"/>
                  <a:gd name="T82" fmla="*/ 0 w 292"/>
                  <a:gd name="T83" fmla="*/ 4 h 138"/>
                  <a:gd name="T84" fmla="*/ 0 w 292"/>
                  <a:gd name="T85" fmla="*/ 2 h 1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2"/>
                  <a:gd name="T130" fmla="*/ 0 h 138"/>
                  <a:gd name="T131" fmla="*/ 292 w 292"/>
                  <a:gd name="T132" fmla="*/ 138 h 1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2" h="138">
                    <a:moveTo>
                      <a:pt x="5" y="25"/>
                    </a:moveTo>
                    <a:lnTo>
                      <a:pt x="10" y="24"/>
                    </a:lnTo>
                    <a:lnTo>
                      <a:pt x="21" y="22"/>
                    </a:lnTo>
                    <a:lnTo>
                      <a:pt x="39" y="19"/>
                    </a:lnTo>
                    <a:lnTo>
                      <a:pt x="60" y="14"/>
                    </a:lnTo>
                    <a:lnTo>
                      <a:pt x="81" y="9"/>
                    </a:lnTo>
                    <a:lnTo>
                      <a:pt x="100" y="6"/>
                    </a:lnTo>
                    <a:lnTo>
                      <a:pt x="116" y="3"/>
                    </a:lnTo>
                    <a:lnTo>
                      <a:pt x="126" y="1"/>
                    </a:lnTo>
                    <a:lnTo>
                      <a:pt x="133" y="1"/>
                    </a:lnTo>
                    <a:lnTo>
                      <a:pt x="141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7" y="0"/>
                    </a:lnTo>
                    <a:lnTo>
                      <a:pt x="176" y="0"/>
                    </a:lnTo>
                    <a:lnTo>
                      <a:pt x="184" y="1"/>
                    </a:lnTo>
                    <a:lnTo>
                      <a:pt x="191" y="3"/>
                    </a:lnTo>
                    <a:lnTo>
                      <a:pt x="199" y="6"/>
                    </a:lnTo>
                    <a:lnTo>
                      <a:pt x="210" y="11"/>
                    </a:lnTo>
                    <a:lnTo>
                      <a:pt x="223" y="17"/>
                    </a:lnTo>
                    <a:lnTo>
                      <a:pt x="239" y="24"/>
                    </a:lnTo>
                    <a:lnTo>
                      <a:pt x="255" y="32"/>
                    </a:lnTo>
                    <a:lnTo>
                      <a:pt x="270" y="40"/>
                    </a:lnTo>
                    <a:lnTo>
                      <a:pt x="283" y="48"/>
                    </a:lnTo>
                    <a:lnTo>
                      <a:pt x="292" y="56"/>
                    </a:lnTo>
                    <a:lnTo>
                      <a:pt x="292" y="58"/>
                    </a:lnTo>
                    <a:lnTo>
                      <a:pt x="292" y="61"/>
                    </a:lnTo>
                    <a:lnTo>
                      <a:pt x="288" y="64"/>
                    </a:lnTo>
                    <a:lnTo>
                      <a:pt x="278" y="64"/>
                    </a:lnTo>
                    <a:lnTo>
                      <a:pt x="268" y="63"/>
                    </a:lnTo>
                    <a:lnTo>
                      <a:pt x="257" y="59"/>
                    </a:lnTo>
                    <a:lnTo>
                      <a:pt x="244" y="54"/>
                    </a:lnTo>
                    <a:lnTo>
                      <a:pt x="231" y="48"/>
                    </a:lnTo>
                    <a:lnTo>
                      <a:pt x="217" y="43"/>
                    </a:lnTo>
                    <a:lnTo>
                      <a:pt x="205" y="38"/>
                    </a:lnTo>
                    <a:lnTo>
                      <a:pt x="196" y="35"/>
                    </a:lnTo>
                    <a:lnTo>
                      <a:pt x="189" y="33"/>
                    </a:lnTo>
                    <a:lnTo>
                      <a:pt x="184" y="33"/>
                    </a:lnTo>
                    <a:lnTo>
                      <a:pt x="176" y="33"/>
                    </a:lnTo>
                    <a:lnTo>
                      <a:pt x="168" y="33"/>
                    </a:lnTo>
                    <a:lnTo>
                      <a:pt x="158" y="33"/>
                    </a:lnTo>
                    <a:lnTo>
                      <a:pt x="147" y="33"/>
                    </a:lnTo>
                    <a:lnTo>
                      <a:pt x="136" y="33"/>
                    </a:lnTo>
                    <a:lnTo>
                      <a:pt x="123" y="35"/>
                    </a:lnTo>
                    <a:lnTo>
                      <a:pt x="110" y="37"/>
                    </a:lnTo>
                    <a:lnTo>
                      <a:pt x="91" y="40"/>
                    </a:lnTo>
                    <a:lnTo>
                      <a:pt x="83" y="42"/>
                    </a:lnTo>
                    <a:lnTo>
                      <a:pt x="78" y="42"/>
                    </a:lnTo>
                    <a:lnTo>
                      <a:pt x="79" y="45"/>
                    </a:lnTo>
                    <a:lnTo>
                      <a:pt x="84" y="53"/>
                    </a:lnTo>
                    <a:lnTo>
                      <a:pt x="91" y="63"/>
                    </a:lnTo>
                    <a:lnTo>
                      <a:pt x="102" y="71"/>
                    </a:lnTo>
                    <a:lnTo>
                      <a:pt x="110" y="72"/>
                    </a:lnTo>
                    <a:lnTo>
                      <a:pt x="123" y="75"/>
                    </a:lnTo>
                    <a:lnTo>
                      <a:pt x="139" y="77"/>
                    </a:lnTo>
                    <a:lnTo>
                      <a:pt x="157" y="79"/>
                    </a:lnTo>
                    <a:lnTo>
                      <a:pt x="178" y="82"/>
                    </a:lnTo>
                    <a:lnTo>
                      <a:pt x="197" y="85"/>
                    </a:lnTo>
                    <a:lnTo>
                      <a:pt x="215" y="88"/>
                    </a:lnTo>
                    <a:lnTo>
                      <a:pt x="231" y="93"/>
                    </a:lnTo>
                    <a:lnTo>
                      <a:pt x="254" y="103"/>
                    </a:lnTo>
                    <a:lnTo>
                      <a:pt x="251" y="104"/>
                    </a:lnTo>
                    <a:lnTo>
                      <a:pt x="241" y="111"/>
                    </a:lnTo>
                    <a:lnTo>
                      <a:pt x="228" y="119"/>
                    </a:lnTo>
                    <a:lnTo>
                      <a:pt x="209" y="127"/>
                    </a:lnTo>
                    <a:lnTo>
                      <a:pt x="188" y="135"/>
                    </a:lnTo>
                    <a:lnTo>
                      <a:pt x="163" y="138"/>
                    </a:lnTo>
                    <a:lnTo>
                      <a:pt x="137" y="138"/>
                    </a:lnTo>
                    <a:lnTo>
                      <a:pt x="110" y="134"/>
                    </a:lnTo>
                    <a:lnTo>
                      <a:pt x="108" y="132"/>
                    </a:lnTo>
                    <a:lnTo>
                      <a:pt x="104" y="125"/>
                    </a:lnTo>
                    <a:lnTo>
                      <a:pt x="96" y="116"/>
                    </a:lnTo>
                    <a:lnTo>
                      <a:pt x="86" y="106"/>
                    </a:lnTo>
                    <a:lnTo>
                      <a:pt x="76" y="95"/>
                    </a:lnTo>
                    <a:lnTo>
                      <a:pt x="66" y="85"/>
                    </a:lnTo>
                    <a:lnTo>
                      <a:pt x="60" y="79"/>
                    </a:lnTo>
                    <a:lnTo>
                      <a:pt x="54" y="74"/>
                    </a:lnTo>
                    <a:lnTo>
                      <a:pt x="47" y="71"/>
                    </a:lnTo>
                    <a:lnTo>
                      <a:pt x="37" y="67"/>
                    </a:lnTo>
                    <a:lnTo>
                      <a:pt x="26" y="64"/>
                    </a:lnTo>
                    <a:lnTo>
                      <a:pt x="16" y="59"/>
                    </a:lnTo>
                    <a:lnTo>
                      <a:pt x="7" y="53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5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pic>
          <p:nvPicPr>
            <p:cNvPr id="2058" name="Picture 83" descr="j043159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1109" y="1511"/>
              <a:ext cx="994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9" name="Rectangle 2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latin typeface="+mj-lt"/>
                <a:ea typeface="SimSun" pitchFamily="2" charset="-122"/>
              </a:rPr>
              <a:t>Splitting Work Orders</a:t>
            </a:r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>
                <a:latin typeface="+mj-lt"/>
              </a:rPr>
              <a:t>eB-WO-PR-490</a:t>
            </a:r>
            <a:endParaRPr lang="en-US" altLang="zh-CN">
              <a:latin typeface="+mj-lt"/>
            </a:endParaRPr>
          </a:p>
        </p:txBody>
      </p:sp>
      <p:sp>
        <p:nvSpPr>
          <p:cNvPr id="708610" name="Text Box 2"/>
          <p:cNvSpPr txBox="1">
            <a:spLocks noChangeArrowheads="1"/>
          </p:cNvSpPr>
          <p:nvPr/>
        </p:nvSpPr>
        <p:spPr bwMode="auto">
          <a:xfrm>
            <a:off x="5816600" y="1652588"/>
            <a:ext cx="2970213" cy="320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rgbClr val="B2B2B2"/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1600" b="1">
                <a:latin typeface="+mj-lt"/>
                <a:ea typeface="宋体" pitchFamily="2" charset="-122"/>
              </a:rPr>
              <a:t>Work Order: 1009    ID: 22</a:t>
            </a:r>
          </a:p>
        </p:txBody>
      </p:sp>
      <p:sp>
        <p:nvSpPr>
          <p:cNvPr id="708611" name="Text Box 3"/>
          <p:cNvSpPr txBox="1">
            <a:spLocks noChangeArrowheads="1"/>
          </p:cNvSpPr>
          <p:nvPr/>
        </p:nvSpPr>
        <p:spPr bwMode="auto">
          <a:xfrm>
            <a:off x="2501900" y="1071563"/>
            <a:ext cx="2970213" cy="320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rgbClr val="B2B2B2"/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1600" b="1" dirty="0">
                <a:latin typeface="+mj-lt"/>
                <a:ea typeface="宋体" pitchFamily="2" charset="-122"/>
              </a:rPr>
              <a:t>Work Order: 100     ID: 21</a:t>
            </a:r>
          </a:p>
        </p:txBody>
      </p:sp>
      <p:grpSp>
        <p:nvGrpSpPr>
          <p:cNvPr id="53253" name="Group 4"/>
          <p:cNvGrpSpPr>
            <a:grpSpLocks noChangeAspect="1"/>
          </p:cNvGrpSpPr>
          <p:nvPr/>
        </p:nvGrpSpPr>
        <p:grpSpPr bwMode="auto">
          <a:xfrm>
            <a:off x="1362075" y="2176463"/>
            <a:ext cx="6389688" cy="3852862"/>
            <a:chOff x="250" y="995"/>
            <a:chExt cx="2393" cy="1443"/>
          </a:xfrm>
        </p:grpSpPr>
        <p:sp>
          <p:nvSpPr>
            <p:cNvPr id="53260" name="AutoShape 5"/>
            <p:cNvSpPr>
              <a:spLocks noChangeAspect="1" noChangeArrowheads="1" noTextEdit="1"/>
            </p:cNvSpPr>
            <p:nvPr/>
          </p:nvSpPr>
          <p:spPr bwMode="auto">
            <a:xfrm>
              <a:off x="250" y="995"/>
              <a:ext cx="2393" cy="1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53261" name="Group 6"/>
            <p:cNvGrpSpPr>
              <a:grpSpLocks/>
            </p:cNvGrpSpPr>
            <p:nvPr/>
          </p:nvGrpSpPr>
          <p:grpSpPr bwMode="auto">
            <a:xfrm>
              <a:off x="252" y="1014"/>
              <a:ext cx="2372" cy="1405"/>
              <a:chOff x="252" y="1014"/>
              <a:chExt cx="2372" cy="1405"/>
            </a:xfrm>
          </p:grpSpPr>
          <p:sp>
            <p:nvSpPr>
              <p:cNvPr id="53266" name="Freeform 7"/>
              <p:cNvSpPr>
                <a:spLocks/>
              </p:cNvSpPr>
              <p:nvPr/>
            </p:nvSpPr>
            <p:spPr bwMode="auto">
              <a:xfrm>
                <a:off x="252" y="1197"/>
                <a:ext cx="2372" cy="1222"/>
              </a:xfrm>
              <a:custGeom>
                <a:avLst/>
                <a:gdLst>
                  <a:gd name="T0" fmla="*/ 99 w 4744"/>
                  <a:gd name="T1" fmla="*/ 91 h 2443"/>
                  <a:gd name="T2" fmla="*/ 0 w 4744"/>
                  <a:gd name="T3" fmla="*/ 132 h 2443"/>
                  <a:gd name="T4" fmla="*/ 0 w 4744"/>
                  <a:gd name="T5" fmla="*/ 305 h 2443"/>
                  <a:gd name="T6" fmla="*/ 593 w 4744"/>
                  <a:gd name="T7" fmla="*/ 306 h 2443"/>
                  <a:gd name="T8" fmla="*/ 593 w 4744"/>
                  <a:gd name="T9" fmla="*/ 130 h 2443"/>
                  <a:gd name="T10" fmla="*/ 250 w 4744"/>
                  <a:gd name="T11" fmla="*/ 0 h 2443"/>
                  <a:gd name="T12" fmla="*/ 99 w 4744"/>
                  <a:gd name="T13" fmla="*/ 91 h 2443"/>
                  <a:gd name="T14" fmla="*/ 99 w 4744"/>
                  <a:gd name="T15" fmla="*/ 91 h 24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44"/>
                  <a:gd name="T25" fmla="*/ 0 h 2443"/>
                  <a:gd name="T26" fmla="*/ 4744 w 4744"/>
                  <a:gd name="T27" fmla="*/ 2443 h 244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44" h="2443">
                    <a:moveTo>
                      <a:pt x="798" y="726"/>
                    </a:moveTo>
                    <a:lnTo>
                      <a:pt x="0" y="1051"/>
                    </a:lnTo>
                    <a:lnTo>
                      <a:pt x="0" y="2433"/>
                    </a:lnTo>
                    <a:lnTo>
                      <a:pt x="4738" y="2443"/>
                    </a:lnTo>
                    <a:lnTo>
                      <a:pt x="4744" y="1036"/>
                    </a:lnTo>
                    <a:lnTo>
                      <a:pt x="2005" y="0"/>
                    </a:lnTo>
                    <a:lnTo>
                      <a:pt x="798" y="726"/>
                    </a:lnTo>
                    <a:close/>
                  </a:path>
                </a:pathLst>
              </a:custGeom>
              <a:solidFill>
                <a:srgbClr val="A394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67" name="Freeform 8"/>
              <p:cNvSpPr>
                <a:spLocks/>
              </p:cNvSpPr>
              <p:nvPr/>
            </p:nvSpPr>
            <p:spPr bwMode="auto">
              <a:xfrm>
                <a:off x="1786" y="1662"/>
                <a:ext cx="307" cy="149"/>
              </a:xfrm>
              <a:custGeom>
                <a:avLst/>
                <a:gdLst>
                  <a:gd name="T0" fmla="*/ 33 w 613"/>
                  <a:gd name="T1" fmla="*/ 1 h 296"/>
                  <a:gd name="T2" fmla="*/ 0 w 613"/>
                  <a:gd name="T3" fmla="*/ 33 h 296"/>
                  <a:gd name="T4" fmla="*/ 77 w 613"/>
                  <a:gd name="T5" fmla="*/ 38 h 296"/>
                  <a:gd name="T6" fmla="*/ 77 w 613"/>
                  <a:gd name="T7" fmla="*/ 30 h 296"/>
                  <a:gd name="T8" fmla="*/ 17 w 613"/>
                  <a:gd name="T9" fmla="*/ 29 h 296"/>
                  <a:gd name="T10" fmla="*/ 61 w 613"/>
                  <a:gd name="T11" fmla="*/ 10 h 296"/>
                  <a:gd name="T12" fmla="*/ 60 w 613"/>
                  <a:gd name="T13" fmla="*/ 10 h 296"/>
                  <a:gd name="T14" fmla="*/ 60 w 613"/>
                  <a:gd name="T15" fmla="*/ 9 h 296"/>
                  <a:gd name="T16" fmla="*/ 58 w 613"/>
                  <a:gd name="T17" fmla="*/ 9 h 296"/>
                  <a:gd name="T18" fmla="*/ 56 w 613"/>
                  <a:gd name="T19" fmla="*/ 8 h 296"/>
                  <a:gd name="T20" fmla="*/ 55 w 613"/>
                  <a:gd name="T21" fmla="*/ 8 h 296"/>
                  <a:gd name="T22" fmla="*/ 54 w 613"/>
                  <a:gd name="T23" fmla="*/ 7 h 296"/>
                  <a:gd name="T24" fmla="*/ 53 w 613"/>
                  <a:gd name="T25" fmla="*/ 7 h 296"/>
                  <a:gd name="T26" fmla="*/ 52 w 613"/>
                  <a:gd name="T27" fmla="*/ 7 h 296"/>
                  <a:gd name="T28" fmla="*/ 51 w 613"/>
                  <a:gd name="T29" fmla="*/ 6 h 296"/>
                  <a:gd name="T30" fmla="*/ 50 w 613"/>
                  <a:gd name="T31" fmla="*/ 5 h 296"/>
                  <a:gd name="T32" fmla="*/ 48 w 613"/>
                  <a:gd name="T33" fmla="*/ 5 h 296"/>
                  <a:gd name="T34" fmla="*/ 47 w 613"/>
                  <a:gd name="T35" fmla="*/ 5 h 296"/>
                  <a:gd name="T36" fmla="*/ 46 w 613"/>
                  <a:gd name="T37" fmla="*/ 4 h 296"/>
                  <a:gd name="T38" fmla="*/ 44 w 613"/>
                  <a:gd name="T39" fmla="*/ 4 h 296"/>
                  <a:gd name="T40" fmla="*/ 43 w 613"/>
                  <a:gd name="T41" fmla="*/ 3 h 296"/>
                  <a:gd name="T42" fmla="*/ 42 w 613"/>
                  <a:gd name="T43" fmla="*/ 3 h 296"/>
                  <a:gd name="T44" fmla="*/ 41 w 613"/>
                  <a:gd name="T45" fmla="*/ 2 h 296"/>
                  <a:gd name="T46" fmla="*/ 39 w 613"/>
                  <a:gd name="T47" fmla="*/ 2 h 296"/>
                  <a:gd name="T48" fmla="*/ 38 w 613"/>
                  <a:gd name="T49" fmla="*/ 2 h 296"/>
                  <a:gd name="T50" fmla="*/ 37 w 613"/>
                  <a:gd name="T51" fmla="*/ 1 h 296"/>
                  <a:gd name="T52" fmla="*/ 35 w 613"/>
                  <a:gd name="T53" fmla="*/ 1 h 296"/>
                  <a:gd name="T54" fmla="*/ 34 w 613"/>
                  <a:gd name="T55" fmla="*/ 0 h 296"/>
                  <a:gd name="T56" fmla="*/ 33 w 613"/>
                  <a:gd name="T57" fmla="*/ 0 h 296"/>
                  <a:gd name="T58" fmla="*/ 33 w 613"/>
                  <a:gd name="T59" fmla="*/ 1 h 296"/>
                  <a:gd name="T60" fmla="*/ 33 w 613"/>
                  <a:gd name="T61" fmla="*/ 1 h 29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613"/>
                  <a:gd name="T94" fmla="*/ 0 h 296"/>
                  <a:gd name="T95" fmla="*/ 613 w 613"/>
                  <a:gd name="T96" fmla="*/ 296 h 29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613" h="296">
                    <a:moveTo>
                      <a:pt x="258" y="2"/>
                    </a:moveTo>
                    <a:lnTo>
                      <a:pt x="0" y="260"/>
                    </a:lnTo>
                    <a:lnTo>
                      <a:pt x="613" y="296"/>
                    </a:lnTo>
                    <a:lnTo>
                      <a:pt x="613" y="239"/>
                    </a:lnTo>
                    <a:lnTo>
                      <a:pt x="131" y="230"/>
                    </a:lnTo>
                    <a:lnTo>
                      <a:pt x="482" y="76"/>
                    </a:lnTo>
                    <a:lnTo>
                      <a:pt x="480" y="74"/>
                    </a:lnTo>
                    <a:lnTo>
                      <a:pt x="473" y="72"/>
                    </a:lnTo>
                    <a:lnTo>
                      <a:pt x="461" y="66"/>
                    </a:lnTo>
                    <a:lnTo>
                      <a:pt x="448" y="60"/>
                    </a:lnTo>
                    <a:lnTo>
                      <a:pt x="439" y="59"/>
                    </a:lnTo>
                    <a:lnTo>
                      <a:pt x="431" y="55"/>
                    </a:lnTo>
                    <a:lnTo>
                      <a:pt x="422" y="51"/>
                    </a:lnTo>
                    <a:lnTo>
                      <a:pt x="414" y="49"/>
                    </a:lnTo>
                    <a:lnTo>
                      <a:pt x="403" y="43"/>
                    </a:lnTo>
                    <a:lnTo>
                      <a:pt x="393" y="40"/>
                    </a:lnTo>
                    <a:lnTo>
                      <a:pt x="383" y="38"/>
                    </a:lnTo>
                    <a:lnTo>
                      <a:pt x="374" y="34"/>
                    </a:lnTo>
                    <a:lnTo>
                      <a:pt x="363" y="30"/>
                    </a:lnTo>
                    <a:lnTo>
                      <a:pt x="351" y="26"/>
                    </a:lnTo>
                    <a:lnTo>
                      <a:pt x="342" y="22"/>
                    </a:lnTo>
                    <a:lnTo>
                      <a:pt x="332" y="21"/>
                    </a:lnTo>
                    <a:lnTo>
                      <a:pt x="321" y="15"/>
                    </a:lnTo>
                    <a:lnTo>
                      <a:pt x="311" y="11"/>
                    </a:lnTo>
                    <a:lnTo>
                      <a:pt x="304" y="9"/>
                    </a:lnTo>
                    <a:lnTo>
                      <a:pt x="294" y="7"/>
                    </a:lnTo>
                    <a:lnTo>
                      <a:pt x="279" y="2"/>
                    </a:lnTo>
                    <a:lnTo>
                      <a:pt x="269" y="0"/>
                    </a:lnTo>
                    <a:lnTo>
                      <a:pt x="262" y="0"/>
                    </a:lnTo>
                    <a:lnTo>
                      <a:pt x="258" y="2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68" name="Freeform 9"/>
              <p:cNvSpPr>
                <a:spLocks/>
              </p:cNvSpPr>
              <p:nvPr/>
            </p:nvSpPr>
            <p:spPr bwMode="auto">
              <a:xfrm>
                <a:off x="1555" y="1826"/>
                <a:ext cx="482" cy="96"/>
              </a:xfrm>
              <a:custGeom>
                <a:avLst/>
                <a:gdLst>
                  <a:gd name="T0" fmla="*/ 12 w 963"/>
                  <a:gd name="T1" fmla="*/ 10 h 192"/>
                  <a:gd name="T2" fmla="*/ 16 w 963"/>
                  <a:gd name="T3" fmla="*/ 11 h 192"/>
                  <a:gd name="T4" fmla="*/ 20 w 963"/>
                  <a:gd name="T5" fmla="*/ 12 h 192"/>
                  <a:gd name="T6" fmla="*/ 23 w 963"/>
                  <a:gd name="T7" fmla="*/ 12 h 192"/>
                  <a:gd name="T8" fmla="*/ 27 w 963"/>
                  <a:gd name="T9" fmla="*/ 12 h 192"/>
                  <a:gd name="T10" fmla="*/ 31 w 963"/>
                  <a:gd name="T11" fmla="*/ 13 h 192"/>
                  <a:gd name="T12" fmla="*/ 35 w 963"/>
                  <a:gd name="T13" fmla="*/ 13 h 192"/>
                  <a:gd name="T14" fmla="*/ 40 w 963"/>
                  <a:gd name="T15" fmla="*/ 13 h 192"/>
                  <a:gd name="T16" fmla="*/ 44 w 963"/>
                  <a:gd name="T17" fmla="*/ 13 h 192"/>
                  <a:gd name="T18" fmla="*/ 48 w 963"/>
                  <a:gd name="T19" fmla="*/ 13 h 192"/>
                  <a:gd name="T20" fmla="*/ 52 w 963"/>
                  <a:gd name="T21" fmla="*/ 13 h 192"/>
                  <a:gd name="T22" fmla="*/ 56 w 963"/>
                  <a:gd name="T23" fmla="*/ 13 h 192"/>
                  <a:gd name="T24" fmla="*/ 60 w 963"/>
                  <a:gd name="T25" fmla="*/ 13 h 192"/>
                  <a:gd name="T26" fmla="*/ 66 w 963"/>
                  <a:gd name="T27" fmla="*/ 13 h 192"/>
                  <a:gd name="T28" fmla="*/ 70 w 963"/>
                  <a:gd name="T29" fmla="*/ 12 h 192"/>
                  <a:gd name="T30" fmla="*/ 28 w 963"/>
                  <a:gd name="T31" fmla="*/ 5 h 192"/>
                  <a:gd name="T32" fmla="*/ 48 w 963"/>
                  <a:gd name="T33" fmla="*/ 0 h 192"/>
                  <a:gd name="T34" fmla="*/ 118 w 963"/>
                  <a:gd name="T35" fmla="*/ 24 h 192"/>
                  <a:gd name="T36" fmla="*/ 115 w 963"/>
                  <a:gd name="T37" fmla="*/ 24 h 192"/>
                  <a:gd name="T38" fmla="*/ 112 w 963"/>
                  <a:gd name="T39" fmla="*/ 24 h 192"/>
                  <a:gd name="T40" fmla="*/ 107 w 963"/>
                  <a:gd name="T41" fmla="*/ 23 h 192"/>
                  <a:gd name="T42" fmla="*/ 101 w 963"/>
                  <a:gd name="T43" fmla="*/ 23 h 192"/>
                  <a:gd name="T44" fmla="*/ 97 w 963"/>
                  <a:gd name="T45" fmla="*/ 23 h 192"/>
                  <a:gd name="T46" fmla="*/ 94 w 963"/>
                  <a:gd name="T47" fmla="*/ 23 h 192"/>
                  <a:gd name="T48" fmla="*/ 90 w 963"/>
                  <a:gd name="T49" fmla="*/ 23 h 192"/>
                  <a:gd name="T50" fmla="*/ 87 w 963"/>
                  <a:gd name="T51" fmla="*/ 22 h 192"/>
                  <a:gd name="T52" fmla="*/ 83 w 963"/>
                  <a:gd name="T53" fmla="*/ 22 h 192"/>
                  <a:gd name="T54" fmla="*/ 79 w 963"/>
                  <a:gd name="T55" fmla="*/ 22 h 192"/>
                  <a:gd name="T56" fmla="*/ 75 w 963"/>
                  <a:gd name="T57" fmla="*/ 22 h 192"/>
                  <a:gd name="T58" fmla="*/ 71 w 963"/>
                  <a:gd name="T59" fmla="*/ 22 h 192"/>
                  <a:gd name="T60" fmla="*/ 67 w 963"/>
                  <a:gd name="T61" fmla="*/ 21 h 192"/>
                  <a:gd name="T62" fmla="*/ 63 w 963"/>
                  <a:gd name="T63" fmla="*/ 21 h 192"/>
                  <a:gd name="T64" fmla="*/ 60 w 963"/>
                  <a:gd name="T65" fmla="*/ 21 h 192"/>
                  <a:gd name="T66" fmla="*/ 56 w 963"/>
                  <a:gd name="T67" fmla="*/ 21 h 192"/>
                  <a:gd name="T68" fmla="*/ 53 w 963"/>
                  <a:gd name="T69" fmla="*/ 20 h 192"/>
                  <a:gd name="T70" fmla="*/ 49 w 963"/>
                  <a:gd name="T71" fmla="*/ 20 h 192"/>
                  <a:gd name="T72" fmla="*/ 45 w 963"/>
                  <a:gd name="T73" fmla="*/ 19 h 192"/>
                  <a:gd name="T74" fmla="*/ 39 w 963"/>
                  <a:gd name="T75" fmla="*/ 18 h 192"/>
                  <a:gd name="T76" fmla="*/ 34 w 963"/>
                  <a:gd name="T77" fmla="*/ 18 h 192"/>
                  <a:gd name="T78" fmla="*/ 29 w 963"/>
                  <a:gd name="T79" fmla="*/ 17 h 192"/>
                  <a:gd name="T80" fmla="*/ 26 w 963"/>
                  <a:gd name="T81" fmla="*/ 15 h 192"/>
                  <a:gd name="T82" fmla="*/ 22 w 963"/>
                  <a:gd name="T83" fmla="*/ 15 h 192"/>
                  <a:gd name="T84" fmla="*/ 18 w 963"/>
                  <a:gd name="T85" fmla="*/ 14 h 192"/>
                  <a:gd name="T86" fmla="*/ 12 w 963"/>
                  <a:gd name="T87" fmla="*/ 17 h 192"/>
                  <a:gd name="T88" fmla="*/ 9 w 963"/>
                  <a:gd name="T89" fmla="*/ 9 h 19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963"/>
                  <a:gd name="T136" fmla="*/ 0 h 192"/>
                  <a:gd name="T137" fmla="*/ 963 w 963"/>
                  <a:gd name="T138" fmla="*/ 192 h 19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963" h="192">
                    <a:moveTo>
                      <a:pt x="72" y="68"/>
                    </a:moveTo>
                    <a:lnTo>
                      <a:pt x="74" y="68"/>
                    </a:lnTo>
                    <a:lnTo>
                      <a:pt x="89" y="74"/>
                    </a:lnTo>
                    <a:lnTo>
                      <a:pt x="99" y="74"/>
                    </a:lnTo>
                    <a:lnTo>
                      <a:pt x="110" y="78"/>
                    </a:lnTo>
                    <a:lnTo>
                      <a:pt x="123" y="81"/>
                    </a:lnTo>
                    <a:lnTo>
                      <a:pt x="140" y="85"/>
                    </a:lnTo>
                    <a:lnTo>
                      <a:pt x="148" y="85"/>
                    </a:lnTo>
                    <a:lnTo>
                      <a:pt x="156" y="89"/>
                    </a:lnTo>
                    <a:lnTo>
                      <a:pt x="165" y="89"/>
                    </a:lnTo>
                    <a:lnTo>
                      <a:pt x="175" y="93"/>
                    </a:lnTo>
                    <a:lnTo>
                      <a:pt x="184" y="95"/>
                    </a:lnTo>
                    <a:lnTo>
                      <a:pt x="194" y="95"/>
                    </a:lnTo>
                    <a:lnTo>
                      <a:pt x="203" y="97"/>
                    </a:lnTo>
                    <a:lnTo>
                      <a:pt x="214" y="100"/>
                    </a:lnTo>
                    <a:lnTo>
                      <a:pt x="224" y="100"/>
                    </a:lnTo>
                    <a:lnTo>
                      <a:pt x="233" y="102"/>
                    </a:lnTo>
                    <a:lnTo>
                      <a:pt x="245" y="104"/>
                    </a:lnTo>
                    <a:lnTo>
                      <a:pt x="256" y="104"/>
                    </a:lnTo>
                    <a:lnTo>
                      <a:pt x="268" y="104"/>
                    </a:lnTo>
                    <a:lnTo>
                      <a:pt x="279" y="106"/>
                    </a:lnTo>
                    <a:lnTo>
                      <a:pt x="290" y="108"/>
                    </a:lnTo>
                    <a:lnTo>
                      <a:pt x="304" y="110"/>
                    </a:lnTo>
                    <a:lnTo>
                      <a:pt x="313" y="110"/>
                    </a:lnTo>
                    <a:lnTo>
                      <a:pt x="327" y="110"/>
                    </a:lnTo>
                    <a:lnTo>
                      <a:pt x="336" y="110"/>
                    </a:lnTo>
                    <a:lnTo>
                      <a:pt x="349" y="110"/>
                    </a:lnTo>
                    <a:lnTo>
                      <a:pt x="359" y="110"/>
                    </a:lnTo>
                    <a:lnTo>
                      <a:pt x="370" y="110"/>
                    </a:lnTo>
                    <a:lnTo>
                      <a:pt x="382" y="110"/>
                    </a:lnTo>
                    <a:lnTo>
                      <a:pt x="395" y="112"/>
                    </a:lnTo>
                    <a:lnTo>
                      <a:pt x="405" y="110"/>
                    </a:lnTo>
                    <a:lnTo>
                      <a:pt x="416" y="110"/>
                    </a:lnTo>
                    <a:lnTo>
                      <a:pt x="427" y="110"/>
                    </a:lnTo>
                    <a:lnTo>
                      <a:pt x="439" y="110"/>
                    </a:lnTo>
                    <a:lnTo>
                      <a:pt x="448" y="108"/>
                    </a:lnTo>
                    <a:lnTo>
                      <a:pt x="458" y="108"/>
                    </a:lnTo>
                    <a:lnTo>
                      <a:pt x="467" y="108"/>
                    </a:lnTo>
                    <a:lnTo>
                      <a:pt x="479" y="108"/>
                    </a:lnTo>
                    <a:lnTo>
                      <a:pt x="494" y="106"/>
                    </a:lnTo>
                    <a:lnTo>
                      <a:pt x="509" y="104"/>
                    </a:lnTo>
                    <a:lnTo>
                      <a:pt x="524" y="104"/>
                    </a:lnTo>
                    <a:lnTo>
                      <a:pt x="538" y="104"/>
                    </a:lnTo>
                    <a:lnTo>
                      <a:pt x="547" y="102"/>
                    </a:lnTo>
                    <a:lnTo>
                      <a:pt x="555" y="102"/>
                    </a:lnTo>
                    <a:lnTo>
                      <a:pt x="558" y="102"/>
                    </a:lnTo>
                    <a:lnTo>
                      <a:pt x="562" y="102"/>
                    </a:lnTo>
                    <a:lnTo>
                      <a:pt x="220" y="38"/>
                    </a:lnTo>
                    <a:lnTo>
                      <a:pt x="243" y="9"/>
                    </a:lnTo>
                    <a:lnTo>
                      <a:pt x="334" y="17"/>
                    </a:lnTo>
                    <a:lnTo>
                      <a:pt x="380" y="0"/>
                    </a:lnTo>
                    <a:lnTo>
                      <a:pt x="479" y="38"/>
                    </a:lnTo>
                    <a:lnTo>
                      <a:pt x="963" y="60"/>
                    </a:lnTo>
                    <a:lnTo>
                      <a:pt x="941" y="192"/>
                    </a:lnTo>
                    <a:lnTo>
                      <a:pt x="935" y="190"/>
                    </a:lnTo>
                    <a:lnTo>
                      <a:pt x="925" y="190"/>
                    </a:lnTo>
                    <a:lnTo>
                      <a:pt x="918" y="188"/>
                    </a:lnTo>
                    <a:lnTo>
                      <a:pt x="910" y="188"/>
                    </a:lnTo>
                    <a:lnTo>
                      <a:pt x="901" y="188"/>
                    </a:lnTo>
                    <a:lnTo>
                      <a:pt x="891" y="188"/>
                    </a:lnTo>
                    <a:lnTo>
                      <a:pt x="878" y="186"/>
                    </a:lnTo>
                    <a:lnTo>
                      <a:pt x="866" y="186"/>
                    </a:lnTo>
                    <a:lnTo>
                      <a:pt x="851" y="184"/>
                    </a:lnTo>
                    <a:lnTo>
                      <a:pt x="836" y="184"/>
                    </a:lnTo>
                    <a:lnTo>
                      <a:pt x="819" y="184"/>
                    </a:lnTo>
                    <a:lnTo>
                      <a:pt x="804" y="184"/>
                    </a:lnTo>
                    <a:lnTo>
                      <a:pt x="794" y="184"/>
                    </a:lnTo>
                    <a:lnTo>
                      <a:pt x="787" y="184"/>
                    </a:lnTo>
                    <a:lnTo>
                      <a:pt x="775" y="184"/>
                    </a:lnTo>
                    <a:lnTo>
                      <a:pt x="768" y="184"/>
                    </a:lnTo>
                    <a:lnTo>
                      <a:pt x="756" y="182"/>
                    </a:lnTo>
                    <a:lnTo>
                      <a:pt x="747" y="182"/>
                    </a:lnTo>
                    <a:lnTo>
                      <a:pt x="737" y="180"/>
                    </a:lnTo>
                    <a:lnTo>
                      <a:pt x="728" y="180"/>
                    </a:lnTo>
                    <a:lnTo>
                      <a:pt x="718" y="178"/>
                    </a:lnTo>
                    <a:lnTo>
                      <a:pt x="709" y="178"/>
                    </a:lnTo>
                    <a:lnTo>
                      <a:pt x="699" y="176"/>
                    </a:lnTo>
                    <a:lnTo>
                      <a:pt x="690" y="176"/>
                    </a:lnTo>
                    <a:lnTo>
                      <a:pt x="678" y="175"/>
                    </a:lnTo>
                    <a:lnTo>
                      <a:pt x="667" y="175"/>
                    </a:lnTo>
                    <a:lnTo>
                      <a:pt x="657" y="175"/>
                    </a:lnTo>
                    <a:lnTo>
                      <a:pt x="648" y="175"/>
                    </a:lnTo>
                    <a:lnTo>
                      <a:pt x="636" y="173"/>
                    </a:lnTo>
                    <a:lnTo>
                      <a:pt x="627" y="173"/>
                    </a:lnTo>
                    <a:lnTo>
                      <a:pt x="617" y="173"/>
                    </a:lnTo>
                    <a:lnTo>
                      <a:pt x="608" y="173"/>
                    </a:lnTo>
                    <a:lnTo>
                      <a:pt x="597" y="171"/>
                    </a:lnTo>
                    <a:lnTo>
                      <a:pt x="585" y="171"/>
                    </a:lnTo>
                    <a:lnTo>
                      <a:pt x="574" y="169"/>
                    </a:lnTo>
                    <a:lnTo>
                      <a:pt x="564" y="169"/>
                    </a:lnTo>
                    <a:lnTo>
                      <a:pt x="553" y="167"/>
                    </a:lnTo>
                    <a:lnTo>
                      <a:pt x="543" y="167"/>
                    </a:lnTo>
                    <a:lnTo>
                      <a:pt x="534" y="165"/>
                    </a:lnTo>
                    <a:lnTo>
                      <a:pt x="524" y="165"/>
                    </a:lnTo>
                    <a:lnTo>
                      <a:pt x="513" y="165"/>
                    </a:lnTo>
                    <a:lnTo>
                      <a:pt x="503" y="165"/>
                    </a:lnTo>
                    <a:lnTo>
                      <a:pt x="492" y="163"/>
                    </a:lnTo>
                    <a:lnTo>
                      <a:pt x="482" y="163"/>
                    </a:lnTo>
                    <a:lnTo>
                      <a:pt x="473" y="161"/>
                    </a:lnTo>
                    <a:lnTo>
                      <a:pt x="463" y="161"/>
                    </a:lnTo>
                    <a:lnTo>
                      <a:pt x="454" y="161"/>
                    </a:lnTo>
                    <a:lnTo>
                      <a:pt x="446" y="161"/>
                    </a:lnTo>
                    <a:lnTo>
                      <a:pt x="437" y="159"/>
                    </a:lnTo>
                    <a:lnTo>
                      <a:pt x="427" y="157"/>
                    </a:lnTo>
                    <a:lnTo>
                      <a:pt x="418" y="156"/>
                    </a:lnTo>
                    <a:lnTo>
                      <a:pt x="408" y="156"/>
                    </a:lnTo>
                    <a:lnTo>
                      <a:pt x="399" y="156"/>
                    </a:lnTo>
                    <a:lnTo>
                      <a:pt x="389" y="154"/>
                    </a:lnTo>
                    <a:lnTo>
                      <a:pt x="380" y="154"/>
                    </a:lnTo>
                    <a:lnTo>
                      <a:pt x="372" y="154"/>
                    </a:lnTo>
                    <a:lnTo>
                      <a:pt x="355" y="150"/>
                    </a:lnTo>
                    <a:lnTo>
                      <a:pt x="340" y="148"/>
                    </a:lnTo>
                    <a:lnTo>
                      <a:pt x="325" y="144"/>
                    </a:lnTo>
                    <a:lnTo>
                      <a:pt x="309" y="144"/>
                    </a:lnTo>
                    <a:lnTo>
                      <a:pt x="294" y="142"/>
                    </a:lnTo>
                    <a:lnTo>
                      <a:pt x="279" y="140"/>
                    </a:lnTo>
                    <a:lnTo>
                      <a:pt x="268" y="138"/>
                    </a:lnTo>
                    <a:lnTo>
                      <a:pt x="256" y="137"/>
                    </a:lnTo>
                    <a:lnTo>
                      <a:pt x="241" y="135"/>
                    </a:lnTo>
                    <a:lnTo>
                      <a:pt x="230" y="135"/>
                    </a:lnTo>
                    <a:lnTo>
                      <a:pt x="220" y="131"/>
                    </a:lnTo>
                    <a:lnTo>
                      <a:pt x="211" y="131"/>
                    </a:lnTo>
                    <a:lnTo>
                      <a:pt x="201" y="127"/>
                    </a:lnTo>
                    <a:lnTo>
                      <a:pt x="190" y="125"/>
                    </a:lnTo>
                    <a:lnTo>
                      <a:pt x="182" y="123"/>
                    </a:lnTo>
                    <a:lnTo>
                      <a:pt x="175" y="123"/>
                    </a:lnTo>
                    <a:lnTo>
                      <a:pt x="159" y="119"/>
                    </a:lnTo>
                    <a:lnTo>
                      <a:pt x="150" y="118"/>
                    </a:lnTo>
                    <a:lnTo>
                      <a:pt x="140" y="116"/>
                    </a:lnTo>
                    <a:lnTo>
                      <a:pt x="135" y="114"/>
                    </a:lnTo>
                    <a:lnTo>
                      <a:pt x="131" y="114"/>
                    </a:lnTo>
                    <a:lnTo>
                      <a:pt x="91" y="131"/>
                    </a:lnTo>
                    <a:lnTo>
                      <a:pt x="0" y="85"/>
                    </a:lnTo>
                    <a:lnTo>
                      <a:pt x="72" y="68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69" name="Freeform 10"/>
              <p:cNvSpPr>
                <a:spLocks/>
              </p:cNvSpPr>
              <p:nvPr/>
            </p:nvSpPr>
            <p:spPr bwMode="auto">
              <a:xfrm>
                <a:off x="1955" y="1017"/>
                <a:ext cx="397" cy="446"/>
              </a:xfrm>
              <a:custGeom>
                <a:avLst/>
                <a:gdLst>
                  <a:gd name="T0" fmla="*/ 7 w 794"/>
                  <a:gd name="T1" fmla="*/ 0 h 891"/>
                  <a:gd name="T2" fmla="*/ 7 w 794"/>
                  <a:gd name="T3" fmla="*/ 2 h 891"/>
                  <a:gd name="T4" fmla="*/ 7 w 794"/>
                  <a:gd name="T5" fmla="*/ 4 h 891"/>
                  <a:gd name="T6" fmla="*/ 7 w 794"/>
                  <a:gd name="T7" fmla="*/ 6 h 891"/>
                  <a:gd name="T8" fmla="*/ 6 w 794"/>
                  <a:gd name="T9" fmla="*/ 9 h 891"/>
                  <a:gd name="T10" fmla="*/ 6 w 794"/>
                  <a:gd name="T11" fmla="*/ 12 h 891"/>
                  <a:gd name="T12" fmla="*/ 6 w 794"/>
                  <a:gd name="T13" fmla="*/ 16 h 891"/>
                  <a:gd name="T14" fmla="*/ 6 w 794"/>
                  <a:gd name="T15" fmla="*/ 20 h 891"/>
                  <a:gd name="T16" fmla="*/ 6 w 794"/>
                  <a:gd name="T17" fmla="*/ 24 h 891"/>
                  <a:gd name="T18" fmla="*/ 6 w 794"/>
                  <a:gd name="T19" fmla="*/ 28 h 891"/>
                  <a:gd name="T20" fmla="*/ 5 w 794"/>
                  <a:gd name="T21" fmla="*/ 33 h 891"/>
                  <a:gd name="T22" fmla="*/ 5 w 794"/>
                  <a:gd name="T23" fmla="*/ 38 h 891"/>
                  <a:gd name="T24" fmla="*/ 5 w 794"/>
                  <a:gd name="T25" fmla="*/ 43 h 891"/>
                  <a:gd name="T26" fmla="*/ 4 w 794"/>
                  <a:gd name="T27" fmla="*/ 49 h 891"/>
                  <a:gd name="T28" fmla="*/ 3 w 794"/>
                  <a:gd name="T29" fmla="*/ 54 h 891"/>
                  <a:gd name="T30" fmla="*/ 3 w 794"/>
                  <a:gd name="T31" fmla="*/ 59 h 891"/>
                  <a:gd name="T32" fmla="*/ 3 w 794"/>
                  <a:gd name="T33" fmla="*/ 64 h 891"/>
                  <a:gd name="T34" fmla="*/ 3 w 794"/>
                  <a:gd name="T35" fmla="*/ 70 h 891"/>
                  <a:gd name="T36" fmla="*/ 2 w 794"/>
                  <a:gd name="T37" fmla="*/ 75 h 891"/>
                  <a:gd name="T38" fmla="*/ 2 w 794"/>
                  <a:gd name="T39" fmla="*/ 79 h 891"/>
                  <a:gd name="T40" fmla="*/ 2 w 794"/>
                  <a:gd name="T41" fmla="*/ 84 h 891"/>
                  <a:gd name="T42" fmla="*/ 1 w 794"/>
                  <a:gd name="T43" fmla="*/ 89 h 891"/>
                  <a:gd name="T44" fmla="*/ 1 w 794"/>
                  <a:gd name="T45" fmla="*/ 93 h 891"/>
                  <a:gd name="T46" fmla="*/ 1 w 794"/>
                  <a:gd name="T47" fmla="*/ 97 h 891"/>
                  <a:gd name="T48" fmla="*/ 1 w 794"/>
                  <a:gd name="T49" fmla="*/ 100 h 891"/>
                  <a:gd name="T50" fmla="*/ 0 w 794"/>
                  <a:gd name="T51" fmla="*/ 104 h 891"/>
                  <a:gd name="T52" fmla="*/ 0 w 794"/>
                  <a:gd name="T53" fmla="*/ 106 h 891"/>
                  <a:gd name="T54" fmla="*/ 0 w 794"/>
                  <a:gd name="T55" fmla="*/ 109 h 891"/>
                  <a:gd name="T56" fmla="*/ 0 w 794"/>
                  <a:gd name="T57" fmla="*/ 111 h 891"/>
                  <a:gd name="T58" fmla="*/ 1 w 794"/>
                  <a:gd name="T59" fmla="*/ 111 h 891"/>
                  <a:gd name="T60" fmla="*/ 3 w 794"/>
                  <a:gd name="T61" fmla="*/ 109 h 891"/>
                  <a:gd name="T62" fmla="*/ 6 w 794"/>
                  <a:gd name="T63" fmla="*/ 108 h 891"/>
                  <a:gd name="T64" fmla="*/ 9 w 794"/>
                  <a:gd name="T65" fmla="*/ 106 h 891"/>
                  <a:gd name="T66" fmla="*/ 11 w 794"/>
                  <a:gd name="T67" fmla="*/ 104 h 891"/>
                  <a:gd name="T68" fmla="*/ 14 w 794"/>
                  <a:gd name="T69" fmla="*/ 103 h 891"/>
                  <a:gd name="T70" fmla="*/ 18 w 794"/>
                  <a:gd name="T71" fmla="*/ 101 h 891"/>
                  <a:gd name="T72" fmla="*/ 22 w 794"/>
                  <a:gd name="T73" fmla="*/ 99 h 891"/>
                  <a:gd name="T74" fmla="*/ 25 w 794"/>
                  <a:gd name="T75" fmla="*/ 97 h 891"/>
                  <a:gd name="T76" fmla="*/ 29 w 794"/>
                  <a:gd name="T77" fmla="*/ 94 h 891"/>
                  <a:gd name="T78" fmla="*/ 35 w 794"/>
                  <a:gd name="T79" fmla="*/ 92 h 891"/>
                  <a:gd name="T80" fmla="*/ 39 w 794"/>
                  <a:gd name="T81" fmla="*/ 89 h 891"/>
                  <a:gd name="T82" fmla="*/ 43 w 794"/>
                  <a:gd name="T83" fmla="*/ 87 h 891"/>
                  <a:gd name="T84" fmla="*/ 48 w 794"/>
                  <a:gd name="T85" fmla="*/ 85 h 891"/>
                  <a:gd name="T86" fmla="*/ 52 w 794"/>
                  <a:gd name="T87" fmla="*/ 82 h 891"/>
                  <a:gd name="T88" fmla="*/ 56 w 794"/>
                  <a:gd name="T89" fmla="*/ 79 h 891"/>
                  <a:gd name="T90" fmla="*/ 61 w 794"/>
                  <a:gd name="T91" fmla="*/ 77 h 891"/>
                  <a:gd name="T92" fmla="*/ 66 w 794"/>
                  <a:gd name="T93" fmla="*/ 75 h 891"/>
                  <a:gd name="T94" fmla="*/ 71 w 794"/>
                  <a:gd name="T95" fmla="*/ 72 h 891"/>
                  <a:gd name="T96" fmla="*/ 75 w 794"/>
                  <a:gd name="T97" fmla="*/ 70 h 891"/>
                  <a:gd name="T98" fmla="*/ 79 w 794"/>
                  <a:gd name="T99" fmla="*/ 68 h 891"/>
                  <a:gd name="T100" fmla="*/ 82 w 794"/>
                  <a:gd name="T101" fmla="*/ 66 h 891"/>
                  <a:gd name="T102" fmla="*/ 86 w 794"/>
                  <a:gd name="T103" fmla="*/ 64 h 891"/>
                  <a:gd name="T104" fmla="*/ 89 w 794"/>
                  <a:gd name="T105" fmla="*/ 62 h 891"/>
                  <a:gd name="T106" fmla="*/ 92 w 794"/>
                  <a:gd name="T107" fmla="*/ 61 h 891"/>
                  <a:gd name="T108" fmla="*/ 94 w 794"/>
                  <a:gd name="T109" fmla="*/ 60 h 891"/>
                  <a:gd name="T110" fmla="*/ 97 w 794"/>
                  <a:gd name="T111" fmla="*/ 58 h 891"/>
                  <a:gd name="T112" fmla="*/ 99 w 794"/>
                  <a:gd name="T113" fmla="*/ 57 h 891"/>
                  <a:gd name="T114" fmla="*/ 98 w 794"/>
                  <a:gd name="T115" fmla="*/ 0 h 891"/>
                  <a:gd name="T116" fmla="*/ 9 w 794"/>
                  <a:gd name="T117" fmla="*/ 0 h 89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94"/>
                  <a:gd name="T178" fmla="*/ 0 h 891"/>
                  <a:gd name="T179" fmla="*/ 794 w 794"/>
                  <a:gd name="T180" fmla="*/ 891 h 89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94" h="891">
                    <a:moveTo>
                      <a:pt x="65" y="0"/>
                    </a:moveTo>
                    <a:lnTo>
                      <a:pt x="63" y="0"/>
                    </a:lnTo>
                    <a:lnTo>
                      <a:pt x="63" y="9"/>
                    </a:lnTo>
                    <a:lnTo>
                      <a:pt x="61" y="13"/>
                    </a:lnTo>
                    <a:lnTo>
                      <a:pt x="61" y="21"/>
                    </a:lnTo>
                    <a:lnTo>
                      <a:pt x="59" y="28"/>
                    </a:lnTo>
                    <a:lnTo>
                      <a:pt x="59" y="38"/>
                    </a:lnTo>
                    <a:lnTo>
                      <a:pt x="57" y="45"/>
                    </a:lnTo>
                    <a:lnTo>
                      <a:pt x="55" y="57"/>
                    </a:lnTo>
                    <a:lnTo>
                      <a:pt x="55" y="66"/>
                    </a:lnTo>
                    <a:lnTo>
                      <a:pt x="55" y="80"/>
                    </a:lnTo>
                    <a:lnTo>
                      <a:pt x="53" y="93"/>
                    </a:lnTo>
                    <a:lnTo>
                      <a:pt x="53" y="108"/>
                    </a:lnTo>
                    <a:lnTo>
                      <a:pt x="51" y="121"/>
                    </a:lnTo>
                    <a:lnTo>
                      <a:pt x="51" y="140"/>
                    </a:lnTo>
                    <a:lnTo>
                      <a:pt x="47" y="154"/>
                    </a:lnTo>
                    <a:lnTo>
                      <a:pt x="47" y="171"/>
                    </a:lnTo>
                    <a:lnTo>
                      <a:pt x="45" y="188"/>
                    </a:lnTo>
                    <a:lnTo>
                      <a:pt x="45" y="207"/>
                    </a:lnTo>
                    <a:lnTo>
                      <a:pt x="44" y="224"/>
                    </a:lnTo>
                    <a:lnTo>
                      <a:pt x="42" y="243"/>
                    </a:lnTo>
                    <a:lnTo>
                      <a:pt x="40" y="262"/>
                    </a:lnTo>
                    <a:lnTo>
                      <a:pt x="40" y="283"/>
                    </a:lnTo>
                    <a:lnTo>
                      <a:pt x="36" y="302"/>
                    </a:lnTo>
                    <a:lnTo>
                      <a:pt x="36" y="323"/>
                    </a:lnTo>
                    <a:lnTo>
                      <a:pt x="34" y="344"/>
                    </a:lnTo>
                    <a:lnTo>
                      <a:pt x="34" y="365"/>
                    </a:lnTo>
                    <a:lnTo>
                      <a:pt x="32" y="386"/>
                    </a:lnTo>
                    <a:lnTo>
                      <a:pt x="30" y="408"/>
                    </a:lnTo>
                    <a:lnTo>
                      <a:pt x="28" y="429"/>
                    </a:lnTo>
                    <a:lnTo>
                      <a:pt x="28" y="450"/>
                    </a:lnTo>
                    <a:lnTo>
                      <a:pt x="26" y="471"/>
                    </a:lnTo>
                    <a:lnTo>
                      <a:pt x="25" y="492"/>
                    </a:lnTo>
                    <a:lnTo>
                      <a:pt x="23" y="511"/>
                    </a:lnTo>
                    <a:lnTo>
                      <a:pt x="21" y="534"/>
                    </a:lnTo>
                    <a:lnTo>
                      <a:pt x="17" y="553"/>
                    </a:lnTo>
                    <a:lnTo>
                      <a:pt x="17" y="574"/>
                    </a:lnTo>
                    <a:lnTo>
                      <a:pt x="15" y="593"/>
                    </a:lnTo>
                    <a:lnTo>
                      <a:pt x="15" y="614"/>
                    </a:lnTo>
                    <a:lnTo>
                      <a:pt x="13" y="631"/>
                    </a:lnTo>
                    <a:lnTo>
                      <a:pt x="11" y="652"/>
                    </a:lnTo>
                    <a:lnTo>
                      <a:pt x="9" y="671"/>
                    </a:lnTo>
                    <a:lnTo>
                      <a:pt x="9" y="690"/>
                    </a:lnTo>
                    <a:lnTo>
                      <a:pt x="7" y="707"/>
                    </a:lnTo>
                    <a:lnTo>
                      <a:pt x="6" y="724"/>
                    </a:lnTo>
                    <a:lnTo>
                      <a:pt x="6" y="741"/>
                    </a:lnTo>
                    <a:lnTo>
                      <a:pt x="6" y="758"/>
                    </a:lnTo>
                    <a:lnTo>
                      <a:pt x="6" y="772"/>
                    </a:lnTo>
                    <a:lnTo>
                      <a:pt x="4" y="787"/>
                    </a:lnTo>
                    <a:lnTo>
                      <a:pt x="2" y="800"/>
                    </a:lnTo>
                    <a:lnTo>
                      <a:pt x="2" y="813"/>
                    </a:lnTo>
                    <a:lnTo>
                      <a:pt x="0" y="825"/>
                    </a:lnTo>
                    <a:lnTo>
                      <a:pt x="0" y="836"/>
                    </a:lnTo>
                    <a:lnTo>
                      <a:pt x="0" y="846"/>
                    </a:lnTo>
                    <a:lnTo>
                      <a:pt x="0" y="855"/>
                    </a:lnTo>
                    <a:lnTo>
                      <a:pt x="0" y="870"/>
                    </a:lnTo>
                    <a:lnTo>
                      <a:pt x="0" y="882"/>
                    </a:lnTo>
                    <a:lnTo>
                      <a:pt x="0" y="888"/>
                    </a:lnTo>
                    <a:lnTo>
                      <a:pt x="2" y="891"/>
                    </a:lnTo>
                    <a:lnTo>
                      <a:pt x="4" y="886"/>
                    </a:lnTo>
                    <a:lnTo>
                      <a:pt x="9" y="882"/>
                    </a:lnTo>
                    <a:lnTo>
                      <a:pt x="21" y="870"/>
                    </a:lnTo>
                    <a:lnTo>
                      <a:pt x="36" y="863"/>
                    </a:lnTo>
                    <a:lnTo>
                      <a:pt x="45" y="857"/>
                    </a:lnTo>
                    <a:lnTo>
                      <a:pt x="55" y="851"/>
                    </a:lnTo>
                    <a:lnTo>
                      <a:pt x="65" y="846"/>
                    </a:lnTo>
                    <a:lnTo>
                      <a:pt x="76" y="840"/>
                    </a:lnTo>
                    <a:lnTo>
                      <a:pt x="87" y="831"/>
                    </a:lnTo>
                    <a:lnTo>
                      <a:pt x="101" y="825"/>
                    </a:lnTo>
                    <a:lnTo>
                      <a:pt x="116" y="819"/>
                    </a:lnTo>
                    <a:lnTo>
                      <a:pt x="129" y="812"/>
                    </a:lnTo>
                    <a:lnTo>
                      <a:pt x="142" y="802"/>
                    </a:lnTo>
                    <a:lnTo>
                      <a:pt x="156" y="794"/>
                    </a:lnTo>
                    <a:lnTo>
                      <a:pt x="173" y="787"/>
                    </a:lnTo>
                    <a:lnTo>
                      <a:pt x="188" y="779"/>
                    </a:lnTo>
                    <a:lnTo>
                      <a:pt x="203" y="770"/>
                    </a:lnTo>
                    <a:lnTo>
                      <a:pt x="220" y="760"/>
                    </a:lnTo>
                    <a:lnTo>
                      <a:pt x="236" y="751"/>
                    </a:lnTo>
                    <a:lnTo>
                      <a:pt x="255" y="741"/>
                    </a:lnTo>
                    <a:lnTo>
                      <a:pt x="274" y="732"/>
                    </a:lnTo>
                    <a:lnTo>
                      <a:pt x="291" y="720"/>
                    </a:lnTo>
                    <a:lnTo>
                      <a:pt x="308" y="711"/>
                    </a:lnTo>
                    <a:lnTo>
                      <a:pt x="327" y="701"/>
                    </a:lnTo>
                    <a:lnTo>
                      <a:pt x="344" y="692"/>
                    </a:lnTo>
                    <a:lnTo>
                      <a:pt x="363" y="682"/>
                    </a:lnTo>
                    <a:lnTo>
                      <a:pt x="384" y="673"/>
                    </a:lnTo>
                    <a:lnTo>
                      <a:pt x="403" y="663"/>
                    </a:lnTo>
                    <a:lnTo>
                      <a:pt x="420" y="652"/>
                    </a:lnTo>
                    <a:lnTo>
                      <a:pt x="437" y="642"/>
                    </a:lnTo>
                    <a:lnTo>
                      <a:pt x="454" y="631"/>
                    </a:lnTo>
                    <a:lnTo>
                      <a:pt x="473" y="621"/>
                    </a:lnTo>
                    <a:lnTo>
                      <a:pt x="492" y="612"/>
                    </a:lnTo>
                    <a:lnTo>
                      <a:pt x="509" y="602"/>
                    </a:lnTo>
                    <a:lnTo>
                      <a:pt x="526" y="593"/>
                    </a:lnTo>
                    <a:lnTo>
                      <a:pt x="545" y="583"/>
                    </a:lnTo>
                    <a:lnTo>
                      <a:pt x="562" y="574"/>
                    </a:lnTo>
                    <a:lnTo>
                      <a:pt x="578" y="564"/>
                    </a:lnTo>
                    <a:lnTo>
                      <a:pt x="593" y="555"/>
                    </a:lnTo>
                    <a:lnTo>
                      <a:pt x="612" y="547"/>
                    </a:lnTo>
                    <a:lnTo>
                      <a:pt x="625" y="538"/>
                    </a:lnTo>
                    <a:lnTo>
                      <a:pt x="642" y="530"/>
                    </a:lnTo>
                    <a:lnTo>
                      <a:pt x="656" y="523"/>
                    </a:lnTo>
                    <a:lnTo>
                      <a:pt x="671" y="517"/>
                    </a:lnTo>
                    <a:lnTo>
                      <a:pt x="684" y="509"/>
                    </a:lnTo>
                    <a:lnTo>
                      <a:pt x="697" y="502"/>
                    </a:lnTo>
                    <a:lnTo>
                      <a:pt x="709" y="494"/>
                    </a:lnTo>
                    <a:lnTo>
                      <a:pt x="720" y="490"/>
                    </a:lnTo>
                    <a:lnTo>
                      <a:pt x="732" y="483"/>
                    </a:lnTo>
                    <a:lnTo>
                      <a:pt x="741" y="479"/>
                    </a:lnTo>
                    <a:lnTo>
                      <a:pt x="751" y="473"/>
                    </a:lnTo>
                    <a:lnTo>
                      <a:pt x="760" y="471"/>
                    </a:lnTo>
                    <a:lnTo>
                      <a:pt x="773" y="460"/>
                    </a:lnTo>
                    <a:lnTo>
                      <a:pt x="785" y="456"/>
                    </a:lnTo>
                    <a:lnTo>
                      <a:pt x="791" y="452"/>
                    </a:lnTo>
                    <a:lnTo>
                      <a:pt x="794" y="452"/>
                    </a:lnTo>
                    <a:lnTo>
                      <a:pt x="779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7A94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0" name="Freeform 11"/>
              <p:cNvSpPr>
                <a:spLocks/>
              </p:cNvSpPr>
              <p:nvPr/>
            </p:nvSpPr>
            <p:spPr bwMode="auto">
              <a:xfrm>
                <a:off x="2404" y="2181"/>
                <a:ext cx="220" cy="233"/>
              </a:xfrm>
              <a:custGeom>
                <a:avLst/>
                <a:gdLst>
                  <a:gd name="T0" fmla="*/ 0 w 439"/>
                  <a:gd name="T1" fmla="*/ 50 h 465"/>
                  <a:gd name="T2" fmla="*/ 55 w 439"/>
                  <a:gd name="T3" fmla="*/ 0 h 465"/>
                  <a:gd name="T4" fmla="*/ 55 w 439"/>
                  <a:gd name="T5" fmla="*/ 44 h 465"/>
                  <a:gd name="T6" fmla="*/ 25 w 439"/>
                  <a:gd name="T7" fmla="*/ 46 h 465"/>
                  <a:gd name="T8" fmla="*/ 55 w 439"/>
                  <a:gd name="T9" fmla="*/ 59 h 465"/>
                  <a:gd name="T10" fmla="*/ 12 w 439"/>
                  <a:gd name="T11" fmla="*/ 59 h 465"/>
                  <a:gd name="T12" fmla="*/ 3 w 439"/>
                  <a:gd name="T13" fmla="*/ 56 h 465"/>
                  <a:gd name="T14" fmla="*/ 0 w 439"/>
                  <a:gd name="T15" fmla="*/ 50 h 465"/>
                  <a:gd name="T16" fmla="*/ 0 w 439"/>
                  <a:gd name="T17" fmla="*/ 50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39"/>
                  <a:gd name="T28" fmla="*/ 0 h 465"/>
                  <a:gd name="T29" fmla="*/ 439 w 439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39" h="465">
                    <a:moveTo>
                      <a:pt x="0" y="395"/>
                    </a:moveTo>
                    <a:lnTo>
                      <a:pt x="439" y="0"/>
                    </a:lnTo>
                    <a:lnTo>
                      <a:pt x="433" y="346"/>
                    </a:lnTo>
                    <a:lnTo>
                      <a:pt x="194" y="365"/>
                    </a:lnTo>
                    <a:lnTo>
                      <a:pt x="439" y="465"/>
                    </a:lnTo>
                    <a:lnTo>
                      <a:pt x="91" y="465"/>
                    </a:lnTo>
                    <a:lnTo>
                      <a:pt x="21" y="445"/>
                    </a:lnTo>
                    <a:lnTo>
                      <a:pt x="0" y="395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1" name="Freeform 12"/>
              <p:cNvSpPr>
                <a:spLocks/>
              </p:cNvSpPr>
              <p:nvPr/>
            </p:nvSpPr>
            <p:spPr bwMode="auto">
              <a:xfrm>
                <a:off x="252" y="1131"/>
                <a:ext cx="335" cy="590"/>
              </a:xfrm>
              <a:custGeom>
                <a:avLst/>
                <a:gdLst>
                  <a:gd name="T0" fmla="*/ 0 w 671"/>
                  <a:gd name="T1" fmla="*/ 5 h 1181"/>
                  <a:gd name="T2" fmla="*/ 82 w 671"/>
                  <a:gd name="T3" fmla="*/ 0 h 1181"/>
                  <a:gd name="T4" fmla="*/ 83 w 671"/>
                  <a:gd name="T5" fmla="*/ 121 h 1181"/>
                  <a:gd name="T6" fmla="*/ 0 w 671"/>
                  <a:gd name="T7" fmla="*/ 147 h 1181"/>
                  <a:gd name="T8" fmla="*/ 0 w 671"/>
                  <a:gd name="T9" fmla="*/ 5 h 1181"/>
                  <a:gd name="T10" fmla="*/ 0 w 671"/>
                  <a:gd name="T11" fmla="*/ 5 h 1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1"/>
                  <a:gd name="T19" fmla="*/ 0 h 1181"/>
                  <a:gd name="T20" fmla="*/ 671 w 671"/>
                  <a:gd name="T21" fmla="*/ 1181 h 11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1" h="1181">
                    <a:moveTo>
                      <a:pt x="0" y="45"/>
                    </a:moveTo>
                    <a:lnTo>
                      <a:pt x="656" y="0"/>
                    </a:lnTo>
                    <a:lnTo>
                      <a:pt x="671" y="973"/>
                    </a:lnTo>
                    <a:lnTo>
                      <a:pt x="0" y="1181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2" name="Freeform 13"/>
              <p:cNvSpPr>
                <a:spLocks/>
              </p:cNvSpPr>
              <p:nvPr/>
            </p:nvSpPr>
            <p:spPr bwMode="auto">
              <a:xfrm>
                <a:off x="482" y="1404"/>
                <a:ext cx="45" cy="34"/>
              </a:xfrm>
              <a:custGeom>
                <a:avLst/>
                <a:gdLst>
                  <a:gd name="T0" fmla="*/ 1 w 89"/>
                  <a:gd name="T1" fmla="*/ 0 h 68"/>
                  <a:gd name="T2" fmla="*/ 12 w 89"/>
                  <a:gd name="T3" fmla="*/ 6 h 68"/>
                  <a:gd name="T4" fmla="*/ 6 w 89"/>
                  <a:gd name="T5" fmla="*/ 9 h 68"/>
                  <a:gd name="T6" fmla="*/ 0 w 89"/>
                  <a:gd name="T7" fmla="*/ 4 h 68"/>
                  <a:gd name="T8" fmla="*/ 1 w 89"/>
                  <a:gd name="T9" fmla="*/ 0 h 68"/>
                  <a:gd name="T10" fmla="*/ 1 w 89"/>
                  <a:gd name="T11" fmla="*/ 0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9"/>
                  <a:gd name="T19" fmla="*/ 0 h 68"/>
                  <a:gd name="T20" fmla="*/ 89 w 89"/>
                  <a:gd name="T21" fmla="*/ 68 h 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9" h="68">
                    <a:moveTo>
                      <a:pt x="5" y="0"/>
                    </a:moveTo>
                    <a:lnTo>
                      <a:pt x="89" y="55"/>
                    </a:lnTo>
                    <a:lnTo>
                      <a:pt x="47" y="68"/>
                    </a:lnTo>
                    <a:lnTo>
                      <a:pt x="0" y="3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3" name="Freeform 14"/>
              <p:cNvSpPr>
                <a:spLocks/>
              </p:cNvSpPr>
              <p:nvPr/>
            </p:nvSpPr>
            <p:spPr bwMode="auto">
              <a:xfrm>
                <a:off x="526" y="1438"/>
                <a:ext cx="48" cy="40"/>
              </a:xfrm>
              <a:custGeom>
                <a:avLst/>
                <a:gdLst>
                  <a:gd name="T0" fmla="*/ 10 w 97"/>
                  <a:gd name="T1" fmla="*/ 1 h 80"/>
                  <a:gd name="T2" fmla="*/ 3 w 97"/>
                  <a:gd name="T3" fmla="*/ 0 h 80"/>
                  <a:gd name="T4" fmla="*/ 0 w 97"/>
                  <a:gd name="T5" fmla="*/ 1 h 80"/>
                  <a:gd name="T6" fmla="*/ 12 w 97"/>
                  <a:gd name="T7" fmla="*/ 10 h 80"/>
                  <a:gd name="T8" fmla="*/ 10 w 97"/>
                  <a:gd name="T9" fmla="*/ 1 h 80"/>
                  <a:gd name="T10" fmla="*/ 10 w 97"/>
                  <a:gd name="T11" fmla="*/ 1 h 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80"/>
                  <a:gd name="T20" fmla="*/ 97 w 97"/>
                  <a:gd name="T21" fmla="*/ 80 h 8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80">
                    <a:moveTo>
                      <a:pt x="86" y="15"/>
                    </a:moveTo>
                    <a:lnTo>
                      <a:pt x="27" y="0"/>
                    </a:lnTo>
                    <a:lnTo>
                      <a:pt x="0" y="11"/>
                    </a:lnTo>
                    <a:lnTo>
                      <a:pt x="97" y="80"/>
                    </a:lnTo>
                    <a:lnTo>
                      <a:pt x="86" y="15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4" name="Freeform 15"/>
              <p:cNvSpPr>
                <a:spLocks/>
              </p:cNvSpPr>
              <p:nvPr/>
            </p:nvSpPr>
            <p:spPr bwMode="auto">
              <a:xfrm>
                <a:off x="252" y="1202"/>
                <a:ext cx="260" cy="519"/>
              </a:xfrm>
              <a:custGeom>
                <a:avLst/>
                <a:gdLst>
                  <a:gd name="T0" fmla="*/ 0 w 521"/>
                  <a:gd name="T1" fmla="*/ 17 h 1039"/>
                  <a:gd name="T2" fmla="*/ 45 w 521"/>
                  <a:gd name="T3" fmla="*/ 0 h 1039"/>
                  <a:gd name="T4" fmla="*/ 65 w 521"/>
                  <a:gd name="T5" fmla="*/ 9 h 1039"/>
                  <a:gd name="T6" fmla="*/ 63 w 521"/>
                  <a:gd name="T7" fmla="*/ 14 h 1039"/>
                  <a:gd name="T8" fmla="*/ 61 w 521"/>
                  <a:gd name="T9" fmla="*/ 15 h 1039"/>
                  <a:gd name="T10" fmla="*/ 57 w 521"/>
                  <a:gd name="T11" fmla="*/ 102 h 1039"/>
                  <a:gd name="T12" fmla="*/ 0 w 521"/>
                  <a:gd name="T13" fmla="*/ 129 h 1039"/>
                  <a:gd name="T14" fmla="*/ 0 w 521"/>
                  <a:gd name="T15" fmla="*/ 17 h 1039"/>
                  <a:gd name="T16" fmla="*/ 0 w 521"/>
                  <a:gd name="T17" fmla="*/ 17 h 103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1"/>
                  <a:gd name="T28" fmla="*/ 0 h 1039"/>
                  <a:gd name="T29" fmla="*/ 521 w 521"/>
                  <a:gd name="T30" fmla="*/ 1039 h 103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1" h="1039">
                    <a:moveTo>
                      <a:pt x="0" y="141"/>
                    </a:moveTo>
                    <a:lnTo>
                      <a:pt x="363" y="0"/>
                    </a:lnTo>
                    <a:lnTo>
                      <a:pt x="521" y="73"/>
                    </a:lnTo>
                    <a:lnTo>
                      <a:pt x="511" y="113"/>
                    </a:lnTo>
                    <a:lnTo>
                      <a:pt x="492" y="124"/>
                    </a:lnTo>
                    <a:lnTo>
                      <a:pt x="462" y="820"/>
                    </a:lnTo>
                    <a:lnTo>
                      <a:pt x="0" y="1039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5" name="Freeform 16"/>
              <p:cNvSpPr>
                <a:spLocks/>
              </p:cNvSpPr>
              <p:nvPr/>
            </p:nvSpPr>
            <p:spPr bwMode="auto">
              <a:xfrm>
                <a:off x="252" y="1264"/>
                <a:ext cx="206" cy="331"/>
              </a:xfrm>
              <a:custGeom>
                <a:avLst/>
                <a:gdLst>
                  <a:gd name="T0" fmla="*/ 0 w 412"/>
                  <a:gd name="T1" fmla="*/ 17 h 662"/>
                  <a:gd name="T2" fmla="*/ 52 w 412"/>
                  <a:gd name="T3" fmla="*/ 0 h 662"/>
                  <a:gd name="T4" fmla="*/ 51 w 412"/>
                  <a:gd name="T5" fmla="*/ 83 h 662"/>
                  <a:gd name="T6" fmla="*/ 26 w 412"/>
                  <a:gd name="T7" fmla="*/ 76 h 662"/>
                  <a:gd name="T8" fmla="*/ 0 w 412"/>
                  <a:gd name="T9" fmla="*/ 26 h 662"/>
                  <a:gd name="T10" fmla="*/ 0 w 412"/>
                  <a:gd name="T11" fmla="*/ 17 h 662"/>
                  <a:gd name="T12" fmla="*/ 0 w 412"/>
                  <a:gd name="T13" fmla="*/ 17 h 6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2"/>
                  <a:gd name="T22" fmla="*/ 0 h 662"/>
                  <a:gd name="T23" fmla="*/ 412 w 412"/>
                  <a:gd name="T24" fmla="*/ 662 h 66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2" h="662">
                    <a:moveTo>
                      <a:pt x="0" y="129"/>
                    </a:moveTo>
                    <a:lnTo>
                      <a:pt x="412" y="0"/>
                    </a:lnTo>
                    <a:lnTo>
                      <a:pt x="403" y="662"/>
                    </a:lnTo>
                    <a:lnTo>
                      <a:pt x="209" y="605"/>
                    </a:lnTo>
                    <a:lnTo>
                      <a:pt x="0" y="213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6" name="Freeform 17"/>
              <p:cNvSpPr>
                <a:spLocks/>
              </p:cNvSpPr>
              <p:nvPr/>
            </p:nvSpPr>
            <p:spPr bwMode="auto">
              <a:xfrm>
                <a:off x="252" y="1543"/>
                <a:ext cx="141" cy="97"/>
              </a:xfrm>
              <a:custGeom>
                <a:avLst/>
                <a:gdLst>
                  <a:gd name="T0" fmla="*/ 31 w 281"/>
                  <a:gd name="T1" fmla="*/ 0 h 196"/>
                  <a:gd name="T2" fmla="*/ 36 w 281"/>
                  <a:gd name="T3" fmla="*/ 2 h 196"/>
                  <a:gd name="T4" fmla="*/ 35 w 281"/>
                  <a:gd name="T5" fmla="*/ 9 h 196"/>
                  <a:gd name="T6" fmla="*/ 0 w 281"/>
                  <a:gd name="T7" fmla="*/ 24 h 196"/>
                  <a:gd name="T8" fmla="*/ 0 w 281"/>
                  <a:gd name="T9" fmla="*/ 13 h 196"/>
                  <a:gd name="T10" fmla="*/ 30 w 281"/>
                  <a:gd name="T11" fmla="*/ 3 h 196"/>
                  <a:gd name="T12" fmla="*/ 31 w 281"/>
                  <a:gd name="T13" fmla="*/ 0 h 196"/>
                  <a:gd name="T14" fmla="*/ 31 w 281"/>
                  <a:gd name="T15" fmla="*/ 0 h 19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1"/>
                  <a:gd name="T25" fmla="*/ 0 h 196"/>
                  <a:gd name="T26" fmla="*/ 281 w 281"/>
                  <a:gd name="T27" fmla="*/ 196 h 19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1" h="196">
                    <a:moveTo>
                      <a:pt x="243" y="0"/>
                    </a:moveTo>
                    <a:lnTo>
                      <a:pt x="281" y="21"/>
                    </a:lnTo>
                    <a:lnTo>
                      <a:pt x="279" y="78"/>
                    </a:lnTo>
                    <a:lnTo>
                      <a:pt x="0" y="196"/>
                    </a:lnTo>
                    <a:lnTo>
                      <a:pt x="0" y="112"/>
                    </a:lnTo>
                    <a:lnTo>
                      <a:pt x="234" y="31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DEB8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7" name="Freeform 18"/>
              <p:cNvSpPr>
                <a:spLocks/>
              </p:cNvSpPr>
              <p:nvPr/>
            </p:nvSpPr>
            <p:spPr bwMode="auto">
              <a:xfrm>
                <a:off x="263" y="1586"/>
                <a:ext cx="49" cy="37"/>
              </a:xfrm>
              <a:custGeom>
                <a:avLst/>
                <a:gdLst>
                  <a:gd name="T0" fmla="*/ 0 w 97"/>
                  <a:gd name="T1" fmla="*/ 5 h 74"/>
                  <a:gd name="T2" fmla="*/ 13 w 97"/>
                  <a:gd name="T3" fmla="*/ 0 h 74"/>
                  <a:gd name="T4" fmla="*/ 12 w 97"/>
                  <a:gd name="T5" fmla="*/ 3 h 74"/>
                  <a:gd name="T6" fmla="*/ 0 w 97"/>
                  <a:gd name="T7" fmla="*/ 9 h 74"/>
                  <a:gd name="T8" fmla="*/ 0 w 97"/>
                  <a:gd name="T9" fmla="*/ 5 h 74"/>
                  <a:gd name="T10" fmla="*/ 0 w 97"/>
                  <a:gd name="T11" fmla="*/ 5 h 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74"/>
                  <a:gd name="T20" fmla="*/ 97 w 97"/>
                  <a:gd name="T21" fmla="*/ 74 h 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74">
                    <a:moveTo>
                      <a:pt x="0" y="41"/>
                    </a:moveTo>
                    <a:lnTo>
                      <a:pt x="97" y="0"/>
                    </a:lnTo>
                    <a:lnTo>
                      <a:pt x="91" y="30"/>
                    </a:lnTo>
                    <a:lnTo>
                      <a:pt x="0" y="74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73401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8" name="Freeform 19"/>
              <p:cNvSpPr>
                <a:spLocks/>
              </p:cNvSpPr>
              <p:nvPr/>
            </p:nvSpPr>
            <p:spPr bwMode="auto">
              <a:xfrm>
                <a:off x="324" y="1561"/>
                <a:ext cx="55" cy="33"/>
              </a:xfrm>
              <a:custGeom>
                <a:avLst/>
                <a:gdLst>
                  <a:gd name="T0" fmla="*/ 0 w 110"/>
                  <a:gd name="T1" fmla="*/ 5 h 67"/>
                  <a:gd name="T2" fmla="*/ 0 w 110"/>
                  <a:gd name="T3" fmla="*/ 8 h 67"/>
                  <a:gd name="T4" fmla="*/ 14 w 110"/>
                  <a:gd name="T5" fmla="*/ 2 h 67"/>
                  <a:gd name="T6" fmla="*/ 14 w 110"/>
                  <a:gd name="T7" fmla="*/ 0 h 67"/>
                  <a:gd name="T8" fmla="*/ 0 w 110"/>
                  <a:gd name="T9" fmla="*/ 5 h 67"/>
                  <a:gd name="T10" fmla="*/ 0 w 110"/>
                  <a:gd name="T11" fmla="*/ 5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0"/>
                  <a:gd name="T19" fmla="*/ 0 h 67"/>
                  <a:gd name="T20" fmla="*/ 110 w 110"/>
                  <a:gd name="T21" fmla="*/ 67 h 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0" h="67">
                    <a:moveTo>
                      <a:pt x="0" y="42"/>
                    </a:moveTo>
                    <a:lnTo>
                      <a:pt x="0" y="67"/>
                    </a:lnTo>
                    <a:lnTo>
                      <a:pt x="110" y="23"/>
                    </a:lnTo>
                    <a:lnTo>
                      <a:pt x="109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73401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79" name="Freeform 20"/>
              <p:cNvSpPr>
                <a:spLocks/>
              </p:cNvSpPr>
              <p:nvPr/>
            </p:nvSpPr>
            <p:spPr bwMode="auto">
              <a:xfrm>
                <a:off x="252" y="1351"/>
                <a:ext cx="126" cy="256"/>
              </a:xfrm>
              <a:custGeom>
                <a:avLst/>
                <a:gdLst>
                  <a:gd name="T0" fmla="*/ 0 w 253"/>
                  <a:gd name="T1" fmla="*/ 2 h 511"/>
                  <a:gd name="T2" fmla="*/ 4 w 253"/>
                  <a:gd name="T3" fmla="*/ 0 h 511"/>
                  <a:gd name="T4" fmla="*/ 31 w 253"/>
                  <a:gd name="T5" fmla="*/ 11 h 511"/>
                  <a:gd name="T6" fmla="*/ 30 w 253"/>
                  <a:gd name="T7" fmla="*/ 51 h 511"/>
                  <a:gd name="T8" fmla="*/ 0 w 253"/>
                  <a:gd name="T9" fmla="*/ 64 h 511"/>
                  <a:gd name="T10" fmla="*/ 0 w 253"/>
                  <a:gd name="T11" fmla="*/ 2 h 511"/>
                  <a:gd name="T12" fmla="*/ 0 w 253"/>
                  <a:gd name="T13" fmla="*/ 2 h 5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3"/>
                  <a:gd name="T22" fmla="*/ 0 h 511"/>
                  <a:gd name="T23" fmla="*/ 253 w 253"/>
                  <a:gd name="T24" fmla="*/ 511 h 5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3" h="511">
                    <a:moveTo>
                      <a:pt x="0" y="11"/>
                    </a:moveTo>
                    <a:lnTo>
                      <a:pt x="34" y="0"/>
                    </a:lnTo>
                    <a:lnTo>
                      <a:pt x="253" y="82"/>
                    </a:lnTo>
                    <a:lnTo>
                      <a:pt x="243" y="407"/>
                    </a:lnTo>
                    <a:lnTo>
                      <a:pt x="0" y="5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0" name="Freeform 21"/>
              <p:cNvSpPr>
                <a:spLocks/>
              </p:cNvSpPr>
              <p:nvPr/>
            </p:nvSpPr>
            <p:spPr bwMode="auto">
              <a:xfrm>
                <a:off x="252" y="1413"/>
                <a:ext cx="52" cy="98"/>
              </a:xfrm>
              <a:custGeom>
                <a:avLst/>
                <a:gdLst>
                  <a:gd name="T0" fmla="*/ 0 w 104"/>
                  <a:gd name="T1" fmla="*/ 4 h 195"/>
                  <a:gd name="T2" fmla="*/ 13 w 104"/>
                  <a:gd name="T3" fmla="*/ 0 h 195"/>
                  <a:gd name="T4" fmla="*/ 12 w 104"/>
                  <a:gd name="T5" fmla="*/ 20 h 195"/>
                  <a:gd name="T6" fmla="*/ 0 w 104"/>
                  <a:gd name="T7" fmla="*/ 25 h 195"/>
                  <a:gd name="T8" fmla="*/ 0 w 104"/>
                  <a:gd name="T9" fmla="*/ 4 h 195"/>
                  <a:gd name="T10" fmla="*/ 0 w 104"/>
                  <a:gd name="T11" fmla="*/ 4 h 1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95"/>
                  <a:gd name="T20" fmla="*/ 104 w 104"/>
                  <a:gd name="T21" fmla="*/ 195 h 1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95">
                    <a:moveTo>
                      <a:pt x="0" y="30"/>
                    </a:moveTo>
                    <a:lnTo>
                      <a:pt x="104" y="0"/>
                    </a:lnTo>
                    <a:lnTo>
                      <a:pt x="93" y="159"/>
                    </a:lnTo>
                    <a:lnTo>
                      <a:pt x="0" y="195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1" name="Freeform 22"/>
              <p:cNvSpPr>
                <a:spLocks/>
              </p:cNvSpPr>
              <p:nvPr/>
            </p:nvSpPr>
            <p:spPr bwMode="auto">
              <a:xfrm>
                <a:off x="309" y="1409"/>
                <a:ext cx="49" cy="78"/>
              </a:xfrm>
              <a:custGeom>
                <a:avLst/>
                <a:gdLst>
                  <a:gd name="T0" fmla="*/ 0 w 99"/>
                  <a:gd name="T1" fmla="*/ 1 h 158"/>
                  <a:gd name="T2" fmla="*/ 6 w 99"/>
                  <a:gd name="T3" fmla="*/ 0 h 158"/>
                  <a:gd name="T4" fmla="*/ 12 w 99"/>
                  <a:gd name="T5" fmla="*/ 16 h 158"/>
                  <a:gd name="T6" fmla="*/ 0 w 99"/>
                  <a:gd name="T7" fmla="*/ 19 h 158"/>
                  <a:gd name="T8" fmla="*/ 0 w 99"/>
                  <a:gd name="T9" fmla="*/ 1 h 158"/>
                  <a:gd name="T10" fmla="*/ 0 w 99"/>
                  <a:gd name="T11" fmla="*/ 1 h 1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9"/>
                  <a:gd name="T19" fmla="*/ 0 h 158"/>
                  <a:gd name="T20" fmla="*/ 99 w 99"/>
                  <a:gd name="T21" fmla="*/ 158 h 1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9" h="158">
                    <a:moveTo>
                      <a:pt x="6" y="10"/>
                    </a:moveTo>
                    <a:lnTo>
                      <a:pt x="51" y="0"/>
                    </a:lnTo>
                    <a:lnTo>
                      <a:pt x="99" y="133"/>
                    </a:lnTo>
                    <a:lnTo>
                      <a:pt x="0" y="158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2" name="Freeform 23"/>
              <p:cNvSpPr>
                <a:spLocks/>
              </p:cNvSpPr>
              <p:nvPr/>
            </p:nvSpPr>
            <p:spPr bwMode="auto">
              <a:xfrm>
                <a:off x="252" y="1506"/>
                <a:ext cx="46" cy="87"/>
              </a:xfrm>
              <a:custGeom>
                <a:avLst/>
                <a:gdLst>
                  <a:gd name="T0" fmla="*/ 0 w 93"/>
                  <a:gd name="T1" fmla="*/ 4 h 173"/>
                  <a:gd name="T2" fmla="*/ 11 w 93"/>
                  <a:gd name="T3" fmla="*/ 0 h 173"/>
                  <a:gd name="T4" fmla="*/ 11 w 93"/>
                  <a:gd name="T5" fmla="*/ 17 h 173"/>
                  <a:gd name="T6" fmla="*/ 0 w 93"/>
                  <a:gd name="T7" fmla="*/ 22 h 173"/>
                  <a:gd name="T8" fmla="*/ 0 w 93"/>
                  <a:gd name="T9" fmla="*/ 4 h 173"/>
                  <a:gd name="T10" fmla="*/ 0 w 93"/>
                  <a:gd name="T11" fmla="*/ 4 h 1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"/>
                  <a:gd name="T19" fmla="*/ 0 h 173"/>
                  <a:gd name="T20" fmla="*/ 93 w 93"/>
                  <a:gd name="T21" fmla="*/ 173 h 1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" h="173">
                    <a:moveTo>
                      <a:pt x="0" y="26"/>
                    </a:moveTo>
                    <a:lnTo>
                      <a:pt x="93" y="0"/>
                    </a:lnTo>
                    <a:lnTo>
                      <a:pt x="93" y="131"/>
                    </a:lnTo>
                    <a:lnTo>
                      <a:pt x="0" y="173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3" name="Freeform 24"/>
              <p:cNvSpPr>
                <a:spLocks/>
              </p:cNvSpPr>
              <p:nvPr/>
            </p:nvSpPr>
            <p:spPr bwMode="auto">
              <a:xfrm>
                <a:off x="309" y="1484"/>
                <a:ext cx="60" cy="79"/>
              </a:xfrm>
              <a:custGeom>
                <a:avLst/>
                <a:gdLst>
                  <a:gd name="T0" fmla="*/ 0 w 120"/>
                  <a:gd name="T1" fmla="*/ 5 h 158"/>
                  <a:gd name="T2" fmla="*/ 0 w 120"/>
                  <a:gd name="T3" fmla="*/ 20 h 158"/>
                  <a:gd name="T4" fmla="*/ 15 w 120"/>
                  <a:gd name="T5" fmla="*/ 16 h 158"/>
                  <a:gd name="T6" fmla="*/ 15 w 120"/>
                  <a:gd name="T7" fmla="*/ 5 h 158"/>
                  <a:gd name="T8" fmla="*/ 13 w 120"/>
                  <a:gd name="T9" fmla="*/ 0 h 158"/>
                  <a:gd name="T10" fmla="*/ 0 w 120"/>
                  <a:gd name="T11" fmla="*/ 5 h 158"/>
                  <a:gd name="T12" fmla="*/ 0 w 120"/>
                  <a:gd name="T13" fmla="*/ 5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0"/>
                  <a:gd name="T22" fmla="*/ 0 h 158"/>
                  <a:gd name="T23" fmla="*/ 120 w 120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0" h="158">
                    <a:moveTo>
                      <a:pt x="0" y="36"/>
                    </a:moveTo>
                    <a:lnTo>
                      <a:pt x="0" y="158"/>
                    </a:lnTo>
                    <a:lnTo>
                      <a:pt x="120" y="128"/>
                    </a:lnTo>
                    <a:lnTo>
                      <a:pt x="114" y="42"/>
                    </a:lnTo>
                    <a:lnTo>
                      <a:pt x="99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4" name="Freeform 25"/>
              <p:cNvSpPr>
                <a:spLocks/>
              </p:cNvSpPr>
              <p:nvPr/>
            </p:nvSpPr>
            <p:spPr bwMode="auto">
              <a:xfrm>
                <a:off x="469" y="1252"/>
                <a:ext cx="49" cy="363"/>
              </a:xfrm>
              <a:custGeom>
                <a:avLst/>
                <a:gdLst>
                  <a:gd name="T0" fmla="*/ 1 w 99"/>
                  <a:gd name="T1" fmla="*/ 2 h 727"/>
                  <a:gd name="T2" fmla="*/ 0 w 99"/>
                  <a:gd name="T3" fmla="*/ 90 h 727"/>
                  <a:gd name="T4" fmla="*/ 8 w 99"/>
                  <a:gd name="T5" fmla="*/ 90 h 727"/>
                  <a:gd name="T6" fmla="*/ 12 w 99"/>
                  <a:gd name="T7" fmla="*/ 88 h 727"/>
                  <a:gd name="T8" fmla="*/ 6 w 99"/>
                  <a:gd name="T9" fmla="*/ 80 h 727"/>
                  <a:gd name="T10" fmla="*/ 8 w 99"/>
                  <a:gd name="T11" fmla="*/ 0 h 727"/>
                  <a:gd name="T12" fmla="*/ 1 w 99"/>
                  <a:gd name="T13" fmla="*/ 2 h 727"/>
                  <a:gd name="T14" fmla="*/ 1 w 99"/>
                  <a:gd name="T15" fmla="*/ 2 h 7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"/>
                  <a:gd name="T25" fmla="*/ 0 h 727"/>
                  <a:gd name="T26" fmla="*/ 99 w 99"/>
                  <a:gd name="T27" fmla="*/ 727 h 72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" h="727">
                    <a:moveTo>
                      <a:pt x="12" y="23"/>
                    </a:moveTo>
                    <a:lnTo>
                      <a:pt x="0" y="721"/>
                    </a:lnTo>
                    <a:lnTo>
                      <a:pt x="69" y="727"/>
                    </a:lnTo>
                    <a:lnTo>
                      <a:pt x="99" y="704"/>
                    </a:lnTo>
                    <a:lnTo>
                      <a:pt x="50" y="643"/>
                    </a:lnTo>
                    <a:lnTo>
                      <a:pt x="67" y="0"/>
                    </a:lnTo>
                    <a:lnTo>
                      <a:pt x="12" y="23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5" name="Freeform 26"/>
              <p:cNvSpPr>
                <a:spLocks/>
              </p:cNvSpPr>
              <p:nvPr/>
            </p:nvSpPr>
            <p:spPr bwMode="auto">
              <a:xfrm>
                <a:off x="485" y="1284"/>
                <a:ext cx="18" cy="32"/>
              </a:xfrm>
              <a:custGeom>
                <a:avLst/>
                <a:gdLst>
                  <a:gd name="T0" fmla="*/ 2 w 37"/>
                  <a:gd name="T1" fmla="*/ 0 h 65"/>
                  <a:gd name="T2" fmla="*/ 4 w 37"/>
                  <a:gd name="T3" fmla="*/ 0 h 65"/>
                  <a:gd name="T4" fmla="*/ 4 w 37"/>
                  <a:gd name="T5" fmla="*/ 6 h 65"/>
                  <a:gd name="T6" fmla="*/ 0 w 37"/>
                  <a:gd name="T7" fmla="*/ 8 h 65"/>
                  <a:gd name="T8" fmla="*/ 0 w 37"/>
                  <a:gd name="T9" fmla="*/ 2 h 65"/>
                  <a:gd name="T10" fmla="*/ 2 w 37"/>
                  <a:gd name="T11" fmla="*/ 0 h 65"/>
                  <a:gd name="T12" fmla="*/ 2 w 37"/>
                  <a:gd name="T13" fmla="*/ 0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65"/>
                  <a:gd name="T23" fmla="*/ 37 w 37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65">
                    <a:moveTo>
                      <a:pt x="18" y="0"/>
                    </a:moveTo>
                    <a:lnTo>
                      <a:pt x="37" y="6"/>
                    </a:lnTo>
                    <a:lnTo>
                      <a:pt x="37" y="55"/>
                    </a:lnTo>
                    <a:lnTo>
                      <a:pt x="4" y="65"/>
                    </a:lnTo>
                    <a:lnTo>
                      <a:pt x="0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6" name="Freeform 27"/>
              <p:cNvSpPr>
                <a:spLocks/>
              </p:cNvSpPr>
              <p:nvPr/>
            </p:nvSpPr>
            <p:spPr bwMode="auto">
              <a:xfrm>
                <a:off x="478" y="1282"/>
                <a:ext cx="17" cy="38"/>
              </a:xfrm>
              <a:custGeom>
                <a:avLst/>
                <a:gdLst>
                  <a:gd name="T0" fmla="*/ 3 w 34"/>
                  <a:gd name="T1" fmla="*/ 0 h 76"/>
                  <a:gd name="T2" fmla="*/ 1 w 34"/>
                  <a:gd name="T3" fmla="*/ 1 h 76"/>
                  <a:gd name="T4" fmla="*/ 0 w 34"/>
                  <a:gd name="T5" fmla="*/ 10 h 76"/>
                  <a:gd name="T6" fmla="*/ 3 w 34"/>
                  <a:gd name="T7" fmla="*/ 10 h 76"/>
                  <a:gd name="T8" fmla="*/ 4 w 34"/>
                  <a:gd name="T9" fmla="*/ 7 h 76"/>
                  <a:gd name="T10" fmla="*/ 2 w 34"/>
                  <a:gd name="T11" fmla="*/ 7 h 76"/>
                  <a:gd name="T12" fmla="*/ 2 w 34"/>
                  <a:gd name="T13" fmla="*/ 3 h 76"/>
                  <a:gd name="T14" fmla="*/ 3 w 34"/>
                  <a:gd name="T15" fmla="*/ 0 h 76"/>
                  <a:gd name="T16" fmla="*/ 3 w 34"/>
                  <a:gd name="T17" fmla="*/ 0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"/>
                  <a:gd name="T28" fmla="*/ 0 h 76"/>
                  <a:gd name="T29" fmla="*/ 34 w 34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" h="76">
                    <a:moveTo>
                      <a:pt x="29" y="0"/>
                    </a:moveTo>
                    <a:lnTo>
                      <a:pt x="6" y="10"/>
                    </a:lnTo>
                    <a:lnTo>
                      <a:pt x="0" y="76"/>
                    </a:lnTo>
                    <a:lnTo>
                      <a:pt x="29" y="76"/>
                    </a:lnTo>
                    <a:lnTo>
                      <a:pt x="34" y="61"/>
                    </a:lnTo>
                    <a:lnTo>
                      <a:pt x="19" y="57"/>
                    </a:lnTo>
                    <a:lnTo>
                      <a:pt x="19" y="3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7" name="Freeform 28"/>
              <p:cNvSpPr>
                <a:spLocks/>
              </p:cNvSpPr>
              <p:nvPr/>
            </p:nvSpPr>
            <p:spPr bwMode="auto">
              <a:xfrm>
                <a:off x="485" y="1336"/>
                <a:ext cx="18" cy="34"/>
              </a:xfrm>
              <a:custGeom>
                <a:avLst/>
                <a:gdLst>
                  <a:gd name="T0" fmla="*/ 2 w 37"/>
                  <a:gd name="T1" fmla="*/ 0 h 66"/>
                  <a:gd name="T2" fmla="*/ 4 w 37"/>
                  <a:gd name="T3" fmla="*/ 1 h 66"/>
                  <a:gd name="T4" fmla="*/ 4 w 37"/>
                  <a:gd name="T5" fmla="*/ 7 h 66"/>
                  <a:gd name="T6" fmla="*/ 0 w 37"/>
                  <a:gd name="T7" fmla="*/ 9 h 66"/>
                  <a:gd name="T8" fmla="*/ 0 w 37"/>
                  <a:gd name="T9" fmla="*/ 3 h 66"/>
                  <a:gd name="T10" fmla="*/ 2 w 37"/>
                  <a:gd name="T11" fmla="*/ 0 h 66"/>
                  <a:gd name="T12" fmla="*/ 2 w 37"/>
                  <a:gd name="T13" fmla="*/ 0 h 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66"/>
                  <a:gd name="T23" fmla="*/ 37 w 37"/>
                  <a:gd name="T24" fmla="*/ 66 h 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66">
                    <a:moveTo>
                      <a:pt x="18" y="0"/>
                    </a:moveTo>
                    <a:lnTo>
                      <a:pt x="37" y="5"/>
                    </a:lnTo>
                    <a:lnTo>
                      <a:pt x="37" y="55"/>
                    </a:lnTo>
                    <a:lnTo>
                      <a:pt x="4" y="66"/>
                    </a:lnTo>
                    <a:lnTo>
                      <a:pt x="0" y="2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8" name="Freeform 29"/>
              <p:cNvSpPr>
                <a:spLocks/>
              </p:cNvSpPr>
              <p:nvPr/>
            </p:nvSpPr>
            <p:spPr bwMode="auto">
              <a:xfrm>
                <a:off x="478" y="1333"/>
                <a:ext cx="19" cy="39"/>
              </a:xfrm>
              <a:custGeom>
                <a:avLst/>
                <a:gdLst>
                  <a:gd name="T0" fmla="*/ 3 w 38"/>
                  <a:gd name="T1" fmla="*/ 0 h 78"/>
                  <a:gd name="T2" fmla="*/ 1 w 38"/>
                  <a:gd name="T3" fmla="*/ 1 h 78"/>
                  <a:gd name="T4" fmla="*/ 0 w 38"/>
                  <a:gd name="T5" fmla="*/ 10 h 78"/>
                  <a:gd name="T6" fmla="*/ 3 w 38"/>
                  <a:gd name="T7" fmla="*/ 10 h 78"/>
                  <a:gd name="T8" fmla="*/ 5 w 38"/>
                  <a:gd name="T9" fmla="*/ 7 h 78"/>
                  <a:gd name="T10" fmla="*/ 2 w 38"/>
                  <a:gd name="T11" fmla="*/ 7 h 78"/>
                  <a:gd name="T12" fmla="*/ 2 w 38"/>
                  <a:gd name="T13" fmla="*/ 3 h 78"/>
                  <a:gd name="T14" fmla="*/ 3 w 38"/>
                  <a:gd name="T15" fmla="*/ 0 h 78"/>
                  <a:gd name="T16" fmla="*/ 3 w 38"/>
                  <a:gd name="T17" fmla="*/ 0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78"/>
                  <a:gd name="T29" fmla="*/ 38 w 38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78">
                    <a:moveTo>
                      <a:pt x="29" y="0"/>
                    </a:moveTo>
                    <a:lnTo>
                      <a:pt x="6" y="9"/>
                    </a:lnTo>
                    <a:lnTo>
                      <a:pt x="0" y="78"/>
                    </a:lnTo>
                    <a:lnTo>
                      <a:pt x="29" y="78"/>
                    </a:lnTo>
                    <a:lnTo>
                      <a:pt x="38" y="63"/>
                    </a:lnTo>
                    <a:lnTo>
                      <a:pt x="19" y="57"/>
                    </a:lnTo>
                    <a:lnTo>
                      <a:pt x="19" y="3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89" name="Freeform 30"/>
              <p:cNvSpPr>
                <a:spLocks/>
              </p:cNvSpPr>
              <p:nvPr/>
            </p:nvSpPr>
            <p:spPr bwMode="auto">
              <a:xfrm>
                <a:off x="577" y="1157"/>
                <a:ext cx="816" cy="444"/>
              </a:xfrm>
              <a:custGeom>
                <a:avLst/>
                <a:gdLst>
                  <a:gd name="T0" fmla="*/ 0 w 1633"/>
                  <a:gd name="T1" fmla="*/ 111 h 890"/>
                  <a:gd name="T2" fmla="*/ 204 w 1633"/>
                  <a:gd name="T3" fmla="*/ 47 h 890"/>
                  <a:gd name="T4" fmla="*/ 167 w 1633"/>
                  <a:gd name="T5" fmla="*/ 0 h 890"/>
                  <a:gd name="T6" fmla="*/ 2 w 1633"/>
                  <a:gd name="T7" fmla="*/ 105 h 890"/>
                  <a:gd name="T8" fmla="*/ 0 w 1633"/>
                  <a:gd name="T9" fmla="*/ 111 h 890"/>
                  <a:gd name="T10" fmla="*/ 0 w 1633"/>
                  <a:gd name="T11" fmla="*/ 111 h 8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33"/>
                  <a:gd name="T19" fmla="*/ 0 h 890"/>
                  <a:gd name="T20" fmla="*/ 1633 w 1633"/>
                  <a:gd name="T21" fmla="*/ 890 h 8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33" h="890">
                    <a:moveTo>
                      <a:pt x="0" y="890"/>
                    </a:moveTo>
                    <a:lnTo>
                      <a:pt x="1633" y="380"/>
                    </a:lnTo>
                    <a:lnTo>
                      <a:pt x="1342" y="0"/>
                    </a:lnTo>
                    <a:lnTo>
                      <a:pt x="17" y="841"/>
                    </a:lnTo>
                    <a:lnTo>
                      <a:pt x="0" y="890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0" name="Freeform 31"/>
              <p:cNvSpPr>
                <a:spLocks/>
              </p:cNvSpPr>
              <p:nvPr/>
            </p:nvSpPr>
            <p:spPr bwMode="auto">
              <a:xfrm>
                <a:off x="252" y="1017"/>
                <a:ext cx="1125" cy="566"/>
              </a:xfrm>
              <a:custGeom>
                <a:avLst/>
                <a:gdLst>
                  <a:gd name="T0" fmla="*/ 0 w 2250"/>
                  <a:gd name="T1" fmla="*/ 57 h 1133"/>
                  <a:gd name="T2" fmla="*/ 82 w 2250"/>
                  <a:gd name="T3" fmla="*/ 30 h 1133"/>
                  <a:gd name="T4" fmla="*/ 80 w 2250"/>
                  <a:gd name="T5" fmla="*/ 141 h 1133"/>
                  <a:gd name="T6" fmla="*/ 281 w 2250"/>
                  <a:gd name="T7" fmla="*/ 43 h 1133"/>
                  <a:gd name="T8" fmla="*/ 277 w 2250"/>
                  <a:gd name="T9" fmla="*/ 0 h 1133"/>
                  <a:gd name="T10" fmla="*/ 0 w 2250"/>
                  <a:gd name="T11" fmla="*/ 0 h 1133"/>
                  <a:gd name="T12" fmla="*/ 0 w 2250"/>
                  <a:gd name="T13" fmla="*/ 57 h 1133"/>
                  <a:gd name="T14" fmla="*/ 0 w 2250"/>
                  <a:gd name="T15" fmla="*/ 57 h 11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250"/>
                  <a:gd name="T25" fmla="*/ 0 h 1133"/>
                  <a:gd name="T26" fmla="*/ 2250 w 2250"/>
                  <a:gd name="T27" fmla="*/ 1133 h 11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250" h="1133">
                    <a:moveTo>
                      <a:pt x="0" y="462"/>
                    </a:moveTo>
                    <a:lnTo>
                      <a:pt x="656" y="243"/>
                    </a:lnTo>
                    <a:lnTo>
                      <a:pt x="646" y="1133"/>
                    </a:lnTo>
                    <a:lnTo>
                      <a:pt x="2250" y="351"/>
                    </a:lnTo>
                    <a:lnTo>
                      <a:pt x="2216" y="0"/>
                    </a:lnTo>
                    <a:lnTo>
                      <a:pt x="0" y="0"/>
                    </a:lnTo>
                    <a:lnTo>
                      <a:pt x="0" y="462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1" name="Freeform 32"/>
              <p:cNvSpPr>
                <a:spLocks/>
              </p:cNvSpPr>
              <p:nvPr/>
            </p:nvSpPr>
            <p:spPr bwMode="auto">
              <a:xfrm>
                <a:off x="1431" y="1416"/>
                <a:ext cx="587" cy="384"/>
              </a:xfrm>
              <a:custGeom>
                <a:avLst/>
                <a:gdLst>
                  <a:gd name="T0" fmla="*/ 0 w 1172"/>
                  <a:gd name="T1" fmla="*/ 93 h 768"/>
                  <a:gd name="T2" fmla="*/ 94 w 1172"/>
                  <a:gd name="T3" fmla="*/ 96 h 768"/>
                  <a:gd name="T4" fmla="*/ 94 w 1172"/>
                  <a:gd name="T5" fmla="*/ 91 h 768"/>
                  <a:gd name="T6" fmla="*/ 21 w 1172"/>
                  <a:gd name="T7" fmla="*/ 89 h 768"/>
                  <a:gd name="T8" fmla="*/ 53 w 1172"/>
                  <a:gd name="T9" fmla="*/ 72 h 768"/>
                  <a:gd name="T10" fmla="*/ 80 w 1172"/>
                  <a:gd name="T11" fmla="*/ 75 h 768"/>
                  <a:gd name="T12" fmla="*/ 90 w 1172"/>
                  <a:gd name="T13" fmla="*/ 65 h 768"/>
                  <a:gd name="T14" fmla="*/ 147 w 1172"/>
                  <a:gd name="T15" fmla="*/ 71 h 768"/>
                  <a:gd name="T16" fmla="*/ 138 w 1172"/>
                  <a:gd name="T17" fmla="*/ 0 h 768"/>
                  <a:gd name="T18" fmla="*/ 0 w 1172"/>
                  <a:gd name="T19" fmla="*/ 93 h 768"/>
                  <a:gd name="T20" fmla="*/ 0 w 1172"/>
                  <a:gd name="T21" fmla="*/ 93 h 7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72"/>
                  <a:gd name="T34" fmla="*/ 0 h 768"/>
                  <a:gd name="T35" fmla="*/ 1172 w 1172"/>
                  <a:gd name="T36" fmla="*/ 768 h 76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72" h="768">
                    <a:moveTo>
                      <a:pt x="0" y="744"/>
                    </a:moveTo>
                    <a:lnTo>
                      <a:pt x="750" y="768"/>
                    </a:lnTo>
                    <a:lnTo>
                      <a:pt x="750" y="726"/>
                    </a:lnTo>
                    <a:lnTo>
                      <a:pt x="165" y="706"/>
                    </a:lnTo>
                    <a:lnTo>
                      <a:pt x="420" y="569"/>
                    </a:lnTo>
                    <a:lnTo>
                      <a:pt x="636" y="599"/>
                    </a:lnTo>
                    <a:lnTo>
                      <a:pt x="714" y="514"/>
                    </a:lnTo>
                    <a:lnTo>
                      <a:pt x="1172" y="561"/>
                    </a:lnTo>
                    <a:lnTo>
                      <a:pt x="1100" y="0"/>
                    </a:lnTo>
                    <a:lnTo>
                      <a:pt x="0" y="744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2" name="Freeform 33"/>
              <p:cNvSpPr>
                <a:spLocks/>
              </p:cNvSpPr>
              <p:nvPr/>
            </p:nvSpPr>
            <p:spPr bwMode="auto">
              <a:xfrm>
                <a:off x="1102" y="1047"/>
                <a:ext cx="892" cy="726"/>
              </a:xfrm>
              <a:custGeom>
                <a:avLst/>
                <a:gdLst>
                  <a:gd name="T0" fmla="*/ 28 w 1783"/>
                  <a:gd name="T1" fmla="*/ 32 h 1450"/>
                  <a:gd name="T2" fmla="*/ 0 w 1783"/>
                  <a:gd name="T3" fmla="*/ 47 h 1450"/>
                  <a:gd name="T4" fmla="*/ 63 w 1783"/>
                  <a:gd name="T5" fmla="*/ 88 h 1450"/>
                  <a:gd name="T6" fmla="*/ 2 w 1783"/>
                  <a:gd name="T7" fmla="*/ 129 h 1450"/>
                  <a:gd name="T8" fmla="*/ 84 w 1783"/>
                  <a:gd name="T9" fmla="*/ 182 h 1450"/>
                  <a:gd name="T10" fmla="*/ 220 w 1783"/>
                  <a:gd name="T11" fmla="*/ 93 h 1450"/>
                  <a:gd name="T12" fmla="*/ 223 w 1783"/>
                  <a:gd name="T13" fmla="*/ 0 h 1450"/>
                  <a:gd name="T14" fmla="*/ 28 w 1783"/>
                  <a:gd name="T15" fmla="*/ 32 h 1450"/>
                  <a:gd name="T16" fmla="*/ 28 w 1783"/>
                  <a:gd name="T17" fmla="*/ 32 h 14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83"/>
                  <a:gd name="T28" fmla="*/ 0 h 1450"/>
                  <a:gd name="T29" fmla="*/ 1783 w 1783"/>
                  <a:gd name="T30" fmla="*/ 1450 h 14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83" h="1450">
                    <a:moveTo>
                      <a:pt x="220" y="249"/>
                    </a:moveTo>
                    <a:lnTo>
                      <a:pt x="0" y="376"/>
                    </a:lnTo>
                    <a:lnTo>
                      <a:pt x="500" y="697"/>
                    </a:lnTo>
                    <a:lnTo>
                      <a:pt x="11" y="1026"/>
                    </a:lnTo>
                    <a:lnTo>
                      <a:pt x="667" y="1450"/>
                    </a:lnTo>
                    <a:lnTo>
                      <a:pt x="1760" y="741"/>
                    </a:lnTo>
                    <a:lnTo>
                      <a:pt x="1783" y="0"/>
                    </a:lnTo>
                    <a:lnTo>
                      <a:pt x="220" y="249"/>
                    </a:lnTo>
                    <a:close/>
                  </a:path>
                </a:pathLst>
              </a:custGeom>
              <a:solidFill>
                <a:srgbClr val="7A94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3" name="Freeform 34"/>
              <p:cNvSpPr>
                <a:spLocks/>
              </p:cNvSpPr>
              <p:nvPr/>
            </p:nvSpPr>
            <p:spPr bwMode="auto">
              <a:xfrm>
                <a:off x="1166" y="1017"/>
                <a:ext cx="479" cy="310"/>
              </a:xfrm>
              <a:custGeom>
                <a:avLst/>
                <a:gdLst>
                  <a:gd name="T0" fmla="*/ 0 w 958"/>
                  <a:gd name="T1" fmla="*/ 18 h 620"/>
                  <a:gd name="T2" fmla="*/ 27 w 958"/>
                  <a:gd name="T3" fmla="*/ 10 h 620"/>
                  <a:gd name="T4" fmla="*/ 27 w 958"/>
                  <a:gd name="T5" fmla="*/ 0 h 620"/>
                  <a:gd name="T6" fmla="*/ 54 w 958"/>
                  <a:gd name="T7" fmla="*/ 0 h 620"/>
                  <a:gd name="T8" fmla="*/ 54 w 958"/>
                  <a:gd name="T9" fmla="*/ 28 h 620"/>
                  <a:gd name="T10" fmla="*/ 112 w 958"/>
                  <a:gd name="T11" fmla="*/ 27 h 620"/>
                  <a:gd name="T12" fmla="*/ 120 w 958"/>
                  <a:gd name="T13" fmla="*/ 39 h 620"/>
                  <a:gd name="T14" fmla="*/ 75 w 958"/>
                  <a:gd name="T15" fmla="*/ 78 h 620"/>
                  <a:gd name="T16" fmla="*/ 51 w 958"/>
                  <a:gd name="T17" fmla="*/ 67 h 620"/>
                  <a:gd name="T18" fmla="*/ 51 w 958"/>
                  <a:gd name="T19" fmla="*/ 36 h 620"/>
                  <a:gd name="T20" fmla="*/ 9 w 958"/>
                  <a:gd name="T21" fmla="*/ 37 h 620"/>
                  <a:gd name="T22" fmla="*/ 0 w 958"/>
                  <a:gd name="T23" fmla="*/ 18 h 620"/>
                  <a:gd name="T24" fmla="*/ 0 w 958"/>
                  <a:gd name="T25" fmla="*/ 18 h 6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58"/>
                  <a:gd name="T40" fmla="*/ 0 h 620"/>
                  <a:gd name="T41" fmla="*/ 958 w 958"/>
                  <a:gd name="T42" fmla="*/ 620 h 6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58" h="620">
                    <a:moveTo>
                      <a:pt x="0" y="142"/>
                    </a:moveTo>
                    <a:lnTo>
                      <a:pt x="213" y="80"/>
                    </a:lnTo>
                    <a:lnTo>
                      <a:pt x="213" y="0"/>
                    </a:lnTo>
                    <a:lnTo>
                      <a:pt x="432" y="0"/>
                    </a:lnTo>
                    <a:lnTo>
                      <a:pt x="432" y="228"/>
                    </a:lnTo>
                    <a:lnTo>
                      <a:pt x="890" y="220"/>
                    </a:lnTo>
                    <a:lnTo>
                      <a:pt x="958" y="310"/>
                    </a:lnTo>
                    <a:lnTo>
                      <a:pt x="599" y="620"/>
                    </a:lnTo>
                    <a:lnTo>
                      <a:pt x="401" y="534"/>
                    </a:lnTo>
                    <a:lnTo>
                      <a:pt x="401" y="283"/>
                    </a:lnTo>
                    <a:lnTo>
                      <a:pt x="67" y="294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4" name="Freeform 35"/>
              <p:cNvSpPr>
                <a:spLocks/>
              </p:cNvSpPr>
              <p:nvPr/>
            </p:nvSpPr>
            <p:spPr bwMode="auto">
              <a:xfrm>
                <a:off x="1184" y="1294"/>
                <a:ext cx="506" cy="249"/>
              </a:xfrm>
              <a:custGeom>
                <a:avLst/>
                <a:gdLst>
                  <a:gd name="T0" fmla="*/ 0 w 1012"/>
                  <a:gd name="T1" fmla="*/ 27 h 496"/>
                  <a:gd name="T2" fmla="*/ 16 w 1012"/>
                  <a:gd name="T3" fmla="*/ 16 h 496"/>
                  <a:gd name="T4" fmla="*/ 59 w 1012"/>
                  <a:gd name="T5" fmla="*/ 31 h 496"/>
                  <a:gd name="T6" fmla="*/ 121 w 1012"/>
                  <a:gd name="T7" fmla="*/ 0 h 496"/>
                  <a:gd name="T8" fmla="*/ 127 w 1012"/>
                  <a:gd name="T9" fmla="*/ 34 h 496"/>
                  <a:gd name="T10" fmla="*/ 35 w 1012"/>
                  <a:gd name="T11" fmla="*/ 63 h 496"/>
                  <a:gd name="T12" fmla="*/ 0 w 1012"/>
                  <a:gd name="T13" fmla="*/ 27 h 496"/>
                  <a:gd name="T14" fmla="*/ 0 w 1012"/>
                  <a:gd name="T15" fmla="*/ 27 h 49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12"/>
                  <a:gd name="T25" fmla="*/ 0 h 496"/>
                  <a:gd name="T26" fmla="*/ 1012 w 1012"/>
                  <a:gd name="T27" fmla="*/ 496 h 49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12" h="496">
                    <a:moveTo>
                      <a:pt x="0" y="213"/>
                    </a:moveTo>
                    <a:lnTo>
                      <a:pt x="126" y="125"/>
                    </a:lnTo>
                    <a:lnTo>
                      <a:pt x="468" y="247"/>
                    </a:lnTo>
                    <a:lnTo>
                      <a:pt x="962" y="0"/>
                    </a:lnTo>
                    <a:lnTo>
                      <a:pt x="1012" y="268"/>
                    </a:lnTo>
                    <a:lnTo>
                      <a:pt x="278" y="496"/>
                    </a:lnTo>
                    <a:lnTo>
                      <a:pt x="0" y="213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5" name="Freeform 36"/>
              <p:cNvSpPr>
                <a:spLocks/>
              </p:cNvSpPr>
              <p:nvPr/>
            </p:nvSpPr>
            <p:spPr bwMode="auto">
              <a:xfrm>
                <a:off x="1102" y="1017"/>
                <a:ext cx="102" cy="554"/>
              </a:xfrm>
              <a:custGeom>
                <a:avLst/>
                <a:gdLst>
                  <a:gd name="T0" fmla="*/ 6 w 203"/>
                  <a:gd name="T1" fmla="*/ 0 h 1108"/>
                  <a:gd name="T2" fmla="*/ 6 w 203"/>
                  <a:gd name="T3" fmla="*/ 54 h 1108"/>
                  <a:gd name="T4" fmla="*/ 19 w 203"/>
                  <a:gd name="T5" fmla="*/ 50 h 1108"/>
                  <a:gd name="T6" fmla="*/ 26 w 203"/>
                  <a:gd name="T7" fmla="*/ 53 h 1108"/>
                  <a:gd name="T8" fmla="*/ 7 w 203"/>
                  <a:gd name="T9" fmla="*/ 59 h 1108"/>
                  <a:gd name="T10" fmla="*/ 6 w 203"/>
                  <a:gd name="T11" fmla="*/ 134 h 1108"/>
                  <a:gd name="T12" fmla="*/ 22 w 203"/>
                  <a:gd name="T13" fmla="*/ 131 h 1108"/>
                  <a:gd name="T14" fmla="*/ 22 w 203"/>
                  <a:gd name="T15" fmla="*/ 136 h 1108"/>
                  <a:gd name="T16" fmla="*/ 1 w 203"/>
                  <a:gd name="T17" fmla="*/ 139 h 1108"/>
                  <a:gd name="T18" fmla="*/ 0 w 203"/>
                  <a:gd name="T19" fmla="*/ 0 h 1108"/>
                  <a:gd name="T20" fmla="*/ 6 w 203"/>
                  <a:gd name="T21" fmla="*/ 0 h 1108"/>
                  <a:gd name="T22" fmla="*/ 6 w 203"/>
                  <a:gd name="T23" fmla="*/ 0 h 11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3"/>
                  <a:gd name="T37" fmla="*/ 0 h 1108"/>
                  <a:gd name="T38" fmla="*/ 203 w 203"/>
                  <a:gd name="T39" fmla="*/ 1108 h 110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3" h="1108">
                    <a:moveTo>
                      <a:pt x="42" y="0"/>
                    </a:moveTo>
                    <a:lnTo>
                      <a:pt x="46" y="437"/>
                    </a:lnTo>
                    <a:lnTo>
                      <a:pt x="148" y="407"/>
                    </a:lnTo>
                    <a:lnTo>
                      <a:pt x="203" y="431"/>
                    </a:lnTo>
                    <a:lnTo>
                      <a:pt x="51" y="473"/>
                    </a:lnTo>
                    <a:lnTo>
                      <a:pt x="46" y="1072"/>
                    </a:lnTo>
                    <a:lnTo>
                      <a:pt x="169" y="1047"/>
                    </a:lnTo>
                    <a:lnTo>
                      <a:pt x="169" y="1087"/>
                    </a:lnTo>
                    <a:lnTo>
                      <a:pt x="8" y="1108"/>
                    </a:lnTo>
                    <a:lnTo>
                      <a:pt x="0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6380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6" name="Freeform 37"/>
              <p:cNvSpPr>
                <a:spLocks/>
              </p:cNvSpPr>
              <p:nvPr/>
            </p:nvSpPr>
            <p:spPr bwMode="auto">
              <a:xfrm>
                <a:off x="1181" y="1398"/>
                <a:ext cx="168" cy="277"/>
              </a:xfrm>
              <a:custGeom>
                <a:avLst/>
                <a:gdLst>
                  <a:gd name="T0" fmla="*/ 0 w 334"/>
                  <a:gd name="T1" fmla="*/ 0 h 553"/>
                  <a:gd name="T2" fmla="*/ 43 w 334"/>
                  <a:gd name="T3" fmla="*/ 24 h 553"/>
                  <a:gd name="T4" fmla="*/ 40 w 334"/>
                  <a:gd name="T5" fmla="*/ 70 h 553"/>
                  <a:gd name="T6" fmla="*/ 2 w 334"/>
                  <a:gd name="T7" fmla="*/ 44 h 553"/>
                  <a:gd name="T8" fmla="*/ 0 w 334"/>
                  <a:gd name="T9" fmla="*/ 0 h 553"/>
                  <a:gd name="T10" fmla="*/ 0 w 334"/>
                  <a:gd name="T11" fmla="*/ 0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4"/>
                  <a:gd name="T19" fmla="*/ 0 h 553"/>
                  <a:gd name="T20" fmla="*/ 334 w 334"/>
                  <a:gd name="T21" fmla="*/ 553 h 5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4" h="553">
                    <a:moveTo>
                      <a:pt x="0" y="0"/>
                    </a:moveTo>
                    <a:lnTo>
                      <a:pt x="334" y="188"/>
                    </a:lnTo>
                    <a:lnTo>
                      <a:pt x="315" y="553"/>
                    </a:lnTo>
                    <a:lnTo>
                      <a:pt x="11" y="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7" name="Freeform 38"/>
              <p:cNvSpPr>
                <a:spLocks/>
              </p:cNvSpPr>
              <p:nvPr/>
            </p:nvSpPr>
            <p:spPr bwMode="auto">
              <a:xfrm>
                <a:off x="1161" y="1091"/>
                <a:ext cx="134" cy="193"/>
              </a:xfrm>
              <a:custGeom>
                <a:avLst/>
                <a:gdLst>
                  <a:gd name="T0" fmla="*/ 0 w 268"/>
                  <a:gd name="T1" fmla="*/ 0 h 386"/>
                  <a:gd name="T2" fmla="*/ 0 w 268"/>
                  <a:gd name="T3" fmla="*/ 33 h 386"/>
                  <a:gd name="T4" fmla="*/ 34 w 268"/>
                  <a:gd name="T5" fmla="*/ 48 h 386"/>
                  <a:gd name="T6" fmla="*/ 34 w 268"/>
                  <a:gd name="T7" fmla="*/ 12 h 386"/>
                  <a:gd name="T8" fmla="*/ 0 w 268"/>
                  <a:gd name="T9" fmla="*/ 0 h 386"/>
                  <a:gd name="T10" fmla="*/ 0 w 268"/>
                  <a:gd name="T11" fmla="*/ 0 h 3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386"/>
                  <a:gd name="T20" fmla="*/ 268 w 268"/>
                  <a:gd name="T21" fmla="*/ 386 h 3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386">
                    <a:moveTo>
                      <a:pt x="0" y="0"/>
                    </a:moveTo>
                    <a:lnTo>
                      <a:pt x="0" y="262"/>
                    </a:lnTo>
                    <a:lnTo>
                      <a:pt x="268" y="386"/>
                    </a:lnTo>
                    <a:lnTo>
                      <a:pt x="268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8" name="Freeform 39"/>
              <p:cNvSpPr>
                <a:spLocks/>
              </p:cNvSpPr>
              <p:nvPr/>
            </p:nvSpPr>
            <p:spPr bwMode="auto">
              <a:xfrm>
                <a:off x="1421" y="1187"/>
                <a:ext cx="75" cy="152"/>
              </a:xfrm>
              <a:custGeom>
                <a:avLst/>
                <a:gdLst>
                  <a:gd name="T0" fmla="*/ 0 w 150"/>
                  <a:gd name="T1" fmla="*/ 0 h 304"/>
                  <a:gd name="T2" fmla="*/ 0 w 150"/>
                  <a:gd name="T3" fmla="*/ 30 h 304"/>
                  <a:gd name="T4" fmla="*/ 19 w 150"/>
                  <a:gd name="T5" fmla="*/ 38 h 304"/>
                  <a:gd name="T6" fmla="*/ 19 w 150"/>
                  <a:gd name="T7" fmla="*/ 9 h 304"/>
                  <a:gd name="T8" fmla="*/ 0 w 150"/>
                  <a:gd name="T9" fmla="*/ 0 h 304"/>
                  <a:gd name="T10" fmla="*/ 0 w 150"/>
                  <a:gd name="T11" fmla="*/ 0 h 3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0"/>
                  <a:gd name="T19" fmla="*/ 0 h 304"/>
                  <a:gd name="T20" fmla="*/ 150 w 150"/>
                  <a:gd name="T21" fmla="*/ 304 h 3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0" h="304">
                    <a:moveTo>
                      <a:pt x="0" y="0"/>
                    </a:moveTo>
                    <a:lnTo>
                      <a:pt x="0" y="241"/>
                    </a:lnTo>
                    <a:lnTo>
                      <a:pt x="150" y="304"/>
                    </a:lnTo>
                    <a:lnTo>
                      <a:pt x="150" y="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299" name="Freeform 40"/>
              <p:cNvSpPr>
                <a:spLocks/>
              </p:cNvSpPr>
              <p:nvPr/>
            </p:nvSpPr>
            <p:spPr bwMode="auto">
              <a:xfrm>
                <a:off x="1291" y="1017"/>
                <a:ext cx="709" cy="328"/>
              </a:xfrm>
              <a:custGeom>
                <a:avLst/>
                <a:gdLst>
                  <a:gd name="T0" fmla="*/ 14 w 1418"/>
                  <a:gd name="T1" fmla="*/ 0 h 656"/>
                  <a:gd name="T2" fmla="*/ 14 w 1418"/>
                  <a:gd name="T3" fmla="*/ 22 h 656"/>
                  <a:gd name="T4" fmla="*/ 0 w 1418"/>
                  <a:gd name="T5" fmla="*/ 30 h 656"/>
                  <a:gd name="T6" fmla="*/ 0 w 1418"/>
                  <a:gd name="T7" fmla="*/ 68 h 656"/>
                  <a:gd name="T8" fmla="*/ 19 w 1418"/>
                  <a:gd name="T9" fmla="*/ 63 h 656"/>
                  <a:gd name="T10" fmla="*/ 22 w 1418"/>
                  <a:gd name="T11" fmla="*/ 40 h 656"/>
                  <a:gd name="T12" fmla="*/ 47 w 1418"/>
                  <a:gd name="T13" fmla="*/ 30 h 656"/>
                  <a:gd name="T14" fmla="*/ 76 w 1418"/>
                  <a:gd name="T15" fmla="*/ 41 h 656"/>
                  <a:gd name="T16" fmla="*/ 50 w 1418"/>
                  <a:gd name="T17" fmla="*/ 52 h 656"/>
                  <a:gd name="T18" fmla="*/ 50 w 1418"/>
                  <a:gd name="T19" fmla="*/ 82 h 656"/>
                  <a:gd name="T20" fmla="*/ 81 w 1418"/>
                  <a:gd name="T21" fmla="*/ 67 h 656"/>
                  <a:gd name="T22" fmla="*/ 81 w 1418"/>
                  <a:gd name="T23" fmla="*/ 53 h 656"/>
                  <a:gd name="T24" fmla="*/ 92 w 1418"/>
                  <a:gd name="T25" fmla="*/ 59 h 656"/>
                  <a:gd name="T26" fmla="*/ 144 w 1418"/>
                  <a:gd name="T27" fmla="*/ 28 h 656"/>
                  <a:gd name="T28" fmla="*/ 144 w 1418"/>
                  <a:gd name="T29" fmla="*/ 21 h 656"/>
                  <a:gd name="T30" fmla="*/ 155 w 1418"/>
                  <a:gd name="T31" fmla="*/ 23 h 656"/>
                  <a:gd name="T32" fmla="*/ 177 w 1418"/>
                  <a:gd name="T33" fmla="*/ 14 h 656"/>
                  <a:gd name="T34" fmla="*/ 177 w 1418"/>
                  <a:gd name="T35" fmla="*/ 0 h 656"/>
                  <a:gd name="T36" fmla="*/ 14 w 1418"/>
                  <a:gd name="T37" fmla="*/ 0 h 656"/>
                  <a:gd name="T38" fmla="*/ 14 w 1418"/>
                  <a:gd name="T39" fmla="*/ 0 h 65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18"/>
                  <a:gd name="T61" fmla="*/ 0 h 656"/>
                  <a:gd name="T62" fmla="*/ 1418 w 1418"/>
                  <a:gd name="T63" fmla="*/ 656 h 65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18" h="656">
                    <a:moveTo>
                      <a:pt x="116" y="0"/>
                    </a:moveTo>
                    <a:lnTo>
                      <a:pt x="116" y="180"/>
                    </a:lnTo>
                    <a:lnTo>
                      <a:pt x="0" y="241"/>
                    </a:lnTo>
                    <a:lnTo>
                      <a:pt x="0" y="542"/>
                    </a:lnTo>
                    <a:lnTo>
                      <a:pt x="152" y="504"/>
                    </a:lnTo>
                    <a:lnTo>
                      <a:pt x="179" y="313"/>
                    </a:lnTo>
                    <a:lnTo>
                      <a:pt x="382" y="243"/>
                    </a:lnTo>
                    <a:lnTo>
                      <a:pt x="601" y="334"/>
                    </a:lnTo>
                    <a:lnTo>
                      <a:pt x="401" y="416"/>
                    </a:lnTo>
                    <a:lnTo>
                      <a:pt x="401" y="656"/>
                    </a:lnTo>
                    <a:lnTo>
                      <a:pt x="641" y="534"/>
                    </a:lnTo>
                    <a:lnTo>
                      <a:pt x="641" y="431"/>
                    </a:lnTo>
                    <a:lnTo>
                      <a:pt x="736" y="473"/>
                    </a:lnTo>
                    <a:lnTo>
                      <a:pt x="1146" y="228"/>
                    </a:lnTo>
                    <a:lnTo>
                      <a:pt x="1146" y="163"/>
                    </a:lnTo>
                    <a:lnTo>
                      <a:pt x="1240" y="190"/>
                    </a:lnTo>
                    <a:lnTo>
                      <a:pt x="1418" y="118"/>
                    </a:lnTo>
                    <a:lnTo>
                      <a:pt x="1418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0" name="Freeform 41"/>
              <p:cNvSpPr>
                <a:spLocks/>
              </p:cNvSpPr>
              <p:nvPr/>
            </p:nvSpPr>
            <p:spPr bwMode="auto">
              <a:xfrm>
                <a:off x="1236" y="1187"/>
                <a:ext cx="741" cy="486"/>
              </a:xfrm>
              <a:custGeom>
                <a:avLst/>
                <a:gdLst>
                  <a:gd name="T0" fmla="*/ 7 w 1483"/>
                  <a:gd name="T1" fmla="*/ 41 h 972"/>
                  <a:gd name="T2" fmla="*/ 0 w 1483"/>
                  <a:gd name="T3" fmla="*/ 44 h 972"/>
                  <a:gd name="T4" fmla="*/ 35 w 1483"/>
                  <a:gd name="T5" fmla="*/ 68 h 972"/>
                  <a:gd name="T6" fmla="*/ 24 w 1483"/>
                  <a:gd name="T7" fmla="*/ 76 h 972"/>
                  <a:gd name="T8" fmla="*/ 24 w 1483"/>
                  <a:gd name="T9" fmla="*/ 122 h 972"/>
                  <a:gd name="T10" fmla="*/ 55 w 1483"/>
                  <a:gd name="T11" fmla="*/ 102 h 972"/>
                  <a:gd name="T12" fmla="*/ 81 w 1483"/>
                  <a:gd name="T13" fmla="*/ 118 h 972"/>
                  <a:gd name="T14" fmla="*/ 116 w 1483"/>
                  <a:gd name="T15" fmla="*/ 96 h 972"/>
                  <a:gd name="T16" fmla="*/ 118 w 1483"/>
                  <a:gd name="T17" fmla="*/ 85 h 972"/>
                  <a:gd name="T18" fmla="*/ 125 w 1483"/>
                  <a:gd name="T19" fmla="*/ 89 h 972"/>
                  <a:gd name="T20" fmla="*/ 157 w 1483"/>
                  <a:gd name="T21" fmla="*/ 66 h 972"/>
                  <a:gd name="T22" fmla="*/ 185 w 1483"/>
                  <a:gd name="T23" fmla="*/ 50 h 972"/>
                  <a:gd name="T24" fmla="*/ 185 w 1483"/>
                  <a:gd name="T25" fmla="*/ 26 h 972"/>
                  <a:gd name="T26" fmla="*/ 162 w 1483"/>
                  <a:gd name="T27" fmla="*/ 19 h 972"/>
                  <a:gd name="T28" fmla="*/ 162 w 1483"/>
                  <a:gd name="T29" fmla="*/ 4 h 972"/>
                  <a:gd name="T30" fmla="*/ 155 w 1483"/>
                  <a:gd name="T31" fmla="*/ 0 h 972"/>
                  <a:gd name="T32" fmla="*/ 102 w 1483"/>
                  <a:gd name="T33" fmla="*/ 29 h 972"/>
                  <a:gd name="T34" fmla="*/ 102 w 1483"/>
                  <a:gd name="T35" fmla="*/ 56 h 972"/>
                  <a:gd name="T36" fmla="*/ 90 w 1483"/>
                  <a:gd name="T37" fmla="*/ 52 h 972"/>
                  <a:gd name="T38" fmla="*/ 69 w 1483"/>
                  <a:gd name="T39" fmla="*/ 61 h 972"/>
                  <a:gd name="T40" fmla="*/ 69 w 1483"/>
                  <a:gd name="T41" fmla="*/ 49 h 972"/>
                  <a:gd name="T42" fmla="*/ 45 w 1483"/>
                  <a:gd name="T43" fmla="*/ 60 h 972"/>
                  <a:gd name="T44" fmla="*/ 7 w 1483"/>
                  <a:gd name="T45" fmla="*/ 41 h 972"/>
                  <a:gd name="T46" fmla="*/ 7 w 1483"/>
                  <a:gd name="T47" fmla="*/ 41 h 97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483"/>
                  <a:gd name="T73" fmla="*/ 0 h 972"/>
                  <a:gd name="T74" fmla="*/ 1483 w 1483"/>
                  <a:gd name="T75" fmla="*/ 972 h 97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483" h="972">
                    <a:moveTo>
                      <a:pt x="61" y="321"/>
                    </a:moveTo>
                    <a:lnTo>
                      <a:pt x="0" y="346"/>
                    </a:lnTo>
                    <a:lnTo>
                      <a:pt x="283" y="540"/>
                    </a:lnTo>
                    <a:lnTo>
                      <a:pt x="196" y="601"/>
                    </a:lnTo>
                    <a:lnTo>
                      <a:pt x="196" y="972"/>
                    </a:lnTo>
                    <a:lnTo>
                      <a:pt x="447" y="814"/>
                    </a:lnTo>
                    <a:lnTo>
                      <a:pt x="650" y="941"/>
                    </a:lnTo>
                    <a:lnTo>
                      <a:pt x="928" y="768"/>
                    </a:lnTo>
                    <a:lnTo>
                      <a:pt x="948" y="677"/>
                    </a:lnTo>
                    <a:lnTo>
                      <a:pt x="1004" y="711"/>
                    </a:lnTo>
                    <a:lnTo>
                      <a:pt x="1262" y="525"/>
                    </a:lnTo>
                    <a:lnTo>
                      <a:pt x="1483" y="397"/>
                    </a:lnTo>
                    <a:lnTo>
                      <a:pt x="1483" y="207"/>
                    </a:lnTo>
                    <a:lnTo>
                      <a:pt x="1298" y="152"/>
                    </a:lnTo>
                    <a:lnTo>
                      <a:pt x="1298" y="25"/>
                    </a:lnTo>
                    <a:lnTo>
                      <a:pt x="1247" y="0"/>
                    </a:lnTo>
                    <a:lnTo>
                      <a:pt x="819" y="232"/>
                    </a:lnTo>
                    <a:lnTo>
                      <a:pt x="819" y="443"/>
                    </a:lnTo>
                    <a:lnTo>
                      <a:pt x="720" y="411"/>
                    </a:lnTo>
                    <a:lnTo>
                      <a:pt x="557" y="489"/>
                    </a:lnTo>
                    <a:lnTo>
                      <a:pt x="557" y="386"/>
                    </a:lnTo>
                    <a:lnTo>
                      <a:pt x="365" y="479"/>
                    </a:lnTo>
                    <a:lnTo>
                      <a:pt x="61" y="321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1" name="Freeform 42"/>
              <p:cNvSpPr>
                <a:spLocks/>
              </p:cNvSpPr>
              <p:nvPr/>
            </p:nvSpPr>
            <p:spPr bwMode="auto">
              <a:xfrm>
                <a:off x="1412" y="1017"/>
                <a:ext cx="647" cy="776"/>
              </a:xfrm>
              <a:custGeom>
                <a:avLst/>
                <a:gdLst>
                  <a:gd name="T0" fmla="*/ 0 w 1294"/>
                  <a:gd name="T1" fmla="*/ 0 h 1551"/>
                  <a:gd name="T2" fmla="*/ 7 w 1294"/>
                  <a:gd name="T3" fmla="*/ 0 h 1551"/>
                  <a:gd name="T4" fmla="*/ 9 w 1294"/>
                  <a:gd name="T5" fmla="*/ 96 h 1551"/>
                  <a:gd name="T6" fmla="*/ 157 w 1294"/>
                  <a:gd name="T7" fmla="*/ 14 h 1551"/>
                  <a:gd name="T8" fmla="*/ 162 w 1294"/>
                  <a:gd name="T9" fmla="*/ 17 h 1551"/>
                  <a:gd name="T10" fmla="*/ 9 w 1294"/>
                  <a:gd name="T11" fmla="*/ 104 h 1551"/>
                  <a:gd name="T12" fmla="*/ 9 w 1294"/>
                  <a:gd name="T13" fmla="*/ 183 h 1551"/>
                  <a:gd name="T14" fmla="*/ 144 w 1294"/>
                  <a:gd name="T15" fmla="*/ 97 h 1551"/>
                  <a:gd name="T16" fmla="*/ 143 w 1294"/>
                  <a:gd name="T17" fmla="*/ 103 h 1551"/>
                  <a:gd name="T18" fmla="*/ 5 w 1294"/>
                  <a:gd name="T19" fmla="*/ 194 h 1551"/>
                  <a:gd name="T20" fmla="*/ 1 w 1294"/>
                  <a:gd name="T21" fmla="*/ 104 h 1551"/>
                  <a:gd name="T22" fmla="*/ 0 w 1294"/>
                  <a:gd name="T23" fmla="*/ 0 h 1551"/>
                  <a:gd name="T24" fmla="*/ 0 w 1294"/>
                  <a:gd name="T25" fmla="*/ 0 h 155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94"/>
                  <a:gd name="T40" fmla="*/ 0 h 1551"/>
                  <a:gd name="T41" fmla="*/ 1294 w 1294"/>
                  <a:gd name="T42" fmla="*/ 1551 h 155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94" h="1551">
                    <a:moveTo>
                      <a:pt x="0" y="0"/>
                    </a:moveTo>
                    <a:lnTo>
                      <a:pt x="62" y="0"/>
                    </a:lnTo>
                    <a:lnTo>
                      <a:pt x="68" y="768"/>
                    </a:lnTo>
                    <a:lnTo>
                      <a:pt x="1254" y="106"/>
                    </a:lnTo>
                    <a:lnTo>
                      <a:pt x="1294" y="129"/>
                    </a:lnTo>
                    <a:lnTo>
                      <a:pt x="68" y="832"/>
                    </a:lnTo>
                    <a:lnTo>
                      <a:pt x="70" y="1460"/>
                    </a:lnTo>
                    <a:lnTo>
                      <a:pt x="1150" y="772"/>
                    </a:lnTo>
                    <a:lnTo>
                      <a:pt x="1140" y="823"/>
                    </a:lnTo>
                    <a:lnTo>
                      <a:pt x="47" y="1551"/>
                    </a:lnTo>
                    <a:lnTo>
                      <a:pt x="3" y="8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380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2" name="Freeform 43"/>
              <p:cNvSpPr>
                <a:spLocks/>
              </p:cNvSpPr>
              <p:nvPr/>
            </p:nvSpPr>
            <p:spPr bwMode="auto">
              <a:xfrm>
                <a:off x="1094" y="1014"/>
                <a:ext cx="339" cy="776"/>
              </a:xfrm>
              <a:custGeom>
                <a:avLst/>
                <a:gdLst>
                  <a:gd name="T0" fmla="*/ 0 w 678"/>
                  <a:gd name="T1" fmla="*/ 1 h 1551"/>
                  <a:gd name="T2" fmla="*/ 1 w 678"/>
                  <a:gd name="T3" fmla="*/ 142 h 1551"/>
                  <a:gd name="T4" fmla="*/ 85 w 678"/>
                  <a:gd name="T5" fmla="*/ 194 h 1551"/>
                  <a:gd name="T6" fmla="*/ 83 w 678"/>
                  <a:gd name="T7" fmla="*/ 0 h 1551"/>
                  <a:gd name="T8" fmla="*/ 78 w 678"/>
                  <a:gd name="T9" fmla="*/ 0 h 1551"/>
                  <a:gd name="T10" fmla="*/ 79 w 678"/>
                  <a:gd name="T11" fmla="*/ 184 h 1551"/>
                  <a:gd name="T12" fmla="*/ 4 w 678"/>
                  <a:gd name="T13" fmla="*/ 139 h 1551"/>
                  <a:gd name="T14" fmla="*/ 5 w 678"/>
                  <a:gd name="T15" fmla="*/ 1 h 1551"/>
                  <a:gd name="T16" fmla="*/ 0 w 678"/>
                  <a:gd name="T17" fmla="*/ 1 h 1551"/>
                  <a:gd name="T18" fmla="*/ 0 w 678"/>
                  <a:gd name="T19" fmla="*/ 1 h 155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78"/>
                  <a:gd name="T31" fmla="*/ 0 h 1551"/>
                  <a:gd name="T32" fmla="*/ 678 w 678"/>
                  <a:gd name="T33" fmla="*/ 1551 h 155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78" h="1551">
                    <a:moveTo>
                      <a:pt x="0" y="6"/>
                    </a:moveTo>
                    <a:lnTo>
                      <a:pt x="7" y="1135"/>
                    </a:lnTo>
                    <a:lnTo>
                      <a:pt x="678" y="1551"/>
                    </a:lnTo>
                    <a:lnTo>
                      <a:pt x="663" y="0"/>
                    </a:lnTo>
                    <a:lnTo>
                      <a:pt x="623" y="0"/>
                    </a:lnTo>
                    <a:lnTo>
                      <a:pt x="627" y="1466"/>
                    </a:lnTo>
                    <a:lnTo>
                      <a:pt x="32" y="1108"/>
                    </a:lnTo>
                    <a:lnTo>
                      <a:pt x="38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3" name="Freeform 44"/>
              <p:cNvSpPr>
                <a:spLocks/>
              </p:cNvSpPr>
              <p:nvPr/>
            </p:nvSpPr>
            <p:spPr bwMode="auto">
              <a:xfrm>
                <a:off x="1106" y="1243"/>
                <a:ext cx="306" cy="201"/>
              </a:xfrm>
              <a:custGeom>
                <a:avLst/>
                <a:gdLst>
                  <a:gd name="T0" fmla="*/ 1 w 612"/>
                  <a:gd name="T1" fmla="*/ 0 h 401"/>
                  <a:gd name="T2" fmla="*/ 77 w 612"/>
                  <a:gd name="T3" fmla="*/ 44 h 401"/>
                  <a:gd name="T4" fmla="*/ 77 w 612"/>
                  <a:gd name="T5" fmla="*/ 51 h 401"/>
                  <a:gd name="T6" fmla="*/ 0 w 612"/>
                  <a:gd name="T7" fmla="*/ 4 h 401"/>
                  <a:gd name="T8" fmla="*/ 1 w 612"/>
                  <a:gd name="T9" fmla="*/ 0 h 401"/>
                  <a:gd name="T10" fmla="*/ 1 w 612"/>
                  <a:gd name="T11" fmla="*/ 0 h 4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2"/>
                  <a:gd name="T19" fmla="*/ 0 h 401"/>
                  <a:gd name="T20" fmla="*/ 612 w 612"/>
                  <a:gd name="T21" fmla="*/ 401 h 4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2" h="401">
                    <a:moveTo>
                      <a:pt x="13" y="0"/>
                    </a:moveTo>
                    <a:lnTo>
                      <a:pt x="612" y="346"/>
                    </a:lnTo>
                    <a:lnTo>
                      <a:pt x="612" y="401"/>
                    </a:lnTo>
                    <a:lnTo>
                      <a:pt x="0" y="2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4" name="Freeform 45"/>
              <p:cNvSpPr>
                <a:spLocks/>
              </p:cNvSpPr>
              <p:nvPr/>
            </p:nvSpPr>
            <p:spPr bwMode="auto">
              <a:xfrm>
                <a:off x="1519" y="1507"/>
                <a:ext cx="54" cy="120"/>
              </a:xfrm>
              <a:custGeom>
                <a:avLst/>
                <a:gdLst>
                  <a:gd name="T0" fmla="*/ 0 w 109"/>
                  <a:gd name="T1" fmla="*/ 0 h 239"/>
                  <a:gd name="T2" fmla="*/ 13 w 109"/>
                  <a:gd name="T3" fmla="*/ 5 h 239"/>
                  <a:gd name="T4" fmla="*/ 12 w 109"/>
                  <a:gd name="T5" fmla="*/ 30 h 239"/>
                  <a:gd name="T6" fmla="*/ 2 w 109"/>
                  <a:gd name="T7" fmla="*/ 23 h 239"/>
                  <a:gd name="T8" fmla="*/ 4 w 109"/>
                  <a:gd name="T9" fmla="*/ 11 h 239"/>
                  <a:gd name="T10" fmla="*/ 0 w 109"/>
                  <a:gd name="T11" fmla="*/ 8 h 239"/>
                  <a:gd name="T12" fmla="*/ 0 w 109"/>
                  <a:gd name="T13" fmla="*/ 0 h 239"/>
                  <a:gd name="T14" fmla="*/ 0 w 109"/>
                  <a:gd name="T15" fmla="*/ 0 h 2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9"/>
                  <a:gd name="T25" fmla="*/ 0 h 239"/>
                  <a:gd name="T26" fmla="*/ 109 w 109"/>
                  <a:gd name="T27" fmla="*/ 239 h 23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9" h="239">
                    <a:moveTo>
                      <a:pt x="0" y="0"/>
                    </a:moveTo>
                    <a:lnTo>
                      <a:pt x="109" y="40"/>
                    </a:lnTo>
                    <a:lnTo>
                      <a:pt x="97" y="239"/>
                    </a:lnTo>
                    <a:lnTo>
                      <a:pt x="21" y="182"/>
                    </a:lnTo>
                    <a:lnTo>
                      <a:pt x="37" y="81"/>
                    </a:lnTo>
                    <a:lnTo>
                      <a:pt x="0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5" name="Freeform 46"/>
              <p:cNvSpPr>
                <a:spLocks/>
              </p:cNvSpPr>
              <p:nvPr/>
            </p:nvSpPr>
            <p:spPr bwMode="auto">
              <a:xfrm>
                <a:off x="1671" y="1334"/>
                <a:ext cx="89" cy="93"/>
              </a:xfrm>
              <a:custGeom>
                <a:avLst/>
                <a:gdLst>
                  <a:gd name="T0" fmla="*/ 1 w 178"/>
                  <a:gd name="T1" fmla="*/ 0 h 184"/>
                  <a:gd name="T2" fmla="*/ 22 w 178"/>
                  <a:gd name="T3" fmla="*/ 10 h 184"/>
                  <a:gd name="T4" fmla="*/ 22 w 178"/>
                  <a:gd name="T5" fmla="*/ 24 h 184"/>
                  <a:gd name="T6" fmla="*/ 0 w 178"/>
                  <a:gd name="T7" fmla="*/ 14 h 184"/>
                  <a:gd name="T8" fmla="*/ 1 w 178"/>
                  <a:gd name="T9" fmla="*/ 0 h 184"/>
                  <a:gd name="T10" fmla="*/ 1 w 178"/>
                  <a:gd name="T11" fmla="*/ 0 h 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8"/>
                  <a:gd name="T19" fmla="*/ 0 h 184"/>
                  <a:gd name="T20" fmla="*/ 178 w 178"/>
                  <a:gd name="T21" fmla="*/ 184 h 1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8" h="184">
                    <a:moveTo>
                      <a:pt x="11" y="0"/>
                    </a:moveTo>
                    <a:lnTo>
                      <a:pt x="178" y="76"/>
                    </a:lnTo>
                    <a:lnTo>
                      <a:pt x="178" y="184"/>
                    </a:lnTo>
                    <a:lnTo>
                      <a:pt x="0" y="10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6" name="Freeform 47"/>
              <p:cNvSpPr>
                <a:spLocks/>
              </p:cNvSpPr>
              <p:nvPr/>
            </p:nvSpPr>
            <p:spPr bwMode="auto">
              <a:xfrm>
                <a:off x="1565" y="1042"/>
                <a:ext cx="106" cy="72"/>
              </a:xfrm>
              <a:custGeom>
                <a:avLst/>
                <a:gdLst>
                  <a:gd name="T0" fmla="*/ 7 w 211"/>
                  <a:gd name="T1" fmla="*/ 2 h 145"/>
                  <a:gd name="T2" fmla="*/ 27 w 211"/>
                  <a:gd name="T3" fmla="*/ 6 h 145"/>
                  <a:gd name="T4" fmla="*/ 26 w 211"/>
                  <a:gd name="T5" fmla="*/ 18 h 145"/>
                  <a:gd name="T6" fmla="*/ 14 w 211"/>
                  <a:gd name="T7" fmla="*/ 16 h 145"/>
                  <a:gd name="T8" fmla="*/ 14 w 211"/>
                  <a:gd name="T9" fmla="*/ 8 h 145"/>
                  <a:gd name="T10" fmla="*/ 0 w 211"/>
                  <a:gd name="T11" fmla="*/ 6 h 145"/>
                  <a:gd name="T12" fmla="*/ 0 w 211"/>
                  <a:gd name="T13" fmla="*/ 0 h 145"/>
                  <a:gd name="T14" fmla="*/ 7 w 211"/>
                  <a:gd name="T15" fmla="*/ 2 h 145"/>
                  <a:gd name="T16" fmla="*/ 7 w 211"/>
                  <a:gd name="T17" fmla="*/ 2 h 1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1"/>
                  <a:gd name="T28" fmla="*/ 0 h 145"/>
                  <a:gd name="T29" fmla="*/ 211 w 211"/>
                  <a:gd name="T30" fmla="*/ 145 h 1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1" h="145">
                    <a:moveTo>
                      <a:pt x="51" y="17"/>
                    </a:moveTo>
                    <a:lnTo>
                      <a:pt x="211" y="51"/>
                    </a:lnTo>
                    <a:lnTo>
                      <a:pt x="207" y="145"/>
                    </a:lnTo>
                    <a:lnTo>
                      <a:pt x="106" y="128"/>
                    </a:lnTo>
                    <a:lnTo>
                      <a:pt x="106" y="69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51" y="17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7" name="Freeform 48"/>
              <p:cNvSpPr>
                <a:spLocks/>
              </p:cNvSpPr>
              <p:nvPr/>
            </p:nvSpPr>
            <p:spPr bwMode="auto">
              <a:xfrm>
                <a:off x="1166" y="1095"/>
                <a:ext cx="57" cy="138"/>
              </a:xfrm>
              <a:custGeom>
                <a:avLst/>
                <a:gdLst>
                  <a:gd name="T0" fmla="*/ 0 w 114"/>
                  <a:gd name="T1" fmla="*/ 33 h 275"/>
                  <a:gd name="T2" fmla="*/ 7 w 114"/>
                  <a:gd name="T3" fmla="*/ 0 h 275"/>
                  <a:gd name="T4" fmla="*/ 14 w 114"/>
                  <a:gd name="T5" fmla="*/ 3 h 275"/>
                  <a:gd name="T6" fmla="*/ 6 w 114"/>
                  <a:gd name="T7" fmla="*/ 35 h 275"/>
                  <a:gd name="T8" fmla="*/ 0 w 114"/>
                  <a:gd name="T9" fmla="*/ 33 h 275"/>
                  <a:gd name="T10" fmla="*/ 0 w 114"/>
                  <a:gd name="T11" fmla="*/ 33 h 2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275"/>
                  <a:gd name="T20" fmla="*/ 114 w 114"/>
                  <a:gd name="T21" fmla="*/ 275 h 2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275">
                    <a:moveTo>
                      <a:pt x="0" y="260"/>
                    </a:moveTo>
                    <a:lnTo>
                      <a:pt x="52" y="0"/>
                    </a:lnTo>
                    <a:lnTo>
                      <a:pt x="114" y="17"/>
                    </a:lnTo>
                    <a:lnTo>
                      <a:pt x="46" y="275"/>
                    </a:lnTo>
                    <a:lnTo>
                      <a:pt x="0" y="260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8" name="Freeform 49"/>
              <p:cNvSpPr>
                <a:spLocks/>
              </p:cNvSpPr>
              <p:nvPr/>
            </p:nvSpPr>
            <p:spPr bwMode="auto">
              <a:xfrm>
                <a:off x="1181" y="1409"/>
                <a:ext cx="47" cy="141"/>
              </a:xfrm>
              <a:custGeom>
                <a:avLst/>
                <a:gdLst>
                  <a:gd name="T0" fmla="*/ 1 w 93"/>
                  <a:gd name="T1" fmla="*/ 35 h 283"/>
                  <a:gd name="T2" fmla="*/ 12 w 93"/>
                  <a:gd name="T3" fmla="*/ 3 h 283"/>
                  <a:gd name="T4" fmla="*/ 7 w 93"/>
                  <a:gd name="T5" fmla="*/ 0 h 283"/>
                  <a:gd name="T6" fmla="*/ 0 w 93"/>
                  <a:gd name="T7" fmla="*/ 23 h 283"/>
                  <a:gd name="T8" fmla="*/ 1 w 93"/>
                  <a:gd name="T9" fmla="*/ 35 h 283"/>
                  <a:gd name="T10" fmla="*/ 1 w 93"/>
                  <a:gd name="T11" fmla="*/ 35 h 2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"/>
                  <a:gd name="T19" fmla="*/ 0 h 283"/>
                  <a:gd name="T20" fmla="*/ 93 w 93"/>
                  <a:gd name="T21" fmla="*/ 283 h 2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" h="283">
                    <a:moveTo>
                      <a:pt x="5" y="283"/>
                    </a:moveTo>
                    <a:lnTo>
                      <a:pt x="93" y="30"/>
                    </a:lnTo>
                    <a:lnTo>
                      <a:pt x="51" y="0"/>
                    </a:lnTo>
                    <a:lnTo>
                      <a:pt x="0" y="188"/>
                    </a:lnTo>
                    <a:lnTo>
                      <a:pt x="5" y="283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09" name="Freeform 50"/>
              <p:cNvSpPr>
                <a:spLocks/>
              </p:cNvSpPr>
              <p:nvPr/>
            </p:nvSpPr>
            <p:spPr bwMode="auto">
              <a:xfrm>
                <a:off x="1210" y="1386"/>
                <a:ext cx="91" cy="42"/>
              </a:xfrm>
              <a:custGeom>
                <a:avLst/>
                <a:gdLst>
                  <a:gd name="T0" fmla="*/ 0 w 182"/>
                  <a:gd name="T1" fmla="*/ 6 h 86"/>
                  <a:gd name="T2" fmla="*/ 14 w 182"/>
                  <a:gd name="T3" fmla="*/ 0 h 86"/>
                  <a:gd name="T4" fmla="*/ 23 w 182"/>
                  <a:gd name="T5" fmla="*/ 3 h 86"/>
                  <a:gd name="T6" fmla="*/ 5 w 182"/>
                  <a:gd name="T7" fmla="*/ 10 h 86"/>
                  <a:gd name="T8" fmla="*/ 0 w 182"/>
                  <a:gd name="T9" fmla="*/ 6 h 86"/>
                  <a:gd name="T10" fmla="*/ 0 w 182"/>
                  <a:gd name="T11" fmla="*/ 6 h 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2"/>
                  <a:gd name="T19" fmla="*/ 0 h 86"/>
                  <a:gd name="T20" fmla="*/ 182 w 182"/>
                  <a:gd name="T21" fmla="*/ 86 h 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2" h="86">
                    <a:moveTo>
                      <a:pt x="0" y="52"/>
                    </a:moveTo>
                    <a:lnTo>
                      <a:pt x="119" y="0"/>
                    </a:lnTo>
                    <a:lnTo>
                      <a:pt x="182" y="31"/>
                    </a:lnTo>
                    <a:lnTo>
                      <a:pt x="36" y="86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0" name="Freeform 51"/>
              <p:cNvSpPr>
                <a:spLocks/>
              </p:cNvSpPr>
              <p:nvPr/>
            </p:nvSpPr>
            <p:spPr bwMode="auto">
              <a:xfrm>
                <a:off x="2062" y="1114"/>
                <a:ext cx="184" cy="187"/>
              </a:xfrm>
              <a:custGeom>
                <a:avLst/>
                <a:gdLst>
                  <a:gd name="T0" fmla="*/ 1 w 367"/>
                  <a:gd name="T1" fmla="*/ 11 h 374"/>
                  <a:gd name="T2" fmla="*/ 1 w 367"/>
                  <a:gd name="T3" fmla="*/ 47 h 374"/>
                  <a:gd name="T4" fmla="*/ 22 w 367"/>
                  <a:gd name="T5" fmla="*/ 35 h 374"/>
                  <a:gd name="T6" fmla="*/ 22 w 367"/>
                  <a:gd name="T7" fmla="*/ 27 h 374"/>
                  <a:gd name="T8" fmla="*/ 27 w 367"/>
                  <a:gd name="T9" fmla="*/ 30 h 374"/>
                  <a:gd name="T10" fmla="*/ 46 w 367"/>
                  <a:gd name="T11" fmla="*/ 21 h 374"/>
                  <a:gd name="T12" fmla="*/ 46 w 367"/>
                  <a:gd name="T13" fmla="*/ 10 h 374"/>
                  <a:gd name="T14" fmla="*/ 22 w 367"/>
                  <a:gd name="T15" fmla="*/ 0 h 374"/>
                  <a:gd name="T16" fmla="*/ 16 w 367"/>
                  <a:gd name="T17" fmla="*/ 3 h 374"/>
                  <a:gd name="T18" fmla="*/ 0 w 367"/>
                  <a:gd name="T19" fmla="*/ 1 h 374"/>
                  <a:gd name="T20" fmla="*/ 1 w 367"/>
                  <a:gd name="T21" fmla="*/ 11 h 374"/>
                  <a:gd name="T22" fmla="*/ 1 w 367"/>
                  <a:gd name="T23" fmla="*/ 11 h 37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67"/>
                  <a:gd name="T37" fmla="*/ 0 h 374"/>
                  <a:gd name="T38" fmla="*/ 367 w 367"/>
                  <a:gd name="T39" fmla="*/ 374 h 37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67" h="374">
                    <a:moveTo>
                      <a:pt x="5" y="85"/>
                    </a:moveTo>
                    <a:lnTo>
                      <a:pt x="5" y="374"/>
                    </a:lnTo>
                    <a:lnTo>
                      <a:pt x="173" y="279"/>
                    </a:lnTo>
                    <a:lnTo>
                      <a:pt x="173" y="222"/>
                    </a:lnTo>
                    <a:lnTo>
                      <a:pt x="214" y="243"/>
                    </a:lnTo>
                    <a:lnTo>
                      <a:pt x="367" y="161"/>
                    </a:lnTo>
                    <a:lnTo>
                      <a:pt x="367" y="79"/>
                    </a:lnTo>
                    <a:lnTo>
                      <a:pt x="173" y="0"/>
                    </a:lnTo>
                    <a:lnTo>
                      <a:pt x="121" y="28"/>
                    </a:lnTo>
                    <a:lnTo>
                      <a:pt x="0" y="13"/>
                    </a:lnTo>
                    <a:lnTo>
                      <a:pt x="5" y="85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1" name="Freeform 52"/>
              <p:cNvSpPr>
                <a:spLocks/>
              </p:cNvSpPr>
              <p:nvPr/>
            </p:nvSpPr>
            <p:spPr bwMode="auto">
              <a:xfrm>
                <a:off x="571" y="1157"/>
                <a:ext cx="44" cy="406"/>
              </a:xfrm>
              <a:custGeom>
                <a:avLst/>
                <a:gdLst>
                  <a:gd name="T0" fmla="*/ 1 w 88"/>
                  <a:gd name="T1" fmla="*/ 0 h 812"/>
                  <a:gd name="T2" fmla="*/ 0 w 88"/>
                  <a:gd name="T3" fmla="*/ 98 h 812"/>
                  <a:gd name="T4" fmla="*/ 11 w 88"/>
                  <a:gd name="T5" fmla="*/ 102 h 812"/>
                  <a:gd name="T6" fmla="*/ 10 w 88"/>
                  <a:gd name="T7" fmla="*/ 21 h 812"/>
                  <a:gd name="T8" fmla="*/ 1 w 88"/>
                  <a:gd name="T9" fmla="*/ 0 h 812"/>
                  <a:gd name="T10" fmla="*/ 1 w 88"/>
                  <a:gd name="T11" fmla="*/ 0 h 8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8"/>
                  <a:gd name="T19" fmla="*/ 0 h 812"/>
                  <a:gd name="T20" fmla="*/ 88 w 88"/>
                  <a:gd name="T21" fmla="*/ 812 h 8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8" h="812">
                    <a:moveTo>
                      <a:pt x="12" y="0"/>
                    </a:moveTo>
                    <a:lnTo>
                      <a:pt x="0" y="782"/>
                    </a:lnTo>
                    <a:lnTo>
                      <a:pt x="88" y="812"/>
                    </a:lnTo>
                    <a:lnTo>
                      <a:pt x="78" y="16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1D14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2" name="Freeform 53"/>
              <p:cNvSpPr>
                <a:spLocks/>
              </p:cNvSpPr>
              <p:nvPr/>
            </p:nvSpPr>
            <p:spPr bwMode="auto">
              <a:xfrm>
                <a:off x="568" y="1127"/>
                <a:ext cx="50" cy="449"/>
              </a:xfrm>
              <a:custGeom>
                <a:avLst/>
                <a:gdLst>
                  <a:gd name="T0" fmla="*/ 0 w 99"/>
                  <a:gd name="T1" fmla="*/ 1 h 898"/>
                  <a:gd name="T2" fmla="*/ 2 w 99"/>
                  <a:gd name="T3" fmla="*/ 14 h 898"/>
                  <a:gd name="T4" fmla="*/ 9 w 99"/>
                  <a:gd name="T5" fmla="*/ 35 h 898"/>
                  <a:gd name="T6" fmla="*/ 9 w 99"/>
                  <a:gd name="T7" fmla="*/ 107 h 898"/>
                  <a:gd name="T8" fmla="*/ 13 w 99"/>
                  <a:gd name="T9" fmla="*/ 112 h 898"/>
                  <a:gd name="T10" fmla="*/ 12 w 99"/>
                  <a:gd name="T11" fmla="*/ 0 h 898"/>
                  <a:gd name="T12" fmla="*/ 0 w 99"/>
                  <a:gd name="T13" fmla="*/ 1 h 898"/>
                  <a:gd name="T14" fmla="*/ 0 w 99"/>
                  <a:gd name="T15" fmla="*/ 1 h 89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"/>
                  <a:gd name="T25" fmla="*/ 0 h 898"/>
                  <a:gd name="T26" fmla="*/ 99 w 99"/>
                  <a:gd name="T27" fmla="*/ 898 h 89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" h="898">
                    <a:moveTo>
                      <a:pt x="0" y="6"/>
                    </a:moveTo>
                    <a:lnTo>
                      <a:pt x="11" y="112"/>
                    </a:lnTo>
                    <a:lnTo>
                      <a:pt x="66" y="274"/>
                    </a:lnTo>
                    <a:lnTo>
                      <a:pt x="66" y="856"/>
                    </a:lnTo>
                    <a:lnTo>
                      <a:pt x="99" y="898"/>
                    </a:lnTo>
                    <a:lnTo>
                      <a:pt x="93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40474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3" name="Freeform 54"/>
              <p:cNvSpPr>
                <a:spLocks/>
              </p:cNvSpPr>
              <p:nvPr/>
            </p:nvSpPr>
            <p:spPr bwMode="auto">
              <a:xfrm>
                <a:off x="255" y="1589"/>
                <a:ext cx="565" cy="395"/>
              </a:xfrm>
              <a:custGeom>
                <a:avLst/>
                <a:gdLst>
                  <a:gd name="T0" fmla="*/ 100 w 1130"/>
                  <a:gd name="T1" fmla="*/ 0 h 789"/>
                  <a:gd name="T2" fmla="*/ 141 w 1130"/>
                  <a:gd name="T3" fmla="*/ 27 h 789"/>
                  <a:gd name="T4" fmla="*/ 0 w 1130"/>
                  <a:gd name="T5" fmla="*/ 99 h 789"/>
                  <a:gd name="T6" fmla="*/ 0 w 1130"/>
                  <a:gd name="T7" fmla="*/ 89 h 789"/>
                  <a:gd name="T8" fmla="*/ 133 w 1130"/>
                  <a:gd name="T9" fmla="*/ 28 h 789"/>
                  <a:gd name="T10" fmla="*/ 96 w 1130"/>
                  <a:gd name="T11" fmla="*/ 2 h 789"/>
                  <a:gd name="T12" fmla="*/ 100 w 1130"/>
                  <a:gd name="T13" fmla="*/ 0 h 789"/>
                  <a:gd name="T14" fmla="*/ 100 w 1130"/>
                  <a:gd name="T15" fmla="*/ 0 h 7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30"/>
                  <a:gd name="T25" fmla="*/ 0 h 789"/>
                  <a:gd name="T26" fmla="*/ 1130 w 1130"/>
                  <a:gd name="T27" fmla="*/ 789 h 7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30" h="789">
                    <a:moveTo>
                      <a:pt x="804" y="0"/>
                    </a:moveTo>
                    <a:lnTo>
                      <a:pt x="1130" y="215"/>
                    </a:lnTo>
                    <a:lnTo>
                      <a:pt x="0" y="789"/>
                    </a:lnTo>
                    <a:lnTo>
                      <a:pt x="0" y="711"/>
                    </a:lnTo>
                    <a:lnTo>
                      <a:pt x="1062" y="217"/>
                    </a:lnTo>
                    <a:lnTo>
                      <a:pt x="769" y="12"/>
                    </a:lnTo>
                    <a:lnTo>
                      <a:pt x="804" y="0"/>
                    </a:lnTo>
                    <a:close/>
                  </a:path>
                </a:pathLst>
              </a:custGeom>
              <a:solidFill>
                <a:srgbClr val="FFFF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4" name="Freeform 55"/>
              <p:cNvSpPr>
                <a:spLocks/>
              </p:cNvSpPr>
              <p:nvPr/>
            </p:nvSpPr>
            <p:spPr bwMode="auto">
              <a:xfrm>
                <a:off x="255" y="1538"/>
                <a:ext cx="402" cy="270"/>
              </a:xfrm>
              <a:custGeom>
                <a:avLst/>
                <a:gdLst>
                  <a:gd name="T0" fmla="*/ 0 w 804"/>
                  <a:gd name="T1" fmla="*/ 36 h 540"/>
                  <a:gd name="T2" fmla="*/ 84 w 804"/>
                  <a:gd name="T3" fmla="*/ 0 h 540"/>
                  <a:gd name="T4" fmla="*/ 101 w 804"/>
                  <a:gd name="T5" fmla="*/ 12 h 540"/>
                  <a:gd name="T6" fmla="*/ 0 w 804"/>
                  <a:gd name="T7" fmla="*/ 68 h 540"/>
                  <a:gd name="T8" fmla="*/ 0 w 804"/>
                  <a:gd name="T9" fmla="*/ 36 h 540"/>
                  <a:gd name="T10" fmla="*/ 0 w 804"/>
                  <a:gd name="T11" fmla="*/ 36 h 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4"/>
                  <a:gd name="T19" fmla="*/ 0 h 540"/>
                  <a:gd name="T20" fmla="*/ 804 w 804"/>
                  <a:gd name="T21" fmla="*/ 540 h 5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4" h="540">
                    <a:moveTo>
                      <a:pt x="0" y="294"/>
                    </a:moveTo>
                    <a:lnTo>
                      <a:pt x="665" y="0"/>
                    </a:lnTo>
                    <a:lnTo>
                      <a:pt x="804" y="102"/>
                    </a:lnTo>
                    <a:lnTo>
                      <a:pt x="0" y="540"/>
                    </a:lnTo>
                    <a:lnTo>
                      <a:pt x="0" y="294"/>
                    </a:lnTo>
                    <a:close/>
                  </a:path>
                </a:pathLst>
              </a:custGeom>
              <a:solidFill>
                <a:srgbClr val="FFFF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5" name="Freeform 56"/>
              <p:cNvSpPr>
                <a:spLocks/>
              </p:cNvSpPr>
              <p:nvPr/>
            </p:nvSpPr>
            <p:spPr bwMode="auto">
              <a:xfrm>
                <a:off x="254" y="1014"/>
                <a:ext cx="383" cy="258"/>
              </a:xfrm>
              <a:custGeom>
                <a:avLst/>
                <a:gdLst>
                  <a:gd name="T0" fmla="*/ 3 w 766"/>
                  <a:gd name="T1" fmla="*/ 64 h 515"/>
                  <a:gd name="T2" fmla="*/ 91 w 766"/>
                  <a:gd name="T3" fmla="*/ 31 h 515"/>
                  <a:gd name="T4" fmla="*/ 91 w 766"/>
                  <a:gd name="T5" fmla="*/ 31 h 515"/>
                  <a:gd name="T6" fmla="*/ 91 w 766"/>
                  <a:gd name="T7" fmla="*/ 30 h 515"/>
                  <a:gd name="T8" fmla="*/ 91 w 766"/>
                  <a:gd name="T9" fmla="*/ 28 h 515"/>
                  <a:gd name="T10" fmla="*/ 91 w 766"/>
                  <a:gd name="T11" fmla="*/ 27 h 515"/>
                  <a:gd name="T12" fmla="*/ 91 w 766"/>
                  <a:gd name="T13" fmla="*/ 25 h 515"/>
                  <a:gd name="T14" fmla="*/ 91 w 766"/>
                  <a:gd name="T15" fmla="*/ 23 h 515"/>
                  <a:gd name="T16" fmla="*/ 91 w 766"/>
                  <a:gd name="T17" fmla="*/ 22 h 515"/>
                  <a:gd name="T18" fmla="*/ 91 w 766"/>
                  <a:gd name="T19" fmla="*/ 21 h 515"/>
                  <a:gd name="T20" fmla="*/ 91 w 766"/>
                  <a:gd name="T21" fmla="*/ 19 h 515"/>
                  <a:gd name="T22" fmla="*/ 91 w 766"/>
                  <a:gd name="T23" fmla="*/ 18 h 515"/>
                  <a:gd name="T24" fmla="*/ 91 w 766"/>
                  <a:gd name="T25" fmla="*/ 16 h 515"/>
                  <a:gd name="T26" fmla="*/ 91 w 766"/>
                  <a:gd name="T27" fmla="*/ 14 h 515"/>
                  <a:gd name="T28" fmla="*/ 91 w 766"/>
                  <a:gd name="T29" fmla="*/ 13 h 515"/>
                  <a:gd name="T30" fmla="*/ 91 w 766"/>
                  <a:gd name="T31" fmla="*/ 11 h 515"/>
                  <a:gd name="T32" fmla="*/ 91 w 766"/>
                  <a:gd name="T33" fmla="*/ 10 h 515"/>
                  <a:gd name="T34" fmla="*/ 91 w 766"/>
                  <a:gd name="T35" fmla="*/ 10 h 515"/>
                  <a:gd name="T36" fmla="*/ 96 w 766"/>
                  <a:gd name="T37" fmla="*/ 0 h 515"/>
                  <a:gd name="T38" fmla="*/ 0 w 766"/>
                  <a:gd name="T39" fmla="*/ 4 h 515"/>
                  <a:gd name="T40" fmla="*/ 0 w 766"/>
                  <a:gd name="T41" fmla="*/ 65 h 515"/>
                  <a:gd name="T42" fmla="*/ 3 w 766"/>
                  <a:gd name="T43" fmla="*/ 64 h 515"/>
                  <a:gd name="T44" fmla="*/ 3 w 766"/>
                  <a:gd name="T45" fmla="*/ 64 h 51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66"/>
                  <a:gd name="T70" fmla="*/ 0 h 515"/>
                  <a:gd name="T71" fmla="*/ 766 w 766"/>
                  <a:gd name="T72" fmla="*/ 515 h 51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66" h="515">
                    <a:moveTo>
                      <a:pt x="24" y="506"/>
                    </a:moveTo>
                    <a:lnTo>
                      <a:pt x="724" y="247"/>
                    </a:lnTo>
                    <a:lnTo>
                      <a:pt x="724" y="243"/>
                    </a:lnTo>
                    <a:lnTo>
                      <a:pt x="724" y="236"/>
                    </a:lnTo>
                    <a:lnTo>
                      <a:pt x="724" y="224"/>
                    </a:lnTo>
                    <a:lnTo>
                      <a:pt x="724" y="211"/>
                    </a:lnTo>
                    <a:lnTo>
                      <a:pt x="724" y="196"/>
                    </a:lnTo>
                    <a:lnTo>
                      <a:pt x="724" y="183"/>
                    </a:lnTo>
                    <a:lnTo>
                      <a:pt x="724" y="169"/>
                    </a:lnTo>
                    <a:lnTo>
                      <a:pt x="724" y="162"/>
                    </a:lnTo>
                    <a:lnTo>
                      <a:pt x="724" y="150"/>
                    </a:lnTo>
                    <a:lnTo>
                      <a:pt x="724" y="139"/>
                    </a:lnTo>
                    <a:lnTo>
                      <a:pt x="724" y="126"/>
                    </a:lnTo>
                    <a:lnTo>
                      <a:pt x="726" y="112"/>
                    </a:lnTo>
                    <a:lnTo>
                      <a:pt x="726" y="97"/>
                    </a:lnTo>
                    <a:lnTo>
                      <a:pt x="726" y="87"/>
                    </a:lnTo>
                    <a:lnTo>
                      <a:pt x="726" y="80"/>
                    </a:lnTo>
                    <a:lnTo>
                      <a:pt x="728" y="78"/>
                    </a:lnTo>
                    <a:lnTo>
                      <a:pt x="766" y="0"/>
                    </a:lnTo>
                    <a:lnTo>
                      <a:pt x="0" y="27"/>
                    </a:lnTo>
                    <a:lnTo>
                      <a:pt x="0" y="515"/>
                    </a:lnTo>
                    <a:lnTo>
                      <a:pt x="24" y="506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6" name="Freeform 57"/>
              <p:cNvSpPr>
                <a:spLocks/>
              </p:cNvSpPr>
              <p:nvPr/>
            </p:nvSpPr>
            <p:spPr bwMode="auto">
              <a:xfrm>
                <a:off x="254" y="1014"/>
                <a:ext cx="403" cy="179"/>
              </a:xfrm>
              <a:custGeom>
                <a:avLst/>
                <a:gdLst>
                  <a:gd name="T0" fmla="*/ 0 w 806"/>
                  <a:gd name="T1" fmla="*/ 3 h 357"/>
                  <a:gd name="T2" fmla="*/ 57 w 806"/>
                  <a:gd name="T3" fmla="*/ 7 h 357"/>
                  <a:gd name="T4" fmla="*/ 78 w 806"/>
                  <a:gd name="T5" fmla="*/ 12 h 357"/>
                  <a:gd name="T6" fmla="*/ 77 w 806"/>
                  <a:gd name="T7" fmla="*/ 25 h 357"/>
                  <a:gd name="T8" fmla="*/ 76 w 806"/>
                  <a:gd name="T9" fmla="*/ 25 h 357"/>
                  <a:gd name="T10" fmla="*/ 74 w 806"/>
                  <a:gd name="T11" fmla="*/ 26 h 357"/>
                  <a:gd name="T12" fmla="*/ 70 w 806"/>
                  <a:gd name="T13" fmla="*/ 27 h 357"/>
                  <a:gd name="T14" fmla="*/ 67 w 806"/>
                  <a:gd name="T15" fmla="*/ 28 h 357"/>
                  <a:gd name="T16" fmla="*/ 65 w 806"/>
                  <a:gd name="T17" fmla="*/ 28 h 357"/>
                  <a:gd name="T18" fmla="*/ 61 w 806"/>
                  <a:gd name="T19" fmla="*/ 29 h 357"/>
                  <a:gd name="T20" fmla="*/ 58 w 806"/>
                  <a:gd name="T21" fmla="*/ 30 h 357"/>
                  <a:gd name="T22" fmla="*/ 55 w 806"/>
                  <a:gd name="T23" fmla="*/ 30 h 357"/>
                  <a:gd name="T24" fmla="*/ 52 w 806"/>
                  <a:gd name="T25" fmla="*/ 31 h 357"/>
                  <a:gd name="T26" fmla="*/ 49 w 806"/>
                  <a:gd name="T27" fmla="*/ 32 h 357"/>
                  <a:gd name="T28" fmla="*/ 45 w 806"/>
                  <a:gd name="T29" fmla="*/ 33 h 357"/>
                  <a:gd name="T30" fmla="*/ 42 w 806"/>
                  <a:gd name="T31" fmla="*/ 34 h 357"/>
                  <a:gd name="T32" fmla="*/ 38 w 806"/>
                  <a:gd name="T33" fmla="*/ 35 h 357"/>
                  <a:gd name="T34" fmla="*/ 35 w 806"/>
                  <a:gd name="T35" fmla="*/ 36 h 357"/>
                  <a:gd name="T36" fmla="*/ 30 w 806"/>
                  <a:gd name="T37" fmla="*/ 37 h 357"/>
                  <a:gd name="T38" fmla="*/ 27 w 806"/>
                  <a:gd name="T39" fmla="*/ 38 h 357"/>
                  <a:gd name="T40" fmla="*/ 24 w 806"/>
                  <a:gd name="T41" fmla="*/ 39 h 357"/>
                  <a:gd name="T42" fmla="*/ 21 w 806"/>
                  <a:gd name="T43" fmla="*/ 39 h 357"/>
                  <a:gd name="T44" fmla="*/ 18 w 806"/>
                  <a:gd name="T45" fmla="*/ 40 h 357"/>
                  <a:gd name="T46" fmla="*/ 14 w 806"/>
                  <a:gd name="T47" fmla="*/ 41 h 357"/>
                  <a:gd name="T48" fmla="*/ 13 w 806"/>
                  <a:gd name="T49" fmla="*/ 42 h 357"/>
                  <a:gd name="T50" fmla="*/ 11 w 806"/>
                  <a:gd name="T51" fmla="*/ 42 h 357"/>
                  <a:gd name="T52" fmla="*/ 9 w 806"/>
                  <a:gd name="T53" fmla="*/ 43 h 357"/>
                  <a:gd name="T54" fmla="*/ 6 w 806"/>
                  <a:gd name="T55" fmla="*/ 44 h 357"/>
                  <a:gd name="T56" fmla="*/ 5 w 806"/>
                  <a:gd name="T57" fmla="*/ 45 h 357"/>
                  <a:gd name="T58" fmla="*/ 6 w 806"/>
                  <a:gd name="T59" fmla="*/ 45 h 357"/>
                  <a:gd name="T60" fmla="*/ 9 w 806"/>
                  <a:gd name="T61" fmla="*/ 44 h 357"/>
                  <a:gd name="T62" fmla="*/ 11 w 806"/>
                  <a:gd name="T63" fmla="*/ 44 h 357"/>
                  <a:gd name="T64" fmla="*/ 13 w 806"/>
                  <a:gd name="T65" fmla="*/ 44 h 357"/>
                  <a:gd name="T66" fmla="*/ 15 w 806"/>
                  <a:gd name="T67" fmla="*/ 43 h 357"/>
                  <a:gd name="T68" fmla="*/ 18 w 806"/>
                  <a:gd name="T69" fmla="*/ 43 h 357"/>
                  <a:gd name="T70" fmla="*/ 22 w 806"/>
                  <a:gd name="T71" fmla="*/ 43 h 357"/>
                  <a:gd name="T72" fmla="*/ 25 w 806"/>
                  <a:gd name="T73" fmla="*/ 42 h 357"/>
                  <a:gd name="T74" fmla="*/ 28 w 806"/>
                  <a:gd name="T75" fmla="*/ 41 h 357"/>
                  <a:gd name="T76" fmla="*/ 31 w 806"/>
                  <a:gd name="T77" fmla="*/ 41 h 357"/>
                  <a:gd name="T78" fmla="*/ 36 w 806"/>
                  <a:gd name="T79" fmla="*/ 40 h 357"/>
                  <a:gd name="T80" fmla="*/ 40 w 806"/>
                  <a:gd name="T81" fmla="*/ 40 h 357"/>
                  <a:gd name="T82" fmla="*/ 44 w 806"/>
                  <a:gd name="T83" fmla="*/ 39 h 357"/>
                  <a:gd name="T84" fmla="*/ 48 w 806"/>
                  <a:gd name="T85" fmla="*/ 39 h 357"/>
                  <a:gd name="T86" fmla="*/ 51 w 806"/>
                  <a:gd name="T87" fmla="*/ 38 h 357"/>
                  <a:gd name="T88" fmla="*/ 55 w 806"/>
                  <a:gd name="T89" fmla="*/ 37 h 357"/>
                  <a:gd name="T90" fmla="*/ 59 w 806"/>
                  <a:gd name="T91" fmla="*/ 37 h 357"/>
                  <a:gd name="T92" fmla="*/ 62 w 806"/>
                  <a:gd name="T93" fmla="*/ 36 h 357"/>
                  <a:gd name="T94" fmla="*/ 67 w 806"/>
                  <a:gd name="T95" fmla="*/ 35 h 357"/>
                  <a:gd name="T96" fmla="*/ 71 w 806"/>
                  <a:gd name="T97" fmla="*/ 35 h 357"/>
                  <a:gd name="T98" fmla="*/ 74 w 806"/>
                  <a:gd name="T99" fmla="*/ 34 h 357"/>
                  <a:gd name="T100" fmla="*/ 77 w 806"/>
                  <a:gd name="T101" fmla="*/ 34 h 357"/>
                  <a:gd name="T102" fmla="*/ 80 w 806"/>
                  <a:gd name="T103" fmla="*/ 33 h 357"/>
                  <a:gd name="T104" fmla="*/ 83 w 806"/>
                  <a:gd name="T105" fmla="*/ 33 h 357"/>
                  <a:gd name="T106" fmla="*/ 86 w 806"/>
                  <a:gd name="T107" fmla="*/ 32 h 357"/>
                  <a:gd name="T108" fmla="*/ 88 w 806"/>
                  <a:gd name="T109" fmla="*/ 32 h 357"/>
                  <a:gd name="T110" fmla="*/ 90 w 806"/>
                  <a:gd name="T111" fmla="*/ 32 h 357"/>
                  <a:gd name="T112" fmla="*/ 92 w 806"/>
                  <a:gd name="T113" fmla="*/ 31 h 357"/>
                  <a:gd name="T114" fmla="*/ 94 w 806"/>
                  <a:gd name="T115" fmla="*/ 31 h 357"/>
                  <a:gd name="T116" fmla="*/ 94 w 806"/>
                  <a:gd name="T117" fmla="*/ 9 h 357"/>
                  <a:gd name="T118" fmla="*/ 101 w 806"/>
                  <a:gd name="T119" fmla="*/ 0 h 35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806"/>
                  <a:gd name="T181" fmla="*/ 0 h 357"/>
                  <a:gd name="T182" fmla="*/ 806 w 806"/>
                  <a:gd name="T183" fmla="*/ 357 h 35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806" h="357">
                    <a:moveTo>
                      <a:pt x="806" y="0"/>
                    </a:moveTo>
                    <a:lnTo>
                      <a:pt x="0" y="21"/>
                    </a:lnTo>
                    <a:lnTo>
                      <a:pt x="0" y="67"/>
                    </a:lnTo>
                    <a:lnTo>
                      <a:pt x="458" y="51"/>
                    </a:lnTo>
                    <a:lnTo>
                      <a:pt x="79" y="129"/>
                    </a:lnTo>
                    <a:lnTo>
                      <a:pt x="621" y="93"/>
                    </a:lnTo>
                    <a:lnTo>
                      <a:pt x="136" y="226"/>
                    </a:lnTo>
                    <a:lnTo>
                      <a:pt x="615" y="200"/>
                    </a:lnTo>
                    <a:lnTo>
                      <a:pt x="614" y="200"/>
                    </a:lnTo>
                    <a:lnTo>
                      <a:pt x="608" y="200"/>
                    </a:lnTo>
                    <a:lnTo>
                      <a:pt x="598" y="202"/>
                    </a:lnTo>
                    <a:lnTo>
                      <a:pt x="587" y="205"/>
                    </a:lnTo>
                    <a:lnTo>
                      <a:pt x="572" y="207"/>
                    </a:lnTo>
                    <a:lnTo>
                      <a:pt x="557" y="213"/>
                    </a:lnTo>
                    <a:lnTo>
                      <a:pt x="545" y="215"/>
                    </a:lnTo>
                    <a:lnTo>
                      <a:pt x="536" y="217"/>
                    </a:lnTo>
                    <a:lnTo>
                      <a:pt x="526" y="219"/>
                    </a:lnTo>
                    <a:lnTo>
                      <a:pt x="517" y="224"/>
                    </a:lnTo>
                    <a:lnTo>
                      <a:pt x="503" y="226"/>
                    </a:lnTo>
                    <a:lnTo>
                      <a:pt x="492" y="228"/>
                    </a:lnTo>
                    <a:lnTo>
                      <a:pt x="479" y="230"/>
                    </a:lnTo>
                    <a:lnTo>
                      <a:pt x="467" y="234"/>
                    </a:lnTo>
                    <a:lnTo>
                      <a:pt x="454" y="236"/>
                    </a:lnTo>
                    <a:lnTo>
                      <a:pt x="441" y="240"/>
                    </a:lnTo>
                    <a:lnTo>
                      <a:pt x="427" y="243"/>
                    </a:lnTo>
                    <a:lnTo>
                      <a:pt x="416" y="247"/>
                    </a:lnTo>
                    <a:lnTo>
                      <a:pt x="401" y="251"/>
                    </a:lnTo>
                    <a:lnTo>
                      <a:pt x="387" y="255"/>
                    </a:lnTo>
                    <a:lnTo>
                      <a:pt x="372" y="257"/>
                    </a:lnTo>
                    <a:lnTo>
                      <a:pt x="359" y="262"/>
                    </a:lnTo>
                    <a:lnTo>
                      <a:pt x="346" y="266"/>
                    </a:lnTo>
                    <a:lnTo>
                      <a:pt x="330" y="268"/>
                    </a:lnTo>
                    <a:lnTo>
                      <a:pt x="317" y="274"/>
                    </a:lnTo>
                    <a:lnTo>
                      <a:pt x="304" y="278"/>
                    </a:lnTo>
                    <a:lnTo>
                      <a:pt x="289" y="281"/>
                    </a:lnTo>
                    <a:lnTo>
                      <a:pt x="275" y="285"/>
                    </a:lnTo>
                    <a:lnTo>
                      <a:pt x="260" y="287"/>
                    </a:lnTo>
                    <a:lnTo>
                      <a:pt x="247" y="291"/>
                    </a:lnTo>
                    <a:lnTo>
                      <a:pt x="231" y="295"/>
                    </a:lnTo>
                    <a:lnTo>
                      <a:pt x="218" y="297"/>
                    </a:lnTo>
                    <a:lnTo>
                      <a:pt x="205" y="300"/>
                    </a:lnTo>
                    <a:lnTo>
                      <a:pt x="192" y="306"/>
                    </a:lnTo>
                    <a:lnTo>
                      <a:pt x="178" y="306"/>
                    </a:lnTo>
                    <a:lnTo>
                      <a:pt x="165" y="312"/>
                    </a:lnTo>
                    <a:lnTo>
                      <a:pt x="152" y="314"/>
                    </a:lnTo>
                    <a:lnTo>
                      <a:pt x="142" y="318"/>
                    </a:lnTo>
                    <a:lnTo>
                      <a:pt x="129" y="319"/>
                    </a:lnTo>
                    <a:lnTo>
                      <a:pt x="119" y="325"/>
                    </a:lnTo>
                    <a:lnTo>
                      <a:pt x="110" y="327"/>
                    </a:lnTo>
                    <a:lnTo>
                      <a:pt x="100" y="331"/>
                    </a:lnTo>
                    <a:lnTo>
                      <a:pt x="91" y="333"/>
                    </a:lnTo>
                    <a:lnTo>
                      <a:pt x="81" y="335"/>
                    </a:lnTo>
                    <a:lnTo>
                      <a:pt x="72" y="337"/>
                    </a:lnTo>
                    <a:lnTo>
                      <a:pt x="66" y="338"/>
                    </a:lnTo>
                    <a:lnTo>
                      <a:pt x="51" y="344"/>
                    </a:lnTo>
                    <a:lnTo>
                      <a:pt x="43" y="348"/>
                    </a:lnTo>
                    <a:lnTo>
                      <a:pt x="32" y="354"/>
                    </a:lnTo>
                    <a:lnTo>
                      <a:pt x="38" y="357"/>
                    </a:lnTo>
                    <a:lnTo>
                      <a:pt x="41" y="356"/>
                    </a:lnTo>
                    <a:lnTo>
                      <a:pt x="53" y="354"/>
                    </a:lnTo>
                    <a:lnTo>
                      <a:pt x="59" y="352"/>
                    </a:lnTo>
                    <a:lnTo>
                      <a:pt x="66" y="352"/>
                    </a:lnTo>
                    <a:lnTo>
                      <a:pt x="74" y="350"/>
                    </a:lnTo>
                    <a:lnTo>
                      <a:pt x="83" y="350"/>
                    </a:lnTo>
                    <a:lnTo>
                      <a:pt x="91" y="348"/>
                    </a:lnTo>
                    <a:lnTo>
                      <a:pt x="100" y="348"/>
                    </a:lnTo>
                    <a:lnTo>
                      <a:pt x="110" y="344"/>
                    </a:lnTo>
                    <a:lnTo>
                      <a:pt x="121" y="344"/>
                    </a:lnTo>
                    <a:lnTo>
                      <a:pt x="131" y="340"/>
                    </a:lnTo>
                    <a:lnTo>
                      <a:pt x="144" y="340"/>
                    </a:lnTo>
                    <a:lnTo>
                      <a:pt x="157" y="337"/>
                    </a:lnTo>
                    <a:lnTo>
                      <a:pt x="171" y="337"/>
                    </a:lnTo>
                    <a:lnTo>
                      <a:pt x="182" y="335"/>
                    </a:lnTo>
                    <a:lnTo>
                      <a:pt x="195" y="333"/>
                    </a:lnTo>
                    <a:lnTo>
                      <a:pt x="209" y="329"/>
                    </a:lnTo>
                    <a:lnTo>
                      <a:pt x="224" y="327"/>
                    </a:lnTo>
                    <a:lnTo>
                      <a:pt x="239" y="325"/>
                    </a:lnTo>
                    <a:lnTo>
                      <a:pt x="252" y="323"/>
                    </a:lnTo>
                    <a:lnTo>
                      <a:pt x="268" y="321"/>
                    </a:lnTo>
                    <a:lnTo>
                      <a:pt x="285" y="319"/>
                    </a:lnTo>
                    <a:lnTo>
                      <a:pt x="298" y="316"/>
                    </a:lnTo>
                    <a:lnTo>
                      <a:pt x="315" y="316"/>
                    </a:lnTo>
                    <a:lnTo>
                      <a:pt x="330" y="312"/>
                    </a:lnTo>
                    <a:lnTo>
                      <a:pt x="347" y="310"/>
                    </a:lnTo>
                    <a:lnTo>
                      <a:pt x="363" y="306"/>
                    </a:lnTo>
                    <a:lnTo>
                      <a:pt x="378" y="306"/>
                    </a:lnTo>
                    <a:lnTo>
                      <a:pt x="395" y="302"/>
                    </a:lnTo>
                    <a:lnTo>
                      <a:pt x="412" y="300"/>
                    </a:lnTo>
                    <a:lnTo>
                      <a:pt x="427" y="297"/>
                    </a:lnTo>
                    <a:lnTo>
                      <a:pt x="442" y="295"/>
                    </a:lnTo>
                    <a:lnTo>
                      <a:pt x="458" y="291"/>
                    </a:lnTo>
                    <a:lnTo>
                      <a:pt x="473" y="289"/>
                    </a:lnTo>
                    <a:lnTo>
                      <a:pt x="488" y="287"/>
                    </a:lnTo>
                    <a:lnTo>
                      <a:pt x="503" y="285"/>
                    </a:lnTo>
                    <a:lnTo>
                      <a:pt x="518" y="281"/>
                    </a:lnTo>
                    <a:lnTo>
                      <a:pt x="536" y="279"/>
                    </a:lnTo>
                    <a:lnTo>
                      <a:pt x="547" y="278"/>
                    </a:lnTo>
                    <a:lnTo>
                      <a:pt x="562" y="276"/>
                    </a:lnTo>
                    <a:lnTo>
                      <a:pt x="576" y="272"/>
                    </a:lnTo>
                    <a:lnTo>
                      <a:pt x="589" y="270"/>
                    </a:lnTo>
                    <a:lnTo>
                      <a:pt x="602" y="266"/>
                    </a:lnTo>
                    <a:lnTo>
                      <a:pt x="615" y="266"/>
                    </a:lnTo>
                    <a:lnTo>
                      <a:pt x="627" y="262"/>
                    </a:lnTo>
                    <a:lnTo>
                      <a:pt x="640" y="262"/>
                    </a:lnTo>
                    <a:lnTo>
                      <a:pt x="650" y="259"/>
                    </a:lnTo>
                    <a:lnTo>
                      <a:pt x="661" y="257"/>
                    </a:lnTo>
                    <a:lnTo>
                      <a:pt x="671" y="257"/>
                    </a:lnTo>
                    <a:lnTo>
                      <a:pt x="682" y="255"/>
                    </a:lnTo>
                    <a:lnTo>
                      <a:pt x="690" y="253"/>
                    </a:lnTo>
                    <a:lnTo>
                      <a:pt x="699" y="251"/>
                    </a:lnTo>
                    <a:lnTo>
                      <a:pt x="707" y="249"/>
                    </a:lnTo>
                    <a:lnTo>
                      <a:pt x="716" y="249"/>
                    </a:lnTo>
                    <a:lnTo>
                      <a:pt x="726" y="247"/>
                    </a:lnTo>
                    <a:lnTo>
                      <a:pt x="735" y="247"/>
                    </a:lnTo>
                    <a:lnTo>
                      <a:pt x="741" y="247"/>
                    </a:lnTo>
                    <a:lnTo>
                      <a:pt x="745" y="247"/>
                    </a:lnTo>
                    <a:lnTo>
                      <a:pt x="739" y="175"/>
                    </a:lnTo>
                    <a:lnTo>
                      <a:pt x="748" y="72"/>
                    </a:lnTo>
                    <a:lnTo>
                      <a:pt x="806" y="0"/>
                    </a:lnTo>
                    <a:close/>
                  </a:path>
                </a:pathLst>
              </a:custGeom>
              <a:solidFill>
                <a:srgbClr val="2E2E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7" name="Freeform 58"/>
              <p:cNvSpPr>
                <a:spLocks/>
              </p:cNvSpPr>
              <p:nvPr/>
            </p:nvSpPr>
            <p:spPr bwMode="auto">
              <a:xfrm>
                <a:off x="596" y="1567"/>
                <a:ext cx="46" cy="53"/>
              </a:xfrm>
              <a:custGeom>
                <a:avLst/>
                <a:gdLst>
                  <a:gd name="T0" fmla="*/ 8 w 91"/>
                  <a:gd name="T1" fmla="*/ 0 h 104"/>
                  <a:gd name="T2" fmla="*/ 12 w 91"/>
                  <a:gd name="T3" fmla="*/ 3 h 104"/>
                  <a:gd name="T4" fmla="*/ 8 w 91"/>
                  <a:gd name="T5" fmla="*/ 10 h 104"/>
                  <a:gd name="T6" fmla="*/ 0 w 91"/>
                  <a:gd name="T7" fmla="*/ 14 h 104"/>
                  <a:gd name="T8" fmla="*/ 8 w 91"/>
                  <a:gd name="T9" fmla="*/ 0 h 104"/>
                  <a:gd name="T10" fmla="*/ 8 w 91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1"/>
                  <a:gd name="T19" fmla="*/ 0 h 104"/>
                  <a:gd name="T20" fmla="*/ 91 w 91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1" h="104">
                    <a:moveTo>
                      <a:pt x="61" y="0"/>
                    </a:moveTo>
                    <a:lnTo>
                      <a:pt x="91" y="22"/>
                    </a:lnTo>
                    <a:lnTo>
                      <a:pt x="59" y="79"/>
                    </a:lnTo>
                    <a:lnTo>
                      <a:pt x="0" y="10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8" name="Freeform 59"/>
              <p:cNvSpPr>
                <a:spLocks/>
              </p:cNvSpPr>
              <p:nvPr/>
            </p:nvSpPr>
            <p:spPr bwMode="auto">
              <a:xfrm>
                <a:off x="1841" y="1052"/>
                <a:ext cx="783" cy="1318"/>
              </a:xfrm>
              <a:custGeom>
                <a:avLst/>
                <a:gdLst>
                  <a:gd name="T0" fmla="*/ 5 w 1566"/>
                  <a:gd name="T1" fmla="*/ 129 h 2635"/>
                  <a:gd name="T2" fmla="*/ 77 w 1566"/>
                  <a:gd name="T3" fmla="*/ 81 h 2635"/>
                  <a:gd name="T4" fmla="*/ 195 w 1566"/>
                  <a:gd name="T5" fmla="*/ 0 h 2635"/>
                  <a:gd name="T6" fmla="*/ 196 w 1566"/>
                  <a:gd name="T7" fmla="*/ 282 h 2635"/>
                  <a:gd name="T8" fmla="*/ 143 w 1566"/>
                  <a:gd name="T9" fmla="*/ 330 h 2635"/>
                  <a:gd name="T10" fmla="*/ 0 w 1566"/>
                  <a:gd name="T11" fmla="*/ 242 h 2635"/>
                  <a:gd name="T12" fmla="*/ 54 w 1566"/>
                  <a:gd name="T13" fmla="*/ 204 h 2635"/>
                  <a:gd name="T14" fmla="*/ 59 w 1566"/>
                  <a:gd name="T15" fmla="*/ 172 h 2635"/>
                  <a:gd name="T16" fmla="*/ 3 w 1566"/>
                  <a:gd name="T17" fmla="*/ 135 h 2635"/>
                  <a:gd name="T18" fmla="*/ 5 w 1566"/>
                  <a:gd name="T19" fmla="*/ 129 h 2635"/>
                  <a:gd name="T20" fmla="*/ 5 w 1566"/>
                  <a:gd name="T21" fmla="*/ 129 h 26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66"/>
                  <a:gd name="T34" fmla="*/ 0 h 2635"/>
                  <a:gd name="T35" fmla="*/ 1566 w 1566"/>
                  <a:gd name="T36" fmla="*/ 2635 h 263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66" h="2635">
                    <a:moveTo>
                      <a:pt x="34" y="1027"/>
                    </a:moveTo>
                    <a:lnTo>
                      <a:pt x="616" y="641"/>
                    </a:lnTo>
                    <a:lnTo>
                      <a:pt x="1560" y="0"/>
                    </a:lnTo>
                    <a:lnTo>
                      <a:pt x="1566" y="2249"/>
                    </a:lnTo>
                    <a:lnTo>
                      <a:pt x="1138" y="2635"/>
                    </a:lnTo>
                    <a:lnTo>
                      <a:pt x="0" y="1932"/>
                    </a:lnTo>
                    <a:lnTo>
                      <a:pt x="437" y="1629"/>
                    </a:lnTo>
                    <a:lnTo>
                      <a:pt x="479" y="1373"/>
                    </a:lnTo>
                    <a:lnTo>
                      <a:pt x="21" y="1074"/>
                    </a:lnTo>
                    <a:lnTo>
                      <a:pt x="34" y="1027"/>
                    </a:lnTo>
                    <a:close/>
                  </a:path>
                </a:pathLst>
              </a:custGeom>
              <a:solidFill>
                <a:srgbClr val="7A94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19" name="Freeform 60"/>
              <p:cNvSpPr>
                <a:spLocks/>
              </p:cNvSpPr>
              <p:nvPr/>
            </p:nvSpPr>
            <p:spPr bwMode="auto">
              <a:xfrm>
                <a:off x="1841" y="1017"/>
                <a:ext cx="141" cy="1016"/>
              </a:xfrm>
              <a:custGeom>
                <a:avLst/>
                <a:gdLst>
                  <a:gd name="T0" fmla="*/ 2 w 281"/>
                  <a:gd name="T1" fmla="*/ 139 h 2032"/>
                  <a:gd name="T2" fmla="*/ 0 w 281"/>
                  <a:gd name="T3" fmla="*/ 250 h 2032"/>
                  <a:gd name="T4" fmla="*/ 6 w 281"/>
                  <a:gd name="T5" fmla="*/ 254 h 2032"/>
                  <a:gd name="T6" fmla="*/ 36 w 281"/>
                  <a:gd name="T7" fmla="*/ 249 h 2032"/>
                  <a:gd name="T8" fmla="*/ 36 w 281"/>
                  <a:gd name="T9" fmla="*/ 240 h 2032"/>
                  <a:gd name="T10" fmla="*/ 7 w 281"/>
                  <a:gd name="T11" fmla="*/ 246 h 2032"/>
                  <a:gd name="T12" fmla="*/ 9 w 281"/>
                  <a:gd name="T13" fmla="*/ 145 h 2032"/>
                  <a:gd name="T14" fmla="*/ 9 w 281"/>
                  <a:gd name="T15" fmla="*/ 0 h 2032"/>
                  <a:gd name="T16" fmla="*/ 1 w 281"/>
                  <a:gd name="T17" fmla="*/ 0 h 2032"/>
                  <a:gd name="T18" fmla="*/ 2 w 281"/>
                  <a:gd name="T19" fmla="*/ 139 h 2032"/>
                  <a:gd name="T20" fmla="*/ 2 w 281"/>
                  <a:gd name="T21" fmla="*/ 139 h 203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1"/>
                  <a:gd name="T34" fmla="*/ 0 h 2032"/>
                  <a:gd name="T35" fmla="*/ 281 w 281"/>
                  <a:gd name="T36" fmla="*/ 2032 h 203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1" h="2032">
                    <a:moveTo>
                      <a:pt x="15" y="1108"/>
                    </a:moveTo>
                    <a:lnTo>
                      <a:pt x="0" y="1994"/>
                    </a:lnTo>
                    <a:lnTo>
                      <a:pt x="42" y="2032"/>
                    </a:lnTo>
                    <a:lnTo>
                      <a:pt x="281" y="1990"/>
                    </a:lnTo>
                    <a:lnTo>
                      <a:pt x="281" y="1918"/>
                    </a:lnTo>
                    <a:lnTo>
                      <a:pt x="51" y="1964"/>
                    </a:lnTo>
                    <a:lnTo>
                      <a:pt x="66" y="1154"/>
                    </a:lnTo>
                    <a:lnTo>
                      <a:pt x="72" y="0"/>
                    </a:lnTo>
                    <a:lnTo>
                      <a:pt x="7" y="0"/>
                    </a:lnTo>
                    <a:lnTo>
                      <a:pt x="15" y="1108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0" name="Freeform 61"/>
              <p:cNvSpPr>
                <a:spLocks/>
              </p:cNvSpPr>
              <p:nvPr/>
            </p:nvSpPr>
            <p:spPr bwMode="auto">
              <a:xfrm>
                <a:off x="2013" y="1370"/>
                <a:ext cx="608" cy="386"/>
              </a:xfrm>
              <a:custGeom>
                <a:avLst/>
                <a:gdLst>
                  <a:gd name="T0" fmla="*/ 14 w 1216"/>
                  <a:gd name="T1" fmla="*/ 64 h 774"/>
                  <a:gd name="T2" fmla="*/ 76 w 1216"/>
                  <a:gd name="T3" fmla="*/ 64 h 774"/>
                  <a:gd name="T4" fmla="*/ 67 w 1216"/>
                  <a:gd name="T5" fmla="*/ 96 h 774"/>
                  <a:gd name="T6" fmla="*/ 122 w 1216"/>
                  <a:gd name="T7" fmla="*/ 93 h 774"/>
                  <a:gd name="T8" fmla="*/ 127 w 1216"/>
                  <a:gd name="T9" fmla="*/ 84 h 774"/>
                  <a:gd name="T10" fmla="*/ 152 w 1216"/>
                  <a:gd name="T11" fmla="*/ 78 h 774"/>
                  <a:gd name="T12" fmla="*/ 152 w 1216"/>
                  <a:gd name="T13" fmla="*/ 0 h 774"/>
                  <a:gd name="T14" fmla="*/ 0 w 1216"/>
                  <a:gd name="T15" fmla="*/ 49 h 774"/>
                  <a:gd name="T16" fmla="*/ 14 w 1216"/>
                  <a:gd name="T17" fmla="*/ 64 h 774"/>
                  <a:gd name="T18" fmla="*/ 14 w 1216"/>
                  <a:gd name="T19" fmla="*/ 64 h 77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6"/>
                  <a:gd name="T31" fmla="*/ 0 h 774"/>
                  <a:gd name="T32" fmla="*/ 1216 w 1216"/>
                  <a:gd name="T33" fmla="*/ 774 h 77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6" h="774">
                    <a:moveTo>
                      <a:pt x="118" y="517"/>
                    </a:moveTo>
                    <a:lnTo>
                      <a:pt x="602" y="517"/>
                    </a:lnTo>
                    <a:lnTo>
                      <a:pt x="530" y="774"/>
                    </a:lnTo>
                    <a:lnTo>
                      <a:pt x="982" y="747"/>
                    </a:lnTo>
                    <a:lnTo>
                      <a:pt x="1022" y="677"/>
                    </a:lnTo>
                    <a:lnTo>
                      <a:pt x="1216" y="627"/>
                    </a:lnTo>
                    <a:lnTo>
                      <a:pt x="1211" y="0"/>
                    </a:lnTo>
                    <a:lnTo>
                      <a:pt x="0" y="397"/>
                    </a:lnTo>
                    <a:lnTo>
                      <a:pt x="118" y="517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1" name="Freeform 62"/>
              <p:cNvSpPr>
                <a:spLocks/>
              </p:cNvSpPr>
              <p:nvPr/>
            </p:nvSpPr>
            <p:spPr bwMode="auto">
              <a:xfrm>
                <a:off x="2000" y="1017"/>
                <a:ext cx="621" cy="154"/>
              </a:xfrm>
              <a:custGeom>
                <a:avLst/>
                <a:gdLst>
                  <a:gd name="T0" fmla="*/ 0 w 1243"/>
                  <a:gd name="T1" fmla="*/ 0 h 308"/>
                  <a:gd name="T2" fmla="*/ 101 w 1243"/>
                  <a:gd name="T3" fmla="*/ 39 h 308"/>
                  <a:gd name="T4" fmla="*/ 155 w 1243"/>
                  <a:gd name="T5" fmla="*/ 0 h 308"/>
                  <a:gd name="T6" fmla="*/ 0 w 1243"/>
                  <a:gd name="T7" fmla="*/ 0 h 308"/>
                  <a:gd name="T8" fmla="*/ 0 w 1243"/>
                  <a:gd name="T9" fmla="*/ 0 h 3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3"/>
                  <a:gd name="T16" fmla="*/ 0 h 308"/>
                  <a:gd name="T17" fmla="*/ 1243 w 1243"/>
                  <a:gd name="T18" fmla="*/ 308 h 3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3" h="308">
                    <a:moveTo>
                      <a:pt x="0" y="0"/>
                    </a:moveTo>
                    <a:lnTo>
                      <a:pt x="810" y="308"/>
                    </a:lnTo>
                    <a:lnTo>
                      <a:pt x="124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A94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2" name="Freeform 63"/>
              <p:cNvSpPr>
                <a:spLocks/>
              </p:cNvSpPr>
              <p:nvPr/>
            </p:nvSpPr>
            <p:spPr bwMode="auto">
              <a:xfrm>
                <a:off x="1974" y="1816"/>
                <a:ext cx="152" cy="327"/>
              </a:xfrm>
              <a:custGeom>
                <a:avLst/>
                <a:gdLst>
                  <a:gd name="T0" fmla="*/ 0 w 304"/>
                  <a:gd name="T1" fmla="*/ 0 h 654"/>
                  <a:gd name="T2" fmla="*/ 0 w 304"/>
                  <a:gd name="T3" fmla="*/ 58 h 654"/>
                  <a:gd name="T4" fmla="*/ 37 w 304"/>
                  <a:gd name="T5" fmla="*/ 82 h 654"/>
                  <a:gd name="T6" fmla="*/ 38 w 304"/>
                  <a:gd name="T7" fmla="*/ 13 h 654"/>
                  <a:gd name="T8" fmla="*/ 0 w 304"/>
                  <a:gd name="T9" fmla="*/ 0 h 654"/>
                  <a:gd name="T10" fmla="*/ 0 w 304"/>
                  <a:gd name="T11" fmla="*/ 0 h 6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4"/>
                  <a:gd name="T19" fmla="*/ 0 h 654"/>
                  <a:gd name="T20" fmla="*/ 304 w 304"/>
                  <a:gd name="T21" fmla="*/ 654 h 6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4" h="654">
                    <a:moveTo>
                      <a:pt x="0" y="0"/>
                    </a:moveTo>
                    <a:lnTo>
                      <a:pt x="0" y="465"/>
                    </a:lnTo>
                    <a:lnTo>
                      <a:pt x="295" y="654"/>
                    </a:lnTo>
                    <a:lnTo>
                      <a:pt x="304" y="1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3" name="Freeform 64"/>
              <p:cNvSpPr>
                <a:spLocks/>
              </p:cNvSpPr>
              <p:nvPr/>
            </p:nvSpPr>
            <p:spPr bwMode="auto">
              <a:xfrm>
                <a:off x="2144" y="2012"/>
                <a:ext cx="201" cy="272"/>
              </a:xfrm>
              <a:custGeom>
                <a:avLst/>
                <a:gdLst>
                  <a:gd name="T0" fmla="*/ 0 w 401"/>
                  <a:gd name="T1" fmla="*/ 0 h 544"/>
                  <a:gd name="T2" fmla="*/ 0 w 401"/>
                  <a:gd name="T3" fmla="*/ 42 h 544"/>
                  <a:gd name="T4" fmla="*/ 43 w 401"/>
                  <a:gd name="T5" fmla="*/ 68 h 544"/>
                  <a:gd name="T6" fmla="*/ 51 w 401"/>
                  <a:gd name="T7" fmla="*/ 20 h 544"/>
                  <a:gd name="T8" fmla="*/ 0 w 401"/>
                  <a:gd name="T9" fmla="*/ 0 h 544"/>
                  <a:gd name="T10" fmla="*/ 0 w 401"/>
                  <a:gd name="T11" fmla="*/ 0 h 5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1"/>
                  <a:gd name="T19" fmla="*/ 0 h 544"/>
                  <a:gd name="T20" fmla="*/ 401 w 401"/>
                  <a:gd name="T21" fmla="*/ 544 h 5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1" h="544">
                    <a:moveTo>
                      <a:pt x="0" y="0"/>
                    </a:moveTo>
                    <a:lnTo>
                      <a:pt x="0" y="341"/>
                    </a:lnTo>
                    <a:lnTo>
                      <a:pt x="344" y="544"/>
                    </a:lnTo>
                    <a:lnTo>
                      <a:pt x="401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4" name="Freeform 65"/>
              <p:cNvSpPr>
                <a:spLocks/>
              </p:cNvSpPr>
              <p:nvPr/>
            </p:nvSpPr>
            <p:spPr bwMode="auto">
              <a:xfrm>
                <a:off x="1968" y="1751"/>
                <a:ext cx="236" cy="162"/>
              </a:xfrm>
              <a:custGeom>
                <a:avLst/>
                <a:gdLst>
                  <a:gd name="T0" fmla="*/ 0 w 472"/>
                  <a:gd name="T1" fmla="*/ 17 h 326"/>
                  <a:gd name="T2" fmla="*/ 23 w 472"/>
                  <a:gd name="T3" fmla="*/ 0 h 326"/>
                  <a:gd name="T4" fmla="*/ 59 w 472"/>
                  <a:gd name="T5" fmla="*/ 20 h 326"/>
                  <a:gd name="T6" fmla="*/ 38 w 472"/>
                  <a:gd name="T7" fmla="*/ 40 h 326"/>
                  <a:gd name="T8" fmla="*/ 0 w 472"/>
                  <a:gd name="T9" fmla="*/ 17 h 326"/>
                  <a:gd name="T10" fmla="*/ 0 w 472"/>
                  <a:gd name="T11" fmla="*/ 17 h 3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2"/>
                  <a:gd name="T19" fmla="*/ 0 h 326"/>
                  <a:gd name="T20" fmla="*/ 472 w 472"/>
                  <a:gd name="T21" fmla="*/ 326 h 3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2" h="326">
                    <a:moveTo>
                      <a:pt x="0" y="141"/>
                    </a:moveTo>
                    <a:lnTo>
                      <a:pt x="183" y="0"/>
                    </a:lnTo>
                    <a:lnTo>
                      <a:pt x="472" y="162"/>
                    </a:lnTo>
                    <a:lnTo>
                      <a:pt x="301" y="326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5" name="Freeform 66"/>
              <p:cNvSpPr>
                <a:spLocks/>
              </p:cNvSpPr>
              <p:nvPr/>
            </p:nvSpPr>
            <p:spPr bwMode="auto">
              <a:xfrm>
                <a:off x="2123" y="1981"/>
                <a:ext cx="351" cy="147"/>
              </a:xfrm>
              <a:custGeom>
                <a:avLst/>
                <a:gdLst>
                  <a:gd name="T0" fmla="*/ 0 w 702"/>
                  <a:gd name="T1" fmla="*/ 9 h 294"/>
                  <a:gd name="T2" fmla="*/ 51 w 702"/>
                  <a:gd name="T3" fmla="*/ 37 h 294"/>
                  <a:gd name="T4" fmla="*/ 88 w 702"/>
                  <a:gd name="T5" fmla="*/ 3 h 294"/>
                  <a:gd name="T6" fmla="*/ 11 w 702"/>
                  <a:gd name="T7" fmla="*/ 0 h 294"/>
                  <a:gd name="T8" fmla="*/ 0 w 702"/>
                  <a:gd name="T9" fmla="*/ 9 h 294"/>
                  <a:gd name="T10" fmla="*/ 0 w 702"/>
                  <a:gd name="T11" fmla="*/ 9 h 2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2"/>
                  <a:gd name="T19" fmla="*/ 0 h 294"/>
                  <a:gd name="T20" fmla="*/ 702 w 702"/>
                  <a:gd name="T21" fmla="*/ 294 h 2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2" h="294">
                    <a:moveTo>
                      <a:pt x="0" y="74"/>
                    </a:moveTo>
                    <a:lnTo>
                      <a:pt x="413" y="294"/>
                    </a:lnTo>
                    <a:lnTo>
                      <a:pt x="702" y="24"/>
                    </a:lnTo>
                    <a:lnTo>
                      <a:pt x="88" y="0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6" name="Freeform 67"/>
              <p:cNvSpPr>
                <a:spLocks/>
              </p:cNvSpPr>
              <p:nvPr/>
            </p:nvSpPr>
            <p:spPr bwMode="auto">
              <a:xfrm>
                <a:off x="1938" y="1370"/>
                <a:ext cx="142" cy="263"/>
              </a:xfrm>
              <a:custGeom>
                <a:avLst/>
                <a:gdLst>
                  <a:gd name="T0" fmla="*/ 0 w 285"/>
                  <a:gd name="T1" fmla="*/ 0 h 527"/>
                  <a:gd name="T2" fmla="*/ 35 w 285"/>
                  <a:gd name="T3" fmla="*/ 11 h 527"/>
                  <a:gd name="T4" fmla="*/ 33 w 285"/>
                  <a:gd name="T5" fmla="*/ 65 h 527"/>
                  <a:gd name="T6" fmla="*/ 0 w 285"/>
                  <a:gd name="T7" fmla="*/ 46 h 527"/>
                  <a:gd name="T8" fmla="*/ 0 w 285"/>
                  <a:gd name="T9" fmla="*/ 0 h 527"/>
                  <a:gd name="T10" fmla="*/ 0 w 285"/>
                  <a:gd name="T11" fmla="*/ 0 h 5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5"/>
                  <a:gd name="T19" fmla="*/ 0 h 527"/>
                  <a:gd name="T20" fmla="*/ 285 w 285"/>
                  <a:gd name="T21" fmla="*/ 527 h 5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5" h="527">
                    <a:moveTo>
                      <a:pt x="5" y="0"/>
                    </a:moveTo>
                    <a:lnTo>
                      <a:pt x="285" y="95"/>
                    </a:lnTo>
                    <a:lnTo>
                      <a:pt x="268" y="527"/>
                    </a:lnTo>
                    <a:lnTo>
                      <a:pt x="0" y="37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7" name="Freeform 68"/>
              <p:cNvSpPr>
                <a:spLocks/>
              </p:cNvSpPr>
              <p:nvPr/>
            </p:nvSpPr>
            <p:spPr bwMode="auto">
              <a:xfrm>
                <a:off x="2161" y="1519"/>
                <a:ext cx="153" cy="235"/>
              </a:xfrm>
              <a:custGeom>
                <a:avLst/>
                <a:gdLst>
                  <a:gd name="T0" fmla="*/ 0 w 306"/>
                  <a:gd name="T1" fmla="*/ 0 h 469"/>
                  <a:gd name="T2" fmla="*/ 38 w 306"/>
                  <a:gd name="T3" fmla="*/ 15 h 469"/>
                  <a:gd name="T4" fmla="*/ 28 w 306"/>
                  <a:gd name="T5" fmla="*/ 59 h 469"/>
                  <a:gd name="T6" fmla="*/ 0 w 306"/>
                  <a:gd name="T7" fmla="*/ 44 h 469"/>
                  <a:gd name="T8" fmla="*/ 0 w 306"/>
                  <a:gd name="T9" fmla="*/ 0 h 469"/>
                  <a:gd name="T10" fmla="*/ 0 w 306"/>
                  <a:gd name="T11" fmla="*/ 0 h 4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6"/>
                  <a:gd name="T19" fmla="*/ 0 h 469"/>
                  <a:gd name="T20" fmla="*/ 306 w 306"/>
                  <a:gd name="T21" fmla="*/ 469 h 4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6" h="469">
                    <a:moveTo>
                      <a:pt x="0" y="0"/>
                    </a:moveTo>
                    <a:lnTo>
                      <a:pt x="306" y="119"/>
                    </a:lnTo>
                    <a:lnTo>
                      <a:pt x="230" y="469"/>
                    </a:lnTo>
                    <a:lnTo>
                      <a:pt x="0" y="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8" name="Freeform 69"/>
              <p:cNvSpPr>
                <a:spLocks/>
              </p:cNvSpPr>
              <p:nvPr/>
            </p:nvSpPr>
            <p:spPr bwMode="auto">
              <a:xfrm>
                <a:off x="1938" y="1297"/>
                <a:ext cx="278" cy="150"/>
              </a:xfrm>
              <a:custGeom>
                <a:avLst/>
                <a:gdLst>
                  <a:gd name="T0" fmla="*/ 0 w 557"/>
                  <a:gd name="T1" fmla="*/ 19 h 300"/>
                  <a:gd name="T2" fmla="*/ 34 w 557"/>
                  <a:gd name="T3" fmla="*/ 0 h 300"/>
                  <a:gd name="T4" fmla="*/ 69 w 557"/>
                  <a:gd name="T5" fmla="*/ 15 h 300"/>
                  <a:gd name="T6" fmla="*/ 33 w 557"/>
                  <a:gd name="T7" fmla="*/ 38 h 300"/>
                  <a:gd name="T8" fmla="*/ 0 w 557"/>
                  <a:gd name="T9" fmla="*/ 19 h 300"/>
                  <a:gd name="T10" fmla="*/ 0 w 557"/>
                  <a:gd name="T11" fmla="*/ 19 h 3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7"/>
                  <a:gd name="T19" fmla="*/ 0 h 300"/>
                  <a:gd name="T20" fmla="*/ 557 w 557"/>
                  <a:gd name="T21" fmla="*/ 300 h 3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7" h="300">
                    <a:moveTo>
                      <a:pt x="0" y="159"/>
                    </a:moveTo>
                    <a:lnTo>
                      <a:pt x="279" y="0"/>
                    </a:lnTo>
                    <a:lnTo>
                      <a:pt x="557" y="123"/>
                    </a:lnTo>
                    <a:lnTo>
                      <a:pt x="264" y="30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29" name="Freeform 70"/>
              <p:cNvSpPr>
                <a:spLocks/>
              </p:cNvSpPr>
              <p:nvPr/>
            </p:nvSpPr>
            <p:spPr bwMode="auto">
              <a:xfrm>
                <a:off x="2144" y="1450"/>
                <a:ext cx="294" cy="175"/>
              </a:xfrm>
              <a:custGeom>
                <a:avLst/>
                <a:gdLst>
                  <a:gd name="T0" fmla="*/ 0 w 587"/>
                  <a:gd name="T1" fmla="*/ 21 h 349"/>
                  <a:gd name="T2" fmla="*/ 34 w 587"/>
                  <a:gd name="T3" fmla="*/ 0 h 349"/>
                  <a:gd name="T4" fmla="*/ 74 w 587"/>
                  <a:gd name="T5" fmla="*/ 25 h 349"/>
                  <a:gd name="T6" fmla="*/ 38 w 587"/>
                  <a:gd name="T7" fmla="*/ 44 h 349"/>
                  <a:gd name="T8" fmla="*/ 0 w 587"/>
                  <a:gd name="T9" fmla="*/ 21 h 349"/>
                  <a:gd name="T10" fmla="*/ 0 w 587"/>
                  <a:gd name="T11" fmla="*/ 21 h 3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7"/>
                  <a:gd name="T19" fmla="*/ 0 h 349"/>
                  <a:gd name="T20" fmla="*/ 587 w 587"/>
                  <a:gd name="T21" fmla="*/ 349 h 3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7" h="349">
                    <a:moveTo>
                      <a:pt x="0" y="167"/>
                    </a:moveTo>
                    <a:lnTo>
                      <a:pt x="268" y="0"/>
                    </a:lnTo>
                    <a:lnTo>
                      <a:pt x="587" y="194"/>
                    </a:lnTo>
                    <a:lnTo>
                      <a:pt x="299" y="349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0" name="Freeform 71"/>
              <p:cNvSpPr>
                <a:spLocks/>
              </p:cNvSpPr>
              <p:nvPr/>
            </p:nvSpPr>
            <p:spPr bwMode="auto">
              <a:xfrm>
                <a:off x="2059" y="1095"/>
                <a:ext cx="565" cy="661"/>
              </a:xfrm>
              <a:custGeom>
                <a:avLst/>
                <a:gdLst>
                  <a:gd name="T0" fmla="*/ 0 w 1129"/>
                  <a:gd name="T1" fmla="*/ 86 h 1323"/>
                  <a:gd name="T2" fmla="*/ 37 w 1129"/>
                  <a:gd name="T3" fmla="*/ 65 h 1323"/>
                  <a:gd name="T4" fmla="*/ 23 w 1129"/>
                  <a:gd name="T5" fmla="*/ 58 h 1323"/>
                  <a:gd name="T6" fmla="*/ 23 w 1129"/>
                  <a:gd name="T7" fmla="*/ 45 h 1323"/>
                  <a:gd name="T8" fmla="*/ 57 w 1129"/>
                  <a:gd name="T9" fmla="*/ 30 h 1323"/>
                  <a:gd name="T10" fmla="*/ 57 w 1129"/>
                  <a:gd name="T11" fmla="*/ 16 h 1323"/>
                  <a:gd name="T12" fmla="*/ 84 w 1129"/>
                  <a:gd name="T13" fmla="*/ 26 h 1323"/>
                  <a:gd name="T14" fmla="*/ 133 w 1129"/>
                  <a:gd name="T15" fmla="*/ 0 h 1323"/>
                  <a:gd name="T16" fmla="*/ 133 w 1129"/>
                  <a:gd name="T17" fmla="*/ 44 h 1323"/>
                  <a:gd name="T18" fmla="*/ 142 w 1129"/>
                  <a:gd name="T19" fmla="*/ 50 h 1323"/>
                  <a:gd name="T20" fmla="*/ 141 w 1129"/>
                  <a:gd name="T21" fmla="*/ 104 h 1323"/>
                  <a:gd name="T22" fmla="*/ 128 w 1129"/>
                  <a:gd name="T23" fmla="*/ 115 h 1323"/>
                  <a:gd name="T24" fmla="*/ 120 w 1129"/>
                  <a:gd name="T25" fmla="*/ 113 h 1323"/>
                  <a:gd name="T26" fmla="*/ 94 w 1129"/>
                  <a:gd name="T27" fmla="*/ 137 h 1323"/>
                  <a:gd name="T28" fmla="*/ 85 w 1129"/>
                  <a:gd name="T29" fmla="*/ 132 h 1323"/>
                  <a:gd name="T30" fmla="*/ 83 w 1129"/>
                  <a:gd name="T31" fmla="*/ 139 h 1323"/>
                  <a:gd name="T32" fmla="*/ 54 w 1129"/>
                  <a:gd name="T33" fmla="*/ 165 h 1323"/>
                  <a:gd name="T34" fmla="*/ 54 w 1129"/>
                  <a:gd name="T35" fmla="*/ 130 h 1323"/>
                  <a:gd name="T36" fmla="*/ 79 w 1129"/>
                  <a:gd name="T37" fmla="*/ 111 h 1323"/>
                  <a:gd name="T38" fmla="*/ 50 w 1129"/>
                  <a:gd name="T39" fmla="*/ 98 h 1323"/>
                  <a:gd name="T40" fmla="*/ 25 w 1129"/>
                  <a:gd name="T41" fmla="*/ 113 h 1323"/>
                  <a:gd name="T42" fmla="*/ 25 w 1129"/>
                  <a:gd name="T43" fmla="*/ 123 h 1323"/>
                  <a:gd name="T44" fmla="*/ 3 w 1129"/>
                  <a:gd name="T45" fmla="*/ 135 h 1323"/>
                  <a:gd name="T46" fmla="*/ 0 w 1129"/>
                  <a:gd name="T47" fmla="*/ 86 h 1323"/>
                  <a:gd name="T48" fmla="*/ 0 w 1129"/>
                  <a:gd name="T49" fmla="*/ 86 h 13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29"/>
                  <a:gd name="T76" fmla="*/ 0 h 1323"/>
                  <a:gd name="T77" fmla="*/ 1129 w 1129"/>
                  <a:gd name="T78" fmla="*/ 1323 h 13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29" h="1323">
                    <a:moveTo>
                      <a:pt x="0" y="690"/>
                    </a:moveTo>
                    <a:lnTo>
                      <a:pt x="289" y="524"/>
                    </a:lnTo>
                    <a:lnTo>
                      <a:pt x="179" y="465"/>
                    </a:lnTo>
                    <a:lnTo>
                      <a:pt x="179" y="365"/>
                    </a:lnTo>
                    <a:lnTo>
                      <a:pt x="449" y="241"/>
                    </a:lnTo>
                    <a:lnTo>
                      <a:pt x="449" y="131"/>
                    </a:lnTo>
                    <a:lnTo>
                      <a:pt x="667" y="214"/>
                    </a:lnTo>
                    <a:lnTo>
                      <a:pt x="1057" y="0"/>
                    </a:lnTo>
                    <a:lnTo>
                      <a:pt x="1057" y="355"/>
                    </a:lnTo>
                    <a:lnTo>
                      <a:pt x="1129" y="405"/>
                    </a:lnTo>
                    <a:lnTo>
                      <a:pt x="1123" y="832"/>
                    </a:lnTo>
                    <a:lnTo>
                      <a:pt x="1023" y="926"/>
                    </a:lnTo>
                    <a:lnTo>
                      <a:pt x="960" y="905"/>
                    </a:lnTo>
                    <a:lnTo>
                      <a:pt x="747" y="1097"/>
                    </a:lnTo>
                    <a:lnTo>
                      <a:pt x="675" y="1057"/>
                    </a:lnTo>
                    <a:lnTo>
                      <a:pt x="658" y="1118"/>
                    </a:lnTo>
                    <a:lnTo>
                      <a:pt x="428" y="1323"/>
                    </a:lnTo>
                    <a:lnTo>
                      <a:pt x="428" y="1045"/>
                    </a:lnTo>
                    <a:lnTo>
                      <a:pt x="631" y="889"/>
                    </a:lnTo>
                    <a:lnTo>
                      <a:pt x="397" y="791"/>
                    </a:lnTo>
                    <a:lnTo>
                      <a:pt x="200" y="905"/>
                    </a:lnTo>
                    <a:lnTo>
                      <a:pt x="200" y="988"/>
                    </a:lnTo>
                    <a:lnTo>
                      <a:pt x="21" y="1081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1" name="Freeform 72"/>
              <p:cNvSpPr>
                <a:spLocks/>
              </p:cNvSpPr>
              <p:nvPr/>
            </p:nvSpPr>
            <p:spPr bwMode="auto">
              <a:xfrm>
                <a:off x="2308" y="1322"/>
                <a:ext cx="89" cy="162"/>
              </a:xfrm>
              <a:custGeom>
                <a:avLst/>
                <a:gdLst>
                  <a:gd name="T0" fmla="*/ 1 w 177"/>
                  <a:gd name="T1" fmla="*/ 0 h 323"/>
                  <a:gd name="T2" fmla="*/ 23 w 177"/>
                  <a:gd name="T3" fmla="*/ 8 h 323"/>
                  <a:gd name="T4" fmla="*/ 23 w 177"/>
                  <a:gd name="T5" fmla="*/ 41 h 323"/>
                  <a:gd name="T6" fmla="*/ 8 w 177"/>
                  <a:gd name="T7" fmla="*/ 33 h 323"/>
                  <a:gd name="T8" fmla="*/ 8 w 177"/>
                  <a:gd name="T9" fmla="*/ 15 h 323"/>
                  <a:gd name="T10" fmla="*/ 0 w 177"/>
                  <a:gd name="T11" fmla="*/ 12 h 323"/>
                  <a:gd name="T12" fmla="*/ 1 w 177"/>
                  <a:gd name="T13" fmla="*/ 0 h 323"/>
                  <a:gd name="T14" fmla="*/ 1 w 177"/>
                  <a:gd name="T15" fmla="*/ 0 h 3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7"/>
                  <a:gd name="T25" fmla="*/ 0 h 323"/>
                  <a:gd name="T26" fmla="*/ 177 w 177"/>
                  <a:gd name="T27" fmla="*/ 323 h 3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7" h="323">
                    <a:moveTo>
                      <a:pt x="6" y="0"/>
                    </a:moveTo>
                    <a:lnTo>
                      <a:pt x="177" y="63"/>
                    </a:lnTo>
                    <a:lnTo>
                      <a:pt x="177" y="323"/>
                    </a:lnTo>
                    <a:lnTo>
                      <a:pt x="57" y="257"/>
                    </a:lnTo>
                    <a:lnTo>
                      <a:pt x="57" y="116"/>
                    </a:lnTo>
                    <a:lnTo>
                      <a:pt x="0" y="9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2" name="Freeform 73"/>
              <p:cNvSpPr>
                <a:spLocks/>
              </p:cNvSpPr>
              <p:nvPr/>
            </p:nvSpPr>
            <p:spPr bwMode="auto">
              <a:xfrm>
                <a:off x="2038" y="1728"/>
                <a:ext cx="583" cy="559"/>
              </a:xfrm>
              <a:custGeom>
                <a:avLst/>
                <a:gdLst>
                  <a:gd name="T0" fmla="*/ 18 w 1167"/>
                  <a:gd name="T1" fmla="*/ 103 h 1118"/>
                  <a:gd name="T2" fmla="*/ 16 w 1167"/>
                  <a:gd name="T3" fmla="*/ 40 h 1118"/>
                  <a:gd name="T4" fmla="*/ 34 w 1167"/>
                  <a:gd name="T5" fmla="*/ 28 h 1118"/>
                  <a:gd name="T6" fmla="*/ 0 w 1167"/>
                  <a:gd name="T7" fmla="*/ 9 h 1118"/>
                  <a:gd name="T8" fmla="*/ 8 w 1167"/>
                  <a:gd name="T9" fmla="*/ 1 h 1118"/>
                  <a:gd name="T10" fmla="*/ 88 w 1167"/>
                  <a:gd name="T11" fmla="*/ 46 h 1118"/>
                  <a:gd name="T12" fmla="*/ 145 w 1167"/>
                  <a:gd name="T13" fmla="*/ 0 h 1118"/>
                  <a:gd name="T14" fmla="*/ 145 w 1167"/>
                  <a:gd name="T15" fmla="*/ 76 h 1118"/>
                  <a:gd name="T16" fmla="*/ 116 w 1167"/>
                  <a:gd name="T17" fmla="*/ 102 h 1118"/>
                  <a:gd name="T18" fmla="*/ 99 w 1167"/>
                  <a:gd name="T19" fmla="*/ 97 h 1118"/>
                  <a:gd name="T20" fmla="*/ 97 w 1167"/>
                  <a:gd name="T21" fmla="*/ 116 h 1118"/>
                  <a:gd name="T22" fmla="*/ 69 w 1167"/>
                  <a:gd name="T23" fmla="*/ 140 h 1118"/>
                  <a:gd name="T24" fmla="*/ 69 w 1167"/>
                  <a:gd name="T25" fmla="*/ 97 h 1118"/>
                  <a:gd name="T26" fmla="*/ 94 w 1167"/>
                  <a:gd name="T27" fmla="*/ 74 h 1118"/>
                  <a:gd name="T28" fmla="*/ 35 w 1167"/>
                  <a:gd name="T29" fmla="*/ 70 h 1118"/>
                  <a:gd name="T30" fmla="*/ 27 w 1167"/>
                  <a:gd name="T31" fmla="*/ 74 h 1118"/>
                  <a:gd name="T32" fmla="*/ 27 w 1167"/>
                  <a:gd name="T33" fmla="*/ 100 h 1118"/>
                  <a:gd name="T34" fmla="*/ 18 w 1167"/>
                  <a:gd name="T35" fmla="*/ 103 h 1118"/>
                  <a:gd name="T36" fmla="*/ 18 w 1167"/>
                  <a:gd name="T37" fmla="*/ 103 h 111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67"/>
                  <a:gd name="T58" fmla="*/ 0 h 1118"/>
                  <a:gd name="T59" fmla="*/ 1167 w 1167"/>
                  <a:gd name="T60" fmla="*/ 1118 h 111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67" h="1118">
                    <a:moveTo>
                      <a:pt x="147" y="831"/>
                    </a:moveTo>
                    <a:lnTo>
                      <a:pt x="131" y="327"/>
                    </a:lnTo>
                    <a:lnTo>
                      <a:pt x="274" y="228"/>
                    </a:lnTo>
                    <a:lnTo>
                      <a:pt x="0" y="68"/>
                    </a:lnTo>
                    <a:lnTo>
                      <a:pt x="69" y="15"/>
                    </a:lnTo>
                    <a:lnTo>
                      <a:pt x="711" y="371"/>
                    </a:lnTo>
                    <a:lnTo>
                      <a:pt x="1167" y="0"/>
                    </a:lnTo>
                    <a:lnTo>
                      <a:pt x="1167" y="612"/>
                    </a:lnTo>
                    <a:lnTo>
                      <a:pt x="933" y="821"/>
                    </a:lnTo>
                    <a:lnTo>
                      <a:pt x="795" y="783"/>
                    </a:lnTo>
                    <a:lnTo>
                      <a:pt x="781" y="929"/>
                    </a:lnTo>
                    <a:lnTo>
                      <a:pt x="557" y="1118"/>
                    </a:lnTo>
                    <a:lnTo>
                      <a:pt x="557" y="777"/>
                    </a:lnTo>
                    <a:lnTo>
                      <a:pt x="753" y="593"/>
                    </a:lnTo>
                    <a:lnTo>
                      <a:pt x="282" y="559"/>
                    </a:lnTo>
                    <a:lnTo>
                      <a:pt x="219" y="593"/>
                    </a:lnTo>
                    <a:lnTo>
                      <a:pt x="219" y="804"/>
                    </a:lnTo>
                    <a:lnTo>
                      <a:pt x="147" y="831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3" name="Freeform 74"/>
              <p:cNvSpPr>
                <a:spLocks/>
              </p:cNvSpPr>
              <p:nvPr/>
            </p:nvSpPr>
            <p:spPr bwMode="auto">
              <a:xfrm>
                <a:off x="1968" y="1845"/>
                <a:ext cx="74" cy="128"/>
              </a:xfrm>
              <a:custGeom>
                <a:avLst/>
                <a:gdLst>
                  <a:gd name="T0" fmla="*/ 9 w 149"/>
                  <a:gd name="T1" fmla="*/ 0 h 256"/>
                  <a:gd name="T2" fmla="*/ 0 w 149"/>
                  <a:gd name="T3" fmla="*/ 21 h 256"/>
                  <a:gd name="T4" fmla="*/ 0 w 149"/>
                  <a:gd name="T5" fmla="*/ 32 h 256"/>
                  <a:gd name="T6" fmla="*/ 18 w 149"/>
                  <a:gd name="T7" fmla="*/ 5 h 256"/>
                  <a:gd name="T8" fmla="*/ 9 w 149"/>
                  <a:gd name="T9" fmla="*/ 0 h 256"/>
                  <a:gd name="T10" fmla="*/ 9 w 149"/>
                  <a:gd name="T11" fmla="*/ 0 h 2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9"/>
                  <a:gd name="T19" fmla="*/ 0 h 256"/>
                  <a:gd name="T20" fmla="*/ 149 w 149"/>
                  <a:gd name="T21" fmla="*/ 256 h 2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9" h="256">
                    <a:moveTo>
                      <a:pt x="73" y="0"/>
                    </a:moveTo>
                    <a:lnTo>
                      <a:pt x="0" y="173"/>
                    </a:lnTo>
                    <a:lnTo>
                      <a:pt x="0" y="256"/>
                    </a:lnTo>
                    <a:lnTo>
                      <a:pt x="149" y="47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4" name="Freeform 75"/>
              <p:cNvSpPr>
                <a:spLocks/>
              </p:cNvSpPr>
              <p:nvPr/>
            </p:nvSpPr>
            <p:spPr bwMode="auto">
              <a:xfrm>
                <a:off x="2006" y="1806"/>
                <a:ext cx="183" cy="63"/>
              </a:xfrm>
              <a:custGeom>
                <a:avLst/>
                <a:gdLst>
                  <a:gd name="T0" fmla="*/ 0 w 364"/>
                  <a:gd name="T1" fmla="*/ 10 h 125"/>
                  <a:gd name="T2" fmla="*/ 32 w 364"/>
                  <a:gd name="T3" fmla="*/ 0 h 125"/>
                  <a:gd name="T4" fmla="*/ 46 w 364"/>
                  <a:gd name="T5" fmla="*/ 9 h 125"/>
                  <a:gd name="T6" fmla="*/ 8 w 364"/>
                  <a:gd name="T7" fmla="*/ 16 h 125"/>
                  <a:gd name="T8" fmla="*/ 0 w 364"/>
                  <a:gd name="T9" fmla="*/ 10 h 125"/>
                  <a:gd name="T10" fmla="*/ 0 w 364"/>
                  <a:gd name="T11" fmla="*/ 10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4"/>
                  <a:gd name="T19" fmla="*/ 0 h 125"/>
                  <a:gd name="T20" fmla="*/ 364 w 364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4" h="125">
                    <a:moveTo>
                      <a:pt x="0" y="78"/>
                    </a:moveTo>
                    <a:lnTo>
                      <a:pt x="254" y="0"/>
                    </a:lnTo>
                    <a:lnTo>
                      <a:pt x="364" y="72"/>
                    </a:lnTo>
                    <a:lnTo>
                      <a:pt x="62" y="125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5" name="Freeform 76"/>
              <p:cNvSpPr>
                <a:spLocks/>
              </p:cNvSpPr>
              <p:nvPr/>
            </p:nvSpPr>
            <p:spPr bwMode="auto">
              <a:xfrm>
                <a:off x="2380" y="1017"/>
                <a:ext cx="241" cy="1382"/>
              </a:xfrm>
              <a:custGeom>
                <a:avLst/>
                <a:gdLst>
                  <a:gd name="T0" fmla="*/ 7 w 482"/>
                  <a:gd name="T1" fmla="*/ 346 h 2764"/>
                  <a:gd name="T2" fmla="*/ 60 w 482"/>
                  <a:gd name="T3" fmla="*/ 299 h 2764"/>
                  <a:gd name="T4" fmla="*/ 60 w 482"/>
                  <a:gd name="T5" fmla="*/ 287 h 2764"/>
                  <a:gd name="T6" fmla="*/ 14 w 482"/>
                  <a:gd name="T7" fmla="*/ 326 h 2764"/>
                  <a:gd name="T8" fmla="*/ 14 w 482"/>
                  <a:gd name="T9" fmla="*/ 224 h 2764"/>
                  <a:gd name="T10" fmla="*/ 60 w 482"/>
                  <a:gd name="T11" fmla="*/ 185 h 2764"/>
                  <a:gd name="T12" fmla="*/ 60 w 482"/>
                  <a:gd name="T13" fmla="*/ 172 h 2764"/>
                  <a:gd name="T14" fmla="*/ 13 w 482"/>
                  <a:gd name="T15" fmla="*/ 210 h 2764"/>
                  <a:gd name="T16" fmla="*/ 12 w 482"/>
                  <a:gd name="T17" fmla="*/ 44 h 2764"/>
                  <a:gd name="T18" fmla="*/ 60 w 482"/>
                  <a:gd name="T19" fmla="*/ 13 h 2764"/>
                  <a:gd name="T20" fmla="*/ 60 w 482"/>
                  <a:gd name="T21" fmla="*/ 0 h 2764"/>
                  <a:gd name="T22" fmla="*/ 13 w 482"/>
                  <a:gd name="T23" fmla="*/ 29 h 2764"/>
                  <a:gd name="T24" fmla="*/ 13 w 482"/>
                  <a:gd name="T25" fmla="*/ 0 h 2764"/>
                  <a:gd name="T26" fmla="*/ 4 w 482"/>
                  <a:gd name="T27" fmla="*/ 0 h 2764"/>
                  <a:gd name="T28" fmla="*/ 0 w 482"/>
                  <a:gd name="T29" fmla="*/ 95 h 2764"/>
                  <a:gd name="T30" fmla="*/ 4 w 482"/>
                  <a:gd name="T31" fmla="*/ 337 h 2764"/>
                  <a:gd name="T32" fmla="*/ 7 w 482"/>
                  <a:gd name="T33" fmla="*/ 346 h 2764"/>
                  <a:gd name="T34" fmla="*/ 7 w 482"/>
                  <a:gd name="T35" fmla="*/ 346 h 276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82"/>
                  <a:gd name="T55" fmla="*/ 0 h 2764"/>
                  <a:gd name="T56" fmla="*/ 482 w 482"/>
                  <a:gd name="T57" fmla="*/ 2764 h 276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82" h="2764">
                    <a:moveTo>
                      <a:pt x="49" y="2764"/>
                    </a:moveTo>
                    <a:lnTo>
                      <a:pt x="482" y="2388"/>
                    </a:lnTo>
                    <a:lnTo>
                      <a:pt x="482" y="2289"/>
                    </a:lnTo>
                    <a:lnTo>
                      <a:pt x="106" y="2602"/>
                    </a:lnTo>
                    <a:lnTo>
                      <a:pt x="106" y="1798"/>
                    </a:lnTo>
                    <a:lnTo>
                      <a:pt x="482" y="1485"/>
                    </a:lnTo>
                    <a:lnTo>
                      <a:pt x="482" y="1372"/>
                    </a:lnTo>
                    <a:lnTo>
                      <a:pt x="100" y="1682"/>
                    </a:lnTo>
                    <a:lnTo>
                      <a:pt x="96" y="355"/>
                    </a:lnTo>
                    <a:lnTo>
                      <a:pt x="482" y="106"/>
                    </a:lnTo>
                    <a:lnTo>
                      <a:pt x="482" y="0"/>
                    </a:lnTo>
                    <a:lnTo>
                      <a:pt x="100" y="235"/>
                    </a:lnTo>
                    <a:lnTo>
                      <a:pt x="100" y="0"/>
                    </a:lnTo>
                    <a:lnTo>
                      <a:pt x="30" y="0"/>
                    </a:lnTo>
                    <a:lnTo>
                      <a:pt x="0" y="762"/>
                    </a:lnTo>
                    <a:lnTo>
                      <a:pt x="30" y="2692"/>
                    </a:lnTo>
                    <a:lnTo>
                      <a:pt x="49" y="2764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6" name="Freeform 77"/>
              <p:cNvSpPr>
                <a:spLocks/>
              </p:cNvSpPr>
              <p:nvPr/>
            </p:nvSpPr>
            <p:spPr bwMode="auto">
              <a:xfrm>
                <a:off x="1847" y="1584"/>
                <a:ext cx="528" cy="356"/>
              </a:xfrm>
              <a:custGeom>
                <a:avLst/>
                <a:gdLst>
                  <a:gd name="T0" fmla="*/ 3 w 1057"/>
                  <a:gd name="T1" fmla="*/ 0 h 711"/>
                  <a:gd name="T2" fmla="*/ 132 w 1057"/>
                  <a:gd name="T3" fmla="*/ 77 h 711"/>
                  <a:gd name="T4" fmla="*/ 132 w 1057"/>
                  <a:gd name="T5" fmla="*/ 89 h 711"/>
                  <a:gd name="T6" fmla="*/ 0 w 1057"/>
                  <a:gd name="T7" fmla="*/ 6 h 711"/>
                  <a:gd name="T8" fmla="*/ 3 w 1057"/>
                  <a:gd name="T9" fmla="*/ 0 h 711"/>
                  <a:gd name="T10" fmla="*/ 3 w 1057"/>
                  <a:gd name="T11" fmla="*/ 0 h 7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57"/>
                  <a:gd name="T19" fmla="*/ 0 h 711"/>
                  <a:gd name="T20" fmla="*/ 1057 w 1057"/>
                  <a:gd name="T21" fmla="*/ 711 h 7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57" h="711">
                    <a:moveTo>
                      <a:pt x="25" y="0"/>
                    </a:moveTo>
                    <a:lnTo>
                      <a:pt x="1057" y="612"/>
                    </a:lnTo>
                    <a:lnTo>
                      <a:pt x="1057" y="711"/>
                    </a:lnTo>
                    <a:lnTo>
                      <a:pt x="0" y="45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7" name="Freeform 78"/>
              <p:cNvSpPr>
                <a:spLocks/>
              </p:cNvSpPr>
              <p:nvPr/>
            </p:nvSpPr>
            <p:spPr bwMode="auto">
              <a:xfrm>
                <a:off x="1829" y="1017"/>
                <a:ext cx="581" cy="1393"/>
              </a:xfrm>
              <a:custGeom>
                <a:avLst/>
                <a:gdLst>
                  <a:gd name="T0" fmla="*/ 0 w 1163"/>
                  <a:gd name="T1" fmla="*/ 0 h 2787"/>
                  <a:gd name="T2" fmla="*/ 1 w 1163"/>
                  <a:gd name="T3" fmla="*/ 255 h 2787"/>
                  <a:gd name="T4" fmla="*/ 145 w 1163"/>
                  <a:gd name="T5" fmla="*/ 348 h 2787"/>
                  <a:gd name="T6" fmla="*/ 143 w 1163"/>
                  <a:gd name="T7" fmla="*/ 0 h 2787"/>
                  <a:gd name="T8" fmla="*/ 134 w 1163"/>
                  <a:gd name="T9" fmla="*/ 0 h 2787"/>
                  <a:gd name="T10" fmla="*/ 134 w 1163"/>
                  <a:gd name="T11" fmla="*/ 329 h 2787"/>
                  <a:gd name="T12" fmla="*/ 6 w 1163"/>
                  <a:gd name="T13" fmla="*/ 250 h 2787"/>
                  <a:gd name="T14" fmla="*/ 7 w 1163"/>
                  <a:gd name="T15" fmla="*/ 0 h 2787"/>
                  <a:gd name="T16" fmla="*/ 0 w 1163"/>
                  <a:gd name="T17" fmla="*/ 0 h 2787"/>
                  <a:gd name="T18" fmla="*/ 0 w 1163"/>
                  <a:gd name="T19" fmla="*/ 0 h 278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63"/>
                  <a:gd name="T31" fmla="*/ 0 h 2787"/>
                  <a:gd name="T32" fmla="*/ 1163 w 1163"/>
                  <a:gd name="T33" fmla="*/ 2787 h 278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63" h="2787">
                    <a:moveTo>
                      <a:pt x="0" y="0"/>
                    </a:moveTo>
                    <a:lnTo>
                      <a:pt x="11" y="2047"/>
                    </a:lnTo>
                    <a:lnTo>
                      <a:pt x="1163" y="2787"/>
                    </a:lnTo>
                    <a:lnTo>
                      <a:pt x="1144" y="0"/>
                    </a:lnTo>
                    <a:lnTo>
                      <a:pt x="1074" y="0"/>
                    </a:lnTo>
                    <a:lnTo>
                      <a:pt x="1078" y="2633"/>
                    </a:lnTo>
                    <a:lnTo>
                      <a:pt x="55" y="2004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8" name="Freeform 79"/>
              <p:cNvSpPr>
                <a:spLocks/>
              </p:cNvSpPr>
              <p:nvPr/>
            </p:nvSpPr>
            <p:spPr bwMode="auto">
              <a:xfrm>
                <a:off x="1948" y="1017"/>
                <a:ext cx="423" cy="190"/>
              </a:xfrm>
              <a:custGeom>
                <a:avLst/>
                <a:gdLst>
                  <a:gd name="T0" fmla="*/ 106 w 845"/>
                  <a:gd name="T1" fmla="*/ 48 h 380"/>
                  <a:gd name="T2" fmla="*/ 0 w 845"/>
                  <a:gd name="T3" fmla="*/ 0 h 380"/>
                  <a:gd name="T4" fmla="*/ 21 w 845"/>
                  <a:gd name="T5" fmla="*/ 0 h 380"/>
                  <a:gd name="T6" fmla="*/ 106 w 845"/>
                  <a:gd name="T7" fmla="*/ 33 h 380"/>
                  <a:gd name="T8" fmla="*/ 106 w 845"/>
                  <a:gd name="T9" fmla="*/ 48 h 380"/>
                  <a:gd name="T10" fmla="*/ 106 w 845"/>
                  <a:gd name="T11" fmla="*/ 48 h 3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5"/>
                  <a:gd name="T19" fmla="*/ 0 h 380"/>
                  <a:gd name="T20" fmla="*/ 845 w 845"/>
                  <a:gd name="T21" fmla="*/ 380 h 38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5" h="380">
                    <a:moveTo>
                      <a:pt x="845" y="380"/>
                    </a:moveTo>
                    <a:lnTo>
                      <a:pt x="0" y="0"/>
                    </a:lnTo>
                    <a:lnTo>
                      <a:pt x="167" y="0"/>
                    </a:lnTo>
                    <a:lnTo>
                      <a:pt x="843" y="264"/>
                    </a:lnTo>
                    <a:lnTo>
                      <a:pt x="845" y="38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39" name="Freeform 80"/>
              <p:cNvSpPr>
                <a:spLocks/>
              </p:cNvSpPr>
              <p:nvPr/>
            </p:nvSpPr>
            <p:spPr bwMode="auto">
              <a:xfrm>
                <a:off x="642" y="1604"/>
                <a:ext cx="581" cy="204"/>
              </a:xfrm>
              <a:custGeom>
                <a:avLst/>
                <a:gdLst>
                  <a:gd name="T0" fmla="*/ 0 w 1163"/>
                  <a:gd name="T1" fmla="*/ 32 h 407"/>
                  <a:gd name="T2" fmla="*/ 18 w 1163"/>
                  <a:gd name="T3" fmla="*/ 36 h 407"/>
                  <a:gd name="T4" fmla="*/ 15 w 1163"/>
                  <a:gd name="T5" fmla="*/ 44 h 407"/>
                  <a:gd name="T6" fmla="*/ 29 w 1163"/>
                  <a:gd name="T7" fmla="*/ 44 h 407"/>
                  <a:gd name="T8" fmla="*/ 84 w 1163"/>
                  <a:gd name="T9" fmla="*/ 51 h 407"/>
                  <a:gd name="T10" fmla="*/ 87 w 1163"/>
                  <a:gd name="T11" fmla="*/ 49 h 407"/>
                  <a:gd name="T12" fmla="*/ 123 w 1163"/>
                  <a:gd name="T13" fmla="*/ 51 h 407"/>
                  <a:gd name="T14" fmla="*/ 145 w 1163"/>
                  <a:gd name="T15" fmla="*/ 37 h 407"/>
                  <a:gd name="T16" fmla="*/ 129 w 1163"/>
                  <a:gd name="T17" fmla="*/ 32 h 407"/>
                  <a:gd name="T18" fmla="*/ 142 w 1163"/>
                  <a:gd name="T19" fmla="*/ 24 h 407"/>
                  <a:gd name="T20" fmla="*/ 116 w 1163"/>
                  <a:gd name="T21" fmla="*/ 6 h 407"/>
                  <a:gd name="T22" fmla="*/ 52 w 1163"/>
                  <a:gd name="T23" fmla="*/ 0 h 407"/>
                  <a:gd name="T24" fmla="*/ 0 w 1163"/>
                  <a:gd name="T25" fmla="*/ 32 h 407"/>
                  <a:gd name="T26" fmla="*/ 0 w 1163"/>
                  <a:gd name="T27" fmla="*/ 32 h 40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63"/>
                  <a:gd name="T43" fmla="*/ 0 h 407"/>
                  <a:gd name="T44" fmla="*/ 1163 w 1163"/>
                  <a:gd name="T45" fmla="*/ 407 h 40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63" h="407">
                    <a:moveTo>
                      <a:pt x="0" y="256"/>
                    </a:moveTo>
                    <a:lnTo>
                      <a:pt x="148" y="283"/>
                    </a:lnTo>
                    <a:lnTo>
                      <a:pt x="127" y="348"/>
                    </a:lnTo>
                    <a:lnTo>
                      <a:pt x="232" y="351"/>
                    </a:lnTo>
                    <a:lnTo>
                      <a:pt x="677" y="407"/>
                    </a:lnTo>
                    <a:lnTo>
                      <a:pt x="703" y="386"/>
                    </a:lnTo>
                    <a:lnTo>
                      <a:pt x="985" y="401"/>
                    </a:lnTo>
                    <a:lnTo>
                      <a:pt x="1163" y="294"/>
                    </a:lnTo>
                    <a:lnTo>
                      <a:pt x="1038" y="251"/>
                    </a:lnTo>
                    <a:lnTo>
                      <a:pt x="1139" y="192"/>
                    </a:lnTo>
                    <a:lnTo>
                      <a:pt x="931" y="47"/>
                    </a:lnTo>
                    <a:lnTo>
                      <a:pt x="420" y="0"/>
                    </a:lnTo>
                    <a:lnTo>
                      <a:pt x="0" y="256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0" name="Freeform 81"/>
              <p:cNvSpPr>
                <a:spLocks/>
              </p:cNvSpPr>
              <p:nvPr/>
            </p:nvSpPr>
            <p:spPr bwMode="auto">
              <a:xfrm>
                <a:off x="942" y="1613"/>
                <a:ext cx="57" cy="41"/>
              </a:xfrm>
              <a:custGeom>
                <a:avLst/>
                <a:gdLst>
                  <a:gd name="T0" fmla="*/ 14 w 114"/>
                  <a:gd name="T1" fmla="*/ 0 h 82"/>
                  <a:gd name="T2" fmla="*/ 14 w 114"/>
                  <a:gd name="T3" fmla="*/ 1 h 82"/>
                  <a:gd name="T4" fmla="*/ 14 w 114"/>
                  <a:gd name="T5" fmla="*/ 3 h 82"/>
                  <a:gd name="T6" fmla="*/ 14 w 114"/>
                  <a:gd name="T7" fmla="*/ 3 h 82"/>
                  <a:gd name="T8" fmla="*/ 14 w 114"/>
                  <a:gd name="T9" fmla="*/ 5 h 82"/>
                  <a:gd name="T10" fmla="*/ 13 w 114"/>
                  <a:gd name="T11" fmla="*/ 5 h 82"/>
                  <a:gd name="T12" fmla="*/ 13 w 114"/>
                  <a:gd name="T13" fmla="*/ 6 h 82"/>
                  <a:gd name="T14" fmla="*/ 12 w 114"/>
                  <a:gd name="T15" fmla="*/ 7 h 82"/>
                  <a:gd name="T16" fmla="*/ 11 w 114"/>
                  <a:gd name="T17" fmla="*/ 9 h 82"/>
                  <a:gd name="T18" fmla="*/ 10 w 114"/>
                  <a:gd name="T19" fmla="*/ 9 h 82"/>
                  <a:gd name="T20" fmla="*/ 8 w 114"/>
                  <a:gd name="T21" fmla="*/ 10 h 82"/>
                  <a:gd name="T22" fmla="*/ 7 w 114"/>
                  <a:gd name="T23" fmla="*/ 10 h 82"/>
                  <a:gd name="T24" fmla="*/ 6 w 114"/>
                  <a:gd name="T25" fmla="*/ 10 h 82"/>
                  <a:gd name="T26" fmla="*/ 5 w 114"/>
                  <a:gd name="T27" fmla="*/ 10 h 82"/>
                  <a:gd name="T28" fmla="*/ 4 w 114"/>
                  <a:gd name="T29" fmla="*/ 10 h 82"/>
                  <a:gd name="T30" fmla="*/ 2 w 114"/>
                  <a:gd name="T31" fmla="*/ 10 h 82"/>
                  <a:gd name="T32" fmla="*/ 1 w 114"/>
                  <a:gd name="T33" fmla="*/ 9 h 82"/>
                  <a:gd name="T34" fmla="*/ 0 w 114"/>
                  <a:gd name="T35" fmla="*/ 9 h 82"/>
                  <a:gd name="T36" fmla="*/ 0 w 114"/>
                  <a:gd name="T37" fmla="*/ 9 h 82"/>
                  <a:gd name="T38" fmla="*/ 14 w 114"/>
                  <a:gd name="T39" fmla="*/ 0 h 82"/>
                  <a:gd name="T40" fmla="*/ 14 w 114"/>
                  <a:gd name="T41" fmla="*/ 0 h 8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4"/>
                  <a:gd name="T64" fmla="*/ 0 h 82"/>
                  <a:gd name="T65" fmla="*/ 114 w 114"/>
                  <a:gd name="T66" fmla="*/ 82 h 8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4" h="82">
                    <a:moveTo>
                      <a:pt x="114" y="0"/>
                    </a:moveTo>
                    <a:lnTo>
                      <a:pt x="112" y="4"/>
                    </a:lnTo>
                    <a:lnTo>
                      <a:pt x="112" y="19"/>
                    </a:lnTo>
                    <a:lnTo>
                      <a:pt x="108" y="26"/>
                    </a:lnTo>
                    <a:lnTo>
                      <a:pt x="106" y="36"/>
                    </a:lnTo>
                    <a:lnTo>
                      <a:pt x="102" y="45"/>
                    </a:lnTo>
                    <a:lnTo>
                      <a:pt x="99" y="55"/>
                    </a:lnTo>
                    <a:lnTo>
                      <a:pt x="91" y="61"/>
                    </a:lnTo>
                    <a:lnTo>
                      <a:pt x="83" y="68"/>
                    </a:lnTo>
                    <a:lnTo>
                      <a:pt x="74" y="72"/>
                    </a:lnTo>
                    <a:lnTo>
                      <a:pt x="64" y="78"/>
                    </a:lnTo>
                    <a:lnTo>
                      <a:pt x="53" y="80"/>
                    </a:lnTo>
                    <a:lnTo>
                      <a:pt x="43" y="82"/>
                    </a:lnTo>
                    <a:lnTo>
                      <a:pt x="34" y="82"/>
                    </a:lnTo>
                    <a:lnTo>
                      <a:pt x="26" y="82"/>
                    </a:lnTo>
                    <a:lnTo>
                      <a:pt x="13" y="78"/>
                    </a:lnTo>
                    <a:lnTo>
                      <a:pt x="5" y="72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1" name="Freeform 82"/>
              <p:cNvSpPr>
                <a:spLocks/>
              </p:cNvSpPr>
              <p:nvPr/>
            </p:nvSpPr>
            <p:spPr bwMode="auto">
              <a:xfrm>
                <a:off x="860" y="1656"/>
                <a:ext cx="57" cy="41"/>
              </a:xfrm>
              <a:custGeom>
                <a:avLst/>
                <a:gdLst>
                  <a:gd name="T0" fmla="*/ 14 w 114"/>
                  <a:gd name="T1" fmla="*/ 0 h 84"/>
                  <a:gd name="T2" fmla="*/ 14 w 114"/>
                  <a:gd name="T3" fmla="*/ 0 h 84"/>
                  <a:gd name="T4" fmla="*/ 14 w 114"/>
                  <a:gd name="T5" fmla="*/ 2 h 84"/>
                  <a:gd name="T6" fmla="*/ 14 w 114"/>
                  <a:gd name="T7" fmla="*/ 3 h 84"/>
                  <a:gd name="T8" fmla="*/ 14 w 114"/>
                  <a:gd name="T9" fmla="*/ 4 h 84"/>
                  <a:gd name="T10" fmla="*/ 13 w 114"/>
                  <a:gd name="T11" fmla="*/ 5 h 84"/>
                  <a:gd name="T12" fmla="*/ 13 w 114"/>
                  <a:gd name="T13" fmla="*/ 6 h 84"/>
                  <a:gd name="T14" fmla="*/ 12 w 114"/>
                  <a:gd name="T15" fmla="*/ 7 h 84"/>
                  <a:gd name="T16" fmla="*/ 11 w 114"/>
                  <a:gd name="T17" fmla="*/ 8 h 84"/>
                  <a:gd name="T18" fmla="*/ 9 w 114"/>
                  <a:gd name="T19" fmla="*/ 9 h 84"/>
                  <a:gd name="T20" fmla="*/ 9 w 114"/>
                  <a:gd name="T21" fmla="*/ 9 h 84"/>
                  <a:gd name="T22" fmla="*/ 7 w 114"/>
                  <a:gd name="T23" fmla="*/ 9 h 84"/>
                  <a:gd name="T24" fmla="*/ 6 w 114"/>
                  <a:gd name="T25" fmla="*/ 10 h 84"/>
                  <a:gd name="T26" fmla="*/ 5 w 114"/>
                  <a:gd name="T27" fmla="*/ 10 h 84"/>
                  <a:gd name="T28" fmla="*/ 4 w 114"/>
                  <a:gd name="T29" fmla="*/ 10 h 84"/>
                  <a:gd name="T30" fmla="*/ 2 w 114"/>
                  <a:gd name="T31" fmla="*/ 9 h 84"/>
                  <a:gd name="T32" fmla="*/ 1 w 114"/>
                  <a:gd name="T33" fmla="*/ 9 h 84"/>
                  <a:gd name="T34" fmla="*/ 0 w 114"/>
                  <a:gd name="T35" fmla="*/ 8 h 84"/>
                  <a:gd name="T36" fmla="*/ 0 w 114"/>
                  <a:gd name="T37" fmla="*/ 8 h 84"/>
                  <a:gd name="T38" fmla="*/ 14 w 114"/>
                  <a:gd name="T39" fmla="*/ 0 h 84"/>
                  <a:gd name="T40" fmla="*/ 14 w 114"/>
                  <a:gd name="T41" fmla="*/ 0 h 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4"/>
                  <a:gd name="T64" fmla="*/ 0 h 84"/>
                  <a:gd name="T65" fmla="*/ 114 w 114"/>
                  <a:gd name="T66" fmla="*/ 84 h 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4" h="84">
                    <a:moveTo>
                      <a:pt x="114" y="0"/>
                    </a:moveTo>
                    <a:lnTo>
                      <a:pt x="112" y="4"/>
                    </a:lnTo>
                    <a:lnTo>
                      <a:pt x="111" y="19"/>
                    </a:lnTo>
                    <a:lnTo>
                      <a:pt x="109" y="27"/>
                    </a:lnTo>
                    <a:lnTo>
                      <a:pt x="107" y="36"/>
                    </a:lnTo>
                    <a:lnTo>
                      <a:pt x="101" y="46"/>
                    </a:lnTo>
                    <a:lnTo>
                      <a:pt x="99" y="55"/>
                    </a:lnTo>
                    <a:lnTo>
                      <a:pt x="90" y="63"/>
                    </a:lnTo>
                    <a:lnTo>
                      <a:pt x="82" y="69"/>
                    </a:lnTo>
                    <a:lnTo>
                      <a:pt x="72" y="73"/>
                    </a:lnTo>
                    <a:lnTo>
                      <a:pt x="65" y="76"/>
                    </a:lnTo>
                    <a:lnTo>
                      <a:pt x="55" y="78"/>
                    </a:lnTo>
                    <a:lnTo>
                      <a:pt x="46" y="82"/>
                    </a:lnTo>
                    <a:lnTo>
                      <a:pt x="36" y="82"/>
                    </a:lnTo>
                    <a:lnTo>
                      <a:pt x="31" y="84"/>
                    </a:lnTo>
                    <a:lnTo>
                      <a:pt x="15" y="78"/>
                    </a:lnTo>
                    <a:lnTo>
                      <a:pt x="6" y="74"/>
                    </a:lnTo>
                    <a:lnTo>
                      <a:pt x="0" y="69"/>
                    </a:lnTo>
                    <a:lnTo>
                      <a:pt x="0" y="67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2" name="Freeform 83"/>
              <p:cNvSpPr>
                <a:spLocks/>
              </p:cNvSpPr>
              <p:nvPr/>
            </p:nvSpPr>
            <p:spPr bwMode="auto">
              <a:xfrm>
                <a:off x="776" y="1312"/>
                <a:ext cx="125" cy="109"/>
              </a:xfrm>
              <a:custGeom>
                <a:avLst/>
                <a:gdLst>
                  <a:gd name="T0" fmla="*/ 0 w 249"/>
                  <a:gd name="T1" fmla="*/ 25 h 217"/>
                  <a:gd name="T2" fmla="*/ 1 w 249"/>
                  <a:gd name="T3" fmla="*/ 12 h 217"/>
                  <a:gd name="T4" fmla="*/ 1 w 249"/>
                  <a:gd name="T5" fmla="*/ 12 h 217"/>
                  <a:gd name="T6" fmla="*/ 2 w 249"/>
                  <a:gd name="T7" fmla="*/ 11 h 217"/>
                  <a:gd name="T8" fmla="*/ 4 w 249"/>
                  <a:gd name="T9" fmla="*/ 9 h 217"/>
                  <a:gd name="T10" fmla="*/ 5 w 249"/>
                  <a:gd name="T11" fmla="*/ 8 h 217"/>
                  <a:gd name="T12" fmla="*/ 7 w 249"/>
                  <a:gd name="T13" fmla="*/ 7 h 217"/>
                  <a:gd name="T14" fmla="*/ 8 w 249"/>
                  <a:gd name="T15" fmla="*/ 7 h 217"/>
                  <a:gd name="T16" fmla="*/ 9 w 249"/>
                  <a:gd name="T17" fmla="*/ 5 h 217"/>
                  <a:gd name="T18" fmla="*/ 10 w 249"/>
                  <a:gd name="T19" fmla="*/ 5 h 217"/>
                  <a:gd name="T20" fmla="*/ 12 w 249"/>
                  <a:gd name="T21" fmla="*/ 4 h 217"/>
                  <a:gd name="T22" fmla="*/ 13 w 249"/>
                  <a:gd name="T23" fmla="*/ 3 h 217"/>
                  <a:gd name="T24" fmla="*/ 14 w 249"/>
                  <a:gd name="T25" fmla="*/ 3 h 217"/>
                  <a:gd name="T26" fmla="*/ 16 w 249"/>
                  <a:gd name="T27" fmla="*/ 2 h 217"/>
                  <a:gd name="T28" fmla="*/ 17 w 249"/>
                  <a:gd name="T29" fmla="*/ 2 h 217"/>
                  <a:gd name="T30" fmla="*/ 19 w 249"/>
                  <a:gd name="T31" fmla="*/ 1 h 217"/>
                  <a:gd name="T32" fmla="*/ 20 w 249"/>
                  <a:gd name="T33" fmla="*/ 1 h 217"/>
                  <a:gd name="T34" fmla="*/ 22 w 249"/>
                  <a:gd name="T35" fmla="*/ 1 h 217"/>
                  <a:gd name="T36" fmla="*/ 23 w 249"/>
                  <a:gd name="T37" fmla="*/ 0 h 217"/>
                  <a:gd name="T38" fmla="*/ 24 w 249"/>
                  <a:gd name="T39" fmla="*/ 0 h 217"/>
                  <a:gd name="T40" fmla="*/ 25 w 249"/>
                  <a:gd name="T41" fmla="*/ 0 h 217"/>
                  <a:gd name="T42" fmla="*/ 27 w 249"/>
                  <a:gd name="T43" fmla="*/ 0 h 217"/>
                  <a:gd name="T44" fmla="*/ 28 w 249"/>
                  <a:gd name="T45" fmla="*/ 0 h 217"/>
                  <a:gd name="T46" fmla="*/ 30 w 249"/>
                  <a:gd name="T47" fmla="*/ 1 h 217"/>
                  <a:gd name="T48" fmla="*/ 31 w 249"/>
                  <a:gd name="T49" fmla="*/ 1 h 217"/>
                  <a:gd name="T50" fmla="*/ 32 w 249"/>
                  <a:gd name="T51" fmla="*/ 1 h 217"/>
                  <a:gd name="T52" fmla="*/ 15 w 249"/>
                  <a:gd name="T53" fmla="*/ 7 h 217"/>
                  <a:gd name="T54" fmla="*/ 3 w 249"/>
                  <a:gd name="T55" fmla="*/ 14 h 217"/>
                  <a:gd name="T56" fmla="*/ 3 w 249"/>
                  <a:gd name="T57" fmla="*/ 28 h 217"/>
                  <a:gd name="T58" fmla="*/ 0 w 249"/>
                  <a:gd name="T59" fmla="*/ 25 h 217"/>
                  <a:gd name="T60" fmla="*/ 0 w 249"/>
                  <a:gd name="T61" fmla="*/ 25 h 21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49"/>
                  <a:gd name="T94" fmla="*/ 0 h 217"/>
                  <a:gd name="T95" fmla="*/ 249 w 249"/>
                  <a:gd name="T96" fmla="*/ 217 h 21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49" h="217">
                    <a:moveTo>
                      <a:pt x="0" y="198"/>
                    </a:moveTo>
                    <a:lnTo>
                      <a:pt x="4" y="95"/>
                    </a:lnTo>
                    <a:lnTo>
                      <a:pt x="6" y="91"/>
                    </a:lnTo>
                    <a:lnTo>
                      <a:pt x="13" y="84"/>
                    </a:lnTo>
                    <a:lnTo>
                      <a:pt x="25" y="72"/>
                    </a:lnTo>
                    <a:lnTo>
                      <a:pt x="40" y="61"/>
                    </a:lnTo>
                    <a:lnTo>
                      <a:pt x="49" y="53"/>
                    </a:lnTo>
                    <a:lnTo>
                      <a:pt x="59" y="49"/>
                    </a:lnTo>
                    <a:lnTo>
                      <a:pt x="68" y="40"/>
                    </a:lnTo>
                    <a:lnTo>
                      <a:pt x="80" y="36"/>
                    </a:lnTo>
                    <a:lnTo>
                      <a:pt x="89" y="29"/>
                    </a:lnTo>
                    <a:lnTo>
                      <a:pt x="101" y="23"/>
                    </a:lnTo>
                    <a:lnTo>
                      <a:pt x="112" y="19"/>
                    </a:lnTo>
                    <a:lnTo>
                      <a:pt x="125" y="15"/>
                    </a:lnTo>
                    <a:lnTo>
                      <a:pt x="135" y="10"/>
                    </a:lnTo>
                    <a:lnTo>
                      <a:pt x="148" y="6"/>
                    </a:lnTo>
                    <a:lnTo>
                      <a:pt x="158" y="2"/>
                    </a:lnTo>
                    <a:lnTo>
                      <a:pt x="169" y="2"/>
                    </a:lnTo>
                    <a:lnTo>
                      <a:pt x="179" y="0"/>
                    </a:lnTo>
                    <a:lnTo>
                      <a:pt x="190" y="0"/>
                    </a:lnTo>
                    <a:lnTo>
                      <a:pt x="200" y="0"/>
                    </a:lnTo>
                    <a:lnTo>
                      <a:pt x="209" y="0"/>
                    </a:lnTo>
                    <a:lnTo>
                      <a:pt x="224" y="0"/>
                    </a:lnTo>
                    <a:lnTo>
                      <a:pt x="238" y="2"/>
                    </a:lnTo>
                    <a:lnTo>
                      <a:pt x="247" y="4"/>
                    </a:lnTo>
                    <a:lnTo>
                      <a:pt x="249" y="6"/>
                    </a:lnTo>
                    <a:lnTo>
                      <a:pt x="116" y="53"/>
                    </a:lnTo>
                    <a:lnTo>
                      <a:pt x="23" y="110"/>
                    </a:lnTo>
                    <a:lnTo>
                      <a:pt x="21" y="217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3" name="Freeform 84"/>
              <p:cNvSpPr>
                <a:spLocks/>
              </p:cNvSpPr>
              <p:nvPr/>
            </p:nvSpPr>
            <p:spPr bwMode="auto">
              <a:xfrm>
                <a:off x="780" y="1315"/>
                <a:ext cx="140" cy="160"/>
              </a:xfrm>
              <a:custGeom>
                <a:avLst/>
                <a:gdLst>
                  <a:gd name="T0" fmla="*/ 4 w 279"/>
                  <a:gd name="T1" fmla="*/ 30 h 319"/>
                  <a:gd name="T2" fmla="*/ 4 w 279"/>
                  <a:gd name="T3" fmla="*/ 13 h 319"/>
                  <a:gd name="T4" fmla="*/ 4 w 279"/>
                  <a:gd name="T5" fmla="*/ 13 h 319"/>
                  <a:gd name="T6" fmla="*/ 6 w 279"/>
                  <a:gd name="T7" fmla="*/ 12 h 319"/>
                  <a:gd name="T8" fmla="*/ 6 w 279"/>
                  <a:gd name="T9" fmla="*/ 12 h 319"/>
                  <a:gd name="T10" fmla="*/ 7 w 279"/>
                  <a:gd name="T11" fmla="*/ 11 h 319"/>
                  <a:gd name="T12" fmla="*/ 8 w 279"/>
                  <a:gd name="T13" fmla="*/ 11 h 319"/>
                  <a:gd name="T14" fmla="*/ 9 w 279"/>
                  <a:gd name="T15" fmla="*/ 10 h 319"/>
                  <a:gd name="T16" fmla="*/ 10 w 279"/>
                  <a:gd name="T17" fmla="*/ 10 h 319"/>
                  <a:gd name="T18" fmla="*/ 12 w 279"/>
                  <a:gd name="T19" fmla="*/ 9 h 319"/>
                  <a:gd name="T20" fmla="*/ 13 w 279"/>
                  <a:gd name="T21" fmla="*/ 8 h 319"/>
                  <a:gd name="T22" fmla="*/ 14 w 279"/>
                  <a:gd name="T23" fmla="*/ 8 h 319"/>
                  <a:gd name="T24" fmla="*/ 15 w 279"/>
                  <a:gd name="T25" fmla="*/ 7 h 319"/>
                  <a:gd name="T26" fmla="*/ 17 w 279"/>
                  <a:gd name="T27" fmla="*/ 7 h 319"/>
                  <a:gd name="T28" fmla="*/ 18 w 279"/>
                  <a:gd name="T29" fmla="*/ 6 h 319"/>
                  <a:gd name="T30" fmla="*/ 20 w 279"/>
                  <a:gd name="T31" fmla="*/ 6 h 319"/>
                  <a:gd name="T32" fmla="*/ 21 w 279"/>
                  <a:gd name="T33" fmla="*/ 6 h 319"/>
                  <a:gd name="T34" fmla="*/ 22 w 279"/>
                  <a:gd name="T35" fmla="*/ 5 h 319"/>
                  <a:gd name="T36" fmla="*/ 23 w 279"/>
                  <a:gd name="T37" fmla="*/ 5 h 319"/>
                  <a:gd name="T38" fmla="*/ 25 w 279"/>
                  <a:gd name="T39" fmla="*/ 5 h 319"/>
                  <a:gd name="T40" fmla="*/ 27 w 279"/>
                  <a:gd name="T41" fmla="*/ 4 h 319"/>
                  <a:gd name="T42" fmla="*/ 29 w 279"/>
                  <a:gd name="T43" fmla="*/ 4 h 319"/>
                  <a:gd name="T44" fmla="*/ 30 w 279"/>
                  <a:gd name="T45" fmla="*/ 4 h 319"/>
                  <a:gd name="T46" fmla="*/ 32 w 279"/>
                  <a:gd name="T47" fmla="*/ 4 h 319"/>
                  <a:gd name="T48" fmla="*/ 32 w 279"/>
                  <a:gd name="T49" fmla="*/ 4 h 319"/>
                  <a:gd name="T50" fmla="*/ 32 w 279"/>
                  <a:gd name="T51" fmla="*/ 5 h 319"/>
                  <a:gd name="T52" fmla="*/ 33 w 279"/>
                  <a:gd name="T53" fmla="*/ 39 h 319"/>
                  <a:gd name="T54" fmla="*/ 34 w 279"/>
                  <a:gd name="T55" fmla="*/ 40 h 319"/>
                  <a:gd name="T56" fmla="*/ 35 w 279"/>
                  <a:gd name="T57" fmla="*/ 35 h 319"/>
                  <a:gd name="T58" fmla="*/ 35 w 279"/>
                  <a:gd name="T59" fmla="*/ 4 h 319"/>
                  <a:gd name="T60" fmla="*/ 35 w 279"/>
                  <a:gd name="T61" fmla="*/ 2 h 319"/>
                  <a:gd name="T62" fmla="*/ 30 w 279"/>
                  <a:gd name="T63" fmla="*/ 0 h 319"/>
                  <a:gd name="T64" fmla="*/ 30 w 279"/>
                  <a:gd name="T65" fmla="*/ 0 h 319"/>
                  <a:gd name="T66" fmla="*/ 29 w 279"/>
                  <a:gd name="T67" fmla="*/ 0 h 319"/>
                  <a:gd name="T68" fmla="*/ 27 w 279"/>
                  <a:gd name="T69" fmla="*/ 0 h 319"/>
                  <a:gd name="T70" fmla="*/ 25 w 279"/>
                  <a:gd name="T71" fmla="*/ 1 h 319"/>
                  <a:gd name="T72" fmla="*/ 24 w 279"/>
                  <a:gd name="T73" fmla="*/ 1 h 319"/>
                  <a:gd name="T74" fmla="*/ 22 w 279"/>
                  <a:gd name="T75" fmla="*/ 1 h 319"/>
                  <a:gd name="T76" fmla="*/ 21 w 279"/>
                  <a:gd name="T77" fmla="*/ 1 h 319"/>
                  <a:gd name="T78" fmla="*/ 20 w 279"/>
                  <a:gd name="T79" fmla="*/ 2 h 319"/>
                  <a:gd name="T80" fmla="*/ 18 w 279"/>
                  <a:gd name="T81" fmla="*/ 2 h 319"/>
                  <a:gd name="T82" fmla="*/ 17 w 279"/>
                  <a:gd name="T83" fmla="*/ 2 h 319"/>
                  <a:gd name="T84" fmla="*/ 16 w 279"/>
                  <a:gd name="T85" fmla="*/ 3 h 319"/>
                  <a:gd name="T86" fmla="*/ 14 w 279"/>
                  <a:gd name="T87" fmla="*/ 3 h 319"/>
                  <a:gd name="T88" fmla="*/ 13 w 279"/>
                  <a:gd name="T89" fmla="*/ 4 h 319"/>
                  <a:gd name="T90" fmla="*/ 12 w 279"/>
                  <a:gd name="T91" fmla="*/ 5 h 319"/>
                  <a:gd name="T92" fmla="*/ 10 w 279"/>
                  <a:gd name="T93" fmla="*/ 5 h 319"/>
                  <a:gd name="T94" fmla="*/ 9 w 279"/>
                  <a:gd name="T95" fmla="*/ 6 h 319"/>
                  <a:gd name="T96" fmla="*/ 7 w 279"/>
                  <a:gd name="T97" fmla="*/ 8 h 319"/>
                  <a:gd name="T98" fmla="*/ 6 w 279"/>
                  <a:gd name="T99" fmla="*/ 9 h 319"/>
                  <a:gd name="T100" fmla="*/ 4 w 279"/>
                  <a:gd name="T101" fmla="*/ 10 h 319"/>
                  <a:gd name="T102" fmla="*/ 3 w 279"/>
                  <a:gd name="T103" fmla="*/ 11 h 319"/>
                  <a:gd name="T104" fmla="*/ 3 w 279"/>
                  <a:gd name="T105" fmla="*/ 12 h 319"/>
                  <a:gd name="T106" fmla="*/ 3 w 279"/>
                  <a:gd name="T107" fmla="*/ 13 h 319"/>
                  <a:gd name="T108" fmla="*/ 0 w 279"/>
                  <a:gd name="T109" fmla="*/ 13 h 319"/>
                  <a:gd name="T110" fmla="*/ 0 w 279"/>
                  <a:gd name="T111" fmla="*/ 24 h 319"/>
                  <a:gd name="T112" fmla="*/ 4 w 279"/>
                  <a:gd name="T113" fmla="*/ 30 h 319"/>
                  <a:gd name="T114" fmla="*/ 4 w 279"/>
                  <a:gd name="T115" fmla="*/ 30 h 319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79"/>
                  <a:gd name="T175" fmla="*/ 0 h 319"/>
                  <a:gd name="T176" fmla="*/ 279 w 279"/>
                  <a:gd name="T177" fmla="*/ 319 h 319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79" h="319">
                    <a:moveTo>
                      <a:pt x="30" y="237"/>
                    </a:moveTo>
                    <a:lnTo>
                      <a:pt x="30" y="104"/>
                    </a:lnTo>
                    <a:lnTo>
                      <a:pt x="30" y="100"/>
                    </a:lnTo>
                    <a:lnTo>
                      <a:pt x="41" y="95"/>
                    </a:lnTo>
                    <a:lnTo>
                      <a:pt x="45" y="91"/>
                    </a:lnTo>
                    <a:lnTo>
                      <a:pt x="53" y="87"/>
                    </a:lnTo>
                    <a:lnTo>
                      <a:pt x="60" y="83"/>
                    </a:lnTo>
                    <a:lnTo>
                      <a:pt x="70" y="80"/>
                    </a:lnTo>
                    <a:lnTo>
                      <a:pt x="79" y="74"/>
                    </a:lnTo>
                    <a:lnTo>
                      <a:pt x="89" y="70"/>
                    </a:lnTo>
                    <a:lnTo>
                      <a:pt x="100" y="64"/>
                    </a:lnTo>
                    <a:lnTo>
                      <a:pt x="110" y="61"/>
                    </a:lnTo>
                    <a:lnTo>
                      <a:pt x="119" y="55"/>
                    </a:lnTo>
                    <a:lnTo>
                      <a:pt x="133" y="53"/>
                    </a:lnTo>
                    <a:lnTo>
                      <a:pt x="142" y="47"/>
                    </a:lnTo>
                    <a:lnTo>
                      <a:pt x="155" y="45"/>
                    </a:lnTo>
                    <a:lnTo>
                      <a:pt x="165" y="42"/>
                    </a:lnTo>
                    <a:lnTo>
                      <a:pt x="174" y="40"/>
                    </a:lnTo>
                    <a:lnTo>
                      <a:pt x="184" y="36"/>
                    </a:lnTo>
                    <a:lnTo>
                      <a:pt x="193" y="34"/>
                    </a:lnTo>
                    <a:lnTo>
                      <a:pt x="209" y="32"/>
                    </a:lnTo>
                    <a:lnTo>
                      <a:pt x="226" y="32"/>
                    </a:lnTo>
                    <a:lnTo>
                      <a:pt x="237" y="32"/>
                    </a:lnTo>
                    <a:lnTo>
                      <a:pt x="249" y="32"/>
                    </a:lnTo>
                    <a:lnTo>
                      <a:pt x="252" y="32"/>
                    </a:lnTo>
                    <a:lnTo>
                      <a:pt x="256" y="34"/>
                    </a:lnTo>
                    <a:lnTo>
                      <a:pt x="258" y="311"/>
                    </a:lnTo>
                    <a:lnTo>
                      <a:pt x="271" y="319"/>
                    </a:lnTo>
                    <a:lnTo>
                      <a:pt x="279" y="273"/>
                    </a:lnTo>
                    <a:lnTo>
                      <a:pt x="277" y="30"/>
                    </a:lnTo>
                    <a:lnTo>
                      <a:pt x="277" y="15"/>
                    </a:lnTo>
                    <a:lnTo>
                      <a:pt x="239" y="0"/>
                    </a:lnTo>
                    <a:lnTo>
                      <a:pt x="235" y="0"/>
                    </a:lnTo>
                    <a:lnTo>
                      <a:pt x="228" y="0"/>
                    </a:lnTo>
                    <a:lnTo>
                      <a:pt x="212" y="0"/>
                    </a:lnTo>
                    <a:lnTo>
                      <a:pt x="197" y="4"/>
                    </a:lnTo>
                    <a:lnTo>
                      <a:pt x="186" y="4"/>
                    </a:lnTo>
                    <a:lnTo>
                      <a:pt x="176" y="4"/>
                    </a:lnTo>
                    <a:lnTo>
                      <a:pt x="165" y="5"/>
                    </a:lnTo>
                    <a:lnTo>
                      <a:pt x="154" y="9"/>
                    </a:lnTo>
                    <a:lnTo>
                      <a:pt x="142" y="13"/>
                    </a:lnTo>
                    <a:lnTo>
                      <a:pt x="131" y="15"/>
                    </a:lnTo>
                    <a:lnTo>
                      <a:pt x="121" y="21"/>
                    </a:lnTo>
                    <a:lnTo>
                      <a:pt x="112" y="24"/>
                    </a:lnTo>
                    <a:lnTo>
                      <a:pt x="100" y="30"/>
                    </a:lnTo>
                    <a:lnTo>
                      <a:pt x="91" y="34"/>
                    </a:lnTo>
                    <a:lnTo>
                      <a:pt x="79" y="40"/>
                    </a:lnTo>
                    <a:lnTo>
                      <a:pt x="72" y="45"/>
                    </a:lnTo>
                    <a:lnTo>
                      <a:pt x="55" y="57"/>
                    </a:lnTo>
                    <a:lnTo>
                      <a:pt x="41" y="70"/>
                    </a:lnTo>
                    <a:lnTo>
                      <a:pt x="30" y="78"/>
                    </a:lnTo>
                    <a:lnTo>
                      <a:pt x="22" y="87"/>
                    </a:lnTo>
                    <a:lnTo>
                      <a:pt x="17" y="93"/>
                    </a:lnTo>
                    <a:lnTo>
                      <a:pt x="17" y="97"/>
                    </a:lnTo>
                    <a:lnTo>
                      <a:pt x="0" y="97"/>
                    </a:lnTo>
                    <a:lnTo>
                      <a:pt x="0" y="190"/>
                    </a:lnTo>
                    <a:lnTo>
                      <a:pt x="30" y="237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4" name="Freeform 85"/>
              <p:cNvSpPr>
                <a:spLocks/>
              </p:cNvSpPr>
              <p:nvPr/>
            </p:nvSpPr>
            <p:spPr bwMode="auto">
              <a:xfrm>
                <a:off x="842" y="1343"/>
                <a:ext cx="124" cy="107"/>
              </a:xfrm>
              <a:custGeom>
                <a:avLst/>
                <a:gdLst>
                  <a:gd name="T0" fmla="*/ 0 w 247"/>
                  <a:gd name="T1" fmla="*/ 24 h 215"/>
                  <a:gd name="T2" fmla="*/ 1 w 247"/>
                  <a:gd name="T3" fmla="*/ 11 h 215"/>
                  <a:gd name="T4" fmla="*/ 1 w 247"/>
                  <a:gd name="T5" fmla="*/ 11 h 215"/>
                  <a:gd name="T6" fmla="*/ 2 w 247"/>
                  <a:gd name="T7" fmla="*/ 10 h 215"/>
                  <a:gd name="T8" fmla="*/ 4 w 247"/>
                  <a:gd name="T9" fmla="*/ 9 h 215"/>
                  <a:gd name="T10" fmla="*/ 5 w 247"/>
                  <a:gd name="T11" fmla="*/ 7 h 215"/>
                  <a:gd name="T12" fmla="*/ 6 w 247"/>
                  <a:gd name="T13" fmla="*/ 6 h 215"/>
                  <a:gd name="T14" fmla="*/ 8 w 247"/>
                  <a:gd name="T15" fmla="*/ 5 h 215"/>
                  <a:gd name="T16" fmla="*/ 9 w 247"/>
                  <a:gd name="T17" fmla="*/ 4 h 215"/>
                  <a:gd name="T18" fmla="*/ 10 w 247"/>
                  <a:gd name="T19" fmla="*/ 4 h 215"/>
                  <a:gd name="T20" fmla="*/ 11 w 247"/>
                  <a:gd name="T21" fmla="*/ 3 h 215"/>
                  <a:gd name="T22" fmla="*/ 13 w 247"/>
                  <a:gd name="T23" fmla="*/ 2 h 215"/>
                  <a:gd name="T24" fmla="*/ 14 w 247"/>
                  <a:gd name="T25" fmla="*/ 1 h 215"/>
                  <a:gd name="T26" fmla="*/ 16 w 247"/>
                  <a:gd name="T27" fmla="*/ 1 h 215"/>
                  <a:gd name="T28" fmla="*/ 17 w 247"/>
                  <a:gd name="T29" fmla="*/ 0 h 215"/>
                  <a:gd name="T30" fmla="*/ 19 w 247"/>
                  <a:gd name="T31" fmla="*/ 0 h 215"/>
                  <a:gd name="T32" fmla="*/ 20 w 247"/>
                  <a:gd name="T33" fmla="*/ 0 h 215"/>
                  <a:gd name="T34" fmla="*/ 21 w 247"/>
                  <a:gd name="T35" fmla="*/ 0 h 215"/>
                  <a:gd name="T36" fmla="*/ 23 w 247"/>
                  <a:gd name="T37" fmla="*/ 0 h 215"/>
                  <a:gd name="T38" fmla="*/ 24 w 247"/>
                  <a:gd name="T39" fmla="*/ 0 h 215"/>
                  <a:gd name="T40" fmla="*/ 25 w 247"/>
                  <a:gd name="T41" fmla="*/ 0 h 215"/>
                  <a:gd name="T42" fmla="*/ 26 w 247"/>
                  <a:gd name="T43" fmla="*/ 0 h 215"/>
                  <a:gd name="T44" fmla="*/ 28 w 247"/>
                  <a:gd name="T45" fmla="*/ 0 h 215"/>
                  <a:gd name="T46" fmla="*/ 30 w 247"/>
                  <a:gd name="T47" fmla="*/ 0 h 215"/>
                  <a:gd name="T48" fmla="*/ 31 w 247"/>
                  <a:gd name="T49" fmla="*/ 0 h 215"/>
                  <a:gd name="T50" fmla="*/ 31 w 247"/>
                  <a:gd name="T51" fmla="*/ 0 h 215"/>
                  <a:gd name="T52" fmla="*/ 17 w 247"/>
                  <a:gd name="T53" fmla="*/ 5 h 215"/>
                  <a:gd name="T54" fmla="*/ 3 w 247"/>
                  <a:gd name="T55" fmla="*/ 13 h 215"/>
                  <a:gd name="T56" fmla="*/ 3 w 247"/>
                  <a:gd name="T57" fmla="*/ 26 h 215"/>
                  <a:gd name="T58" fmla="*/ 0 w 247"/>
                  <a:gd name="T59" fmla="*/ 24 h 215"/>
                  <a:gd name="T60" fmla="*/ 0 w 247"/>
                  <a:gd name="T61" fmla="*/ 24 h 21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47"/>
                  <a:gd name="T94" fmla="*/ 0 h 215"/>
                  <a:gd name="T95" fmla="*/ 247 w 247"/>
                  <a:gd name="T96" fmla="*/ 215 h 21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47" h="215">
                    <a:moveTo>
                      <a:pt x="0" y="198"/>
                    </a:moveTo>
                    <a:lnTo>
                      <a:pt x="4" y="95"/>
                    </a:lnTo>
                    <a:lnTo>
                      <a:pt x="6" y="91"/>
                    </a:lnTo>
                    <a:lnTo>
                      <a:pt x="13" y="83"/>
                    </a:lnTo>
                    <a:lnTo>
                      <a:pt x="25" y="72"/>
                    </a:lnTo>
                    <a:lnTo>
                      <a:pt x="40" y="61"/>
                    </a:lnTo>
                    <a:lnTo>
                      <a:pt x="48" y="53"/>
                    </a:lnTo>
                    <a:lnTo>
                      <a:pt x="57" y="47"/>
                    </a:lnTo>
                    <a:lnTo>
                      <a:pt x="67" y="38"/>
                    </a:lnTo>
                    <a:lnTo>
                      <a:pt x="78" y="34"/>
                    </a:lnTo>
                    <a:lnTo>
                      <a:pt x="88" y="26"/>
                    </a:lnTo>
                    <a:lnTo>
                      <a:pt x="99" y="19"/>
                    </a:lnTo>
                    <a:lnTo>
                      <a:pt x="110" y="15"/>
                    </a:lnTo>
                    <a:lnTo>
                      <a:pt x="124" y="11"/>
                    </a:lnTo>
                    <a:lnTo>
                      <a:pt x="133" y="7"/>
                    </a:lnTo>
                    <a:lnTo>
                      <a:pt x="147" y="4"/>
                    </a:lnTo>
                    <a:lnTo>
                      <a:pt x="156" y="0"/>
                    </a:lnTo>
                    <a:lnTo>
                      <a:pt x="167" y="0"/>
                    </a:lnTo>
                    <a:lnTo>
                      <a:pt x="177" y="0"/>
                    </a:lnTo>
                    <a:lnTo>
                      <a:pt x="188" y="0"/>
                    </a:lnTo>
                    <a:lnTo>
                      <a:pt x="198" y="0"/>
                    </a:lnTo>
                    <a:lnTo>
                      <a:pt x="207" y="0"/>
                    </a:lnTo>
                    <a:lnTo>
                      <a:pt x="223" y="0"/>
                    </a:lnTo>
                    <a:lnTo>
                      <a:pt x="236" y="0"/>
                    </a:lnTo>
                    <a:lnTo>
                      <a:pt x="245" y="2"/>
                    </a:lnTo>
                    <a:lnTo>
                      <a:pt x="247" y="4"/>
                    </a:lnTo>
                    <a:lnTo>
                      <a:pt x="133" y="42"/>
                    </a:lnTo>
                    <a:lnTo>
                      <a:pt x="21" y="108"/>
                    </a:lnTo>
                    <a:lnTo>
                      <a:pt x="19" y="215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5" name="Freeform 86"/>
              <p:cNvSpPr>
                <a:spLocks/>
              </p:cNvSpPr>
              <p:nvPr/>
            </p:nvSpPr>
            <p:spPr bwMode="auto">
              <a:xfrm>
                <a:off x="845" y="1345"/>
                <a:ext cx="141" cy="159"/>
              </a:xfrm>
              <a:custGeom>
                <a:avLst/>
                <a:gdLst>
                  <a:gd name="T0" fmla="*/ 4 w 281"/>
                  <a:gd name="T1" fmla="*/ 30 h 317"/>
                  <a:gd name="T2" fmla="*/ 4 w 281"/>
                  <a:gd name="T3" fmla="*/ 13 h 317"/>
                  <a:gd name="T4" fmla="*/ 4 w 281"/>
                  <a:gd name="T5" fmla="*/ 13 h 317"/>
                  <a:gd name="T6" fmla="*/ 5 w 281"/>
                  <a:gd name="T7" fmla="*/ 13 h 317"/>
                  <a:gd name="T8" fmla="*/ 6 w 281"/>
                  <a:gd name="T9" fmla="*/ 12 h 317"/>
                  <a:gd name="T10" fmla="*/ 7 w 281"/>
                  <a:gd name="T11" fmla="*/ 12 h 317"/>
                  <a:gd name="T12" fmla="*/ 8 w 281"/>
                  <a:gd name="T13" fmla="*/ 11 h 317"/>
                  <a:gd name="T14" fmla="*/ 9 w 281"/>
                  <a:gd name="T15" fmla="*/ 11 h 317"/>
                  <a:gd name="T16" fmla="*/ 10 w 281"/>
                  <a:gd name="T17" fmla="*/ 10 h 317"/>
                  <a:gd name="T18" fmla="*/ 12 w 281"/>
                  <a:gd name="T19" fmla="*/ 9 h 317"/>
                  <a:gd name="T20" fmla="*/ 13 w 281"/>
                  <a:gd name="T21" fmla="*/ 8 h 317"/>
                  <a:gd name="T22" fmla="*/ 14 w 281"/>
                  <a:gd name="T23" fmla="*/ 8 h 317"/>
                  <a:gd name="T24" fmla="*/ 15 w 281"/>
                  <a:gd name="T25" fmla="*/ 7 h 317"/>
                  <a:gd name="T26" fmla="*/ 17 w 281"/>
                  <a:gd name="T27" fmla="*/ 7 h 317"/>
                  <a:gd name="T28" fmla="*/ 18 w 281"/>
                  <a:gd name="T29" fmla="*/ 6 h 317"/>
                  <a:gd name="T30" fmla="*/ 20 w 281"/>
                  <a:gd name="T31" fmla="*/ 6 h 317"/>
                  <a:gd name="T32" fmla="*/ 21 w 281"/>
                  <a:gd name="T33" fmla="*/ 5 h 317"/>
                  <a:gd name="T34" fmla="*/ 23 w 281"/>
                  <a:gd name="T35" fmla="*/ 5 h 317"/>
                  <a:gd name="T36" fmla="*/ 24 w 281"/>
                  <a:gd name="T37" fmla="*/ 5 h 317"/>
                  <a:gd name="T38" fmla="*/ 25 w 281"/>
                  <a:gd name="T39" fmla="*/ 5 h 317"/>
                  <a:gd name="T40" fmla="*/ 26 w 281"/>
                  <a:gd name="T41" fmla="*/ 5 h 317"/>
                  <a:gd name="T42" fmla="*/ 27 w 281"/>
                  <a:gd name="T43" fmla="*/ 4 h 317"/>
                  <a:gd name="T44" fmla="*/ 28 w 281"/>
                  <a:gd name="T45" fmla="*/ 4 h 317"/>
                  <a:gd name="T46" fmla="*/ 29 w 281"/>
                  <a:gd name="T47" fmla="*/ 4 h 317"/>
                  <a:gd name="T48" fmla="*/ 30 w 281"/>
                  <a:gd name="T49" fmla="*/ 4 h 317"/>
                  <a:gd name="T50" fmla="*/ 32 w 281"/>
                  <a:gd name="T51" fmla="*/ 4 h 317"/>
                  <a:gd name="T52" fmla="*/ 32 w 281"/>
                  <a:gd name="T53" fmla="*/ 4 h 317"/>
                  <a:gd name="T54" fmla="*/ 32 w 281"/>
                  <a:gd name="T55" fmla="*/ 5 h 317"/>
                  <a:gd name="T56" fmla="*/ 33 w 281"/>
                  <a:gd name="T57" fmla="*/ 39 h 317"/>
                  <a:gd name="T58" fmla="*/ 34 w 281"/>
                  <a:gd name="T59" fmla="*/ 40 h 317"/>
                  <a:gd name="T60" fmla="*/ 36 w 281"/>
                  <a:gd name="T61" fmla="*/ 35 h 317"/>
                  <a:gd name="T62" fmla="*/ 35 w 281"/>
                  <a:gd name="T63" fmla="*/ 4 h 317"/>
                  <a:gd name="T64" fmla="*/ 35 w 281"/>
                  <a:gd name="T65" fmla="*/ 3 h 317"/>
                  <a:gd name="T66" fmla="*/ 30 w 281"/>
                  <a:gd name="T67" fmla="*/ 0 h 317"/>
                  <a:gd name="T68" fmla="*/ 30 w 281"/>
                  <a:gd name="T69" fmla="*/ 0 h 317"/>
                  <a:gd name="T70" fmla="*/ 29 w 281"/>
                  <a:gd name="T71" fmla="*/ 0 h 317"/>
                  <a:gd name="T72" fmla="*/ 28 w 281"/>
                  <a:gd name="T73" fmla="*/ 0 h 317"/>
                  <a:gd name="T74" fmla="*/ 26 w 281"/>
                  <a:gd name="T75" fmla="*/ 1 h 317"/>
                  <a:gd name="T76" fmla="*/ 24 w 281"/>
                  <a:gd name="T77" fmla="*/ 1 h 317"/>
                  <a:gd name="T78" fmla="*/ 23 w 281"/>
                  <a:gd name="T79" fmla="*/ 1 h 317"/>
                  <a:gd name="T80" fmla="*/ 22 w 281"/>
                  <a:gd name="T81" fmla="*/ 1 h 317"/>
                  <a:gd name="T82" fmla="*/ 21 w 281"/>
                  <a:gd name="T83" fmla="*/ 2 h 317"/>
                  <a:gd name="T84" fmla="*/ 19 w 281"/>
                  <a:gd name="T85" fmla="*/ 2 h 317"/>
                  <a:gd name="T86" fmla="*/ 18 w 281"/>
                  <a:gd name="T87" fmla="*/ 2 h 317"/>
                  <a:gd name="T88" fmla="*/ 17 w 281"/>
                  <a:gd name="T89" fmla="*/ 3 h 317"/>
                  <a:gd name="T90" fmla="*/ 16 w 281"/>
                  <a:gd name="T91" fmla="*/ 3 h 317"/>
                  <a:gd name="T92" fmla="*/ 14 w 281"/>
                  <a:gd name="T93" fmla="*/ 4 h 317"/>
                  <a:gd name="T94" fmla="*/ 13 w 281"/>
                  <a:gd name="T95" fmla="*/ 5 h 317"/>
                  <a:gd name="T96" fmla="*/ 12 w 281"/>
                  <a:gd name="T97" fmla="*/ 5 h 317"/>
                  <a:gd name="T98" fmla="*/ 11 w 281"/>
                  <a:gd name="T99" fmla="*/ 6 h 317"/>
                  <a:gd name="T100" fmla="*/ 9 w 281"/>
                  <a:gd name="T101" fmla="*/ 7 h 317"/>
                  <a:gd name="T102" fmla="*/ 8 w 281"/>
                  <a:gd name="T103" fmla="*/ 8 h 317"/>
                  <a:gd name="T104" fmla="*/ 7 w 281"/>
                  <a:gd name="T105" fmla="*/ 8 h 317"/>
                  <a:gd name="T106" fmla="*/ 7 w 281"/>
                  <a:gd name="T107" fmla="*/ 9 h 317"/>
                  <a:gd name="T108" fmla="*/ 5 w 281"/>
                  <a:gd name="T109" fmla="*/ 10 h 317"/>
                  <a:gd name="T110" fmla="*/ 4 w 281"/>
                  <a:gd name="T111" fmla="*/ 11 h 317"/>
                  <a:gd name="T112" fmla="*/ 3 w 281"/>
                  <a:gd name="T113" fmla="*/ 12 h 317"/>
                  <a:gd name="T114" fmla="*/ 3 w 281"/>
                  <a:gd name="T115" fmla="*/ 13 h 317"/>
                  <a:gd name="T116" fmla="*/ 0 w 281"/>
                  <a:gd name="T117" fmla="*/ 13 h 317"/>
                  <a:gd name="T118" fmla="*/ 0 w 281"/>
                  <a:gd name="T119" fmla="*/ 24 h 317"/>
                  <a:gd name="T120" fmla="*/ 4 w 281"/>
                  <a:gd name="T121" fmla="*/ 30 h 317"/>
                  <a:gd name="T122" fmla="*/ 4 w 281"/>
                  <a:gd name="T123" fmla="*/ 30 h 31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81"/>
                  <a:gd name="T187" fmla="*/ 0 h 317"/>
                  <a:gd name="T188" fmla="*/ 281 w 281"/>
                  <a:gd name="T189" fmla="*/ 317 h 31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81" h="317">
                    <a:moveTo>
                      <a:pt x="30" y="239"/>
                    </a:moveTo>
                    <a:lnTo>
                      <a:pt x="30" y="104"/>
                    </a:lnTo>
                    <a:lnTo>
                      <a:pt x="30" y="102"/>
                    </a:lnTo>
                    <a:lnTo>
                      <a:pt x="40" y="97"/>
                    </a:lnTo>
                    <a:lnTo>
                      <a:pt x="45" y="93"/>
                    </a:lnTo>
                    <a:lnTo>
                      <a:pt x="53" y="89"/>
                    </a:lnTo>
                    <a:lnTo>
                      <a:pt x="61" y="85"/>
                    </a:lnTo>
                    <a:lnTo>
                      <a:pt x="70" y="81"/>
                    </a:lnTo>
                    <a:lnTo>
                      <a:pt x="80" y="76"/>
                    </a:lnTo>
                    <a:lnTo>
                      <a:pt x="89" y="70"/>
                    </a:lnTo>
                    <a:lnTo>
                      <a:pt x="101" y="64"/>
                    </a:lnTo>
                    <a:lnTo>
                      <a:pt x="110" y="60"/>
                    </a:lnTo>
                    <a:lnTo>
                      <a:pt x="120" y="55"/>
                    </a:lnTo>
                    <a:lnTo>
                      <a:pt x="133" y="51"/>
                    </a:lnTo>
                    <a:lnTo>
                      <a:pt x="144" y="47"/>
                    </a:lnTo>
                    <a:lnTo>
                      <a:pt x="158" y="45"/>
                    </a:lnTo>
                    <a:lnTo>
                      <a:pt x="167" y="40"/>
                    </a:lnTo>
                    <a:lnTo>
                      <a:pt x="177" y="38"/>
                    </a:lnTo>
                    <a:lnTo>
                      <a:pt x="186" y="34"/>
                    </a:lnTo>
                    <a:lnTo>
                      <a:pt x="196" y="34"/>
                    </a:lnTo>
                    <a:lnTo>
                      <a:pt x="203" y="34"/>
                    </a:lnTo>
                    <a:lnTo>
                      <a:pt x="211" y="32"/>
                    </a:lnTo>
                    <a:lnTo>
                      <a:pt x="220" y="32"/>
                    </a:lnTo>
                    <a:lnTo>
                      <a:pt x="228" y="32"/>
                    </a:lnTo>
                    <a:lnTo>
                      <a:pt x="239" y="32"/>
                    </a:lnTo>
                    <a:lnTo>
                      <a:pt x="249" y="32"/>
                    </a:lnTo>
                    <a:lnTo>
                      <a:pt x="253" y="32"/>
                    </a:lnTo>
                    <a:lnTo>
                      <a:pt x="256" y="34"/>
                    </a:lnTo>
                    <a:lnTo>
                      <a:pt x="258" y="311"/>
                    </a:lnTo>
                    <a:lnTo>
                      <a:pt x="272" y="317"/>
                    </a:lnTo>
                    <a:lnTo>
                      <a:pt x="281" y="275"/>
                    </a:lnTo>
                    <a:lnTo>
                      <a:pt x="277" y="28"/>
                    </a:lnTo>
                    <a:lnTo>
                      <a:pt x="277" y="17"/>
                    </a:lnTo>
                    <a:lnTo>
                      <a:pt x="239" y="0"/>
                    </a:lnTo>
                    <a:lnTo>
                      <a:pt x="237" y="0"/>
                    </a:lnTo>
                    <a:lnTo>
                      <a:pt x="230" y="0"/>
                    </a:lnTo>
                    <a:lnTo>
                      <a:pt x="217" y="0"/>
                    </a:lnTo>
                    <a:lnTo>
                      <a:pt x="201" y="3"/>
                    </a:lnTo>
                    <a:lnTo>
                      <a:pt x="192" y="3"/>
                    </a:lnTo>
                    <a:lnTo>
                      <a:pt x="182" y="5"/>
                    </a:lnTo>
                    <a:lnTo>
                      <a:pt x="173" y="7"/>
                    </a:lnTo>
                    <a:lnTo>
                      <a:pt x="163" y="11"/>
                    </a:lnTo>
                    <a:lnTo>
                      <a:pt x="152" y="13"/>
                    </a:lnTo>
                    <a:lnTo>
                      <a:pt x="142" y="15"/>
                    </a:lnTo>
                    <a:lnTo>
                      <a:pt x="133" y="21"/>
                    </a:lnTo>
                    <a:lnTo>
                      <a:pt x="123" y="24"/>
                    </a:lnTo>
                    <a:lnTo>
                      <a:pt x="112" y="30"/>
                    </a:lnTo>
                    <a:lnTo>
                      <a:pt x="101" y="34"/>
                    </a:lnTo>
                    <a:lnTo>
                      <a:pt x="91" y="40"/>
                    </a:lnTo>
                    <a:lnTo>
                      <a:pt x="82" y="45"/>
                    </a:lnTo>
                    <a:lnTo>
                      <a:pt x="72" y="51"/>
                    </a:lnTo>
                    <a:lnTo>
                      <a:pt x="63" y="57"/>
                    </a:lnTo>
                    <a:lnTo>
                      <a:pt x="55" y="64"/>
                    </a:lnTo>
                    <a:lnTo>
                      <a:pt x="49" y="70"/>
                    </a:lnTo>
                    <a:lnTo>
                      <a:pt x="34" y="78"/>
                    </a:lnTo>
                    <a:lnTo>
                      <a:pt x="26" y="87"/>
                    </a:lnTo>
                    <a:lnTo>
                      <a:pt x="21" y="95"/>
                    </a:lnTo>
                    <a:lnTo>
                      <a:pt x="19" y="97"/>
                    </a:lnTo>
                    <a:lnTo>
                      <a:pt x="0" y="97"/>
                    </a:lnTo>
                    <a:lnTo>
                      <a:pt x="0" y="188"/>
                    </a:lnTo>
                    <a:lnTo>
                      <a:pt x="30" y="239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6" name="Freeform 87"/>
              <p:cNvSpPr>
                <a:spLocks/>
              </p:cNvSpPr>
              <p:nvPr/>
            </p:nvSpPr>
            <p:spPr bwMode="auto">
              <a:xfrm>
                <a:off x="844" y="1513"/>
                <a:ext cx="174" cy="169"/>
              </a:xfrm>
              <a:custGeom>
                <a:avLst/>
                <a:gdLst>
                  <a:gd name="T0" fmla="*/ 44 w 348"/>
                  <a:gd name="T1" fmla="*/ 0 h 339"/>
                  <a:gd name="T2" fmla="*/ 41 w 348"/>
                  <a:gd name="T3" fmla="*/ 25 h 339"/>
                  <a:gd name="T4" fmla="*/ 11 w 348"/>
                  <a:gd name="T5" fmla="*/ 42 h 339"/>
                  <a:gd name="T6" fmla="*/ 7 w 348"/>
                  <a:gd name="T7" fmla="*/ 42 h 339"/>
                  <a:gd name="T8" fmla="*/ 0 w 348"/>
                  <a:gd name="T9" fmla="*/ 33 h 339"/>
                  <a:gd name="T10" fmla="*/ 1 w 348"/>
                  <a:gd name="T11" fmla="*/ 6 h 339"/>
                  <a:gd name="T12" fmla="*/ 24 w 348"/>
                  <a:gd name="T13" fmla="*/ 5 h 339"/>
                  <a:gd name="T14" fmla="*/ 44 w 348"/>
                  <a:gd name="T15" fmla="*/ 0 h 339"/>
                  <a:gd name="T16" fmla="*/ 44 w 348"/>
                  <a:gd name="T17" fmla="*/ 0 h 33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"/>
                  <a:gd name="T28" fmla="*/ 0 h 339"/>
                  <a:gd name="T29" fmla="*/ 348 w 348"/>
                  <a:gd name="T30" fmla="*/ 339 h 33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" h="339">
                    <a:moveTo>
                      <a:pt x="348" y="0"/>
                    </a:moveTo>
                    <a:lnTo>
                      <a:pt x="327" y="207"/>
                    </a:lnTo>
                    <a:lnTo>
                      <a:pt x="89" y="339"/>
                    </a:lnTo>
                    <a:lnTo>
                      <a:pt x="57" y="339"/>
                    </a:lnTo>
                    <a:lnTo>
                      <a:pt x="0" y="266"/>
                    </a:lnTo>
                    <a:lnTo>
                      <a:pt x="6" y="53"/>
                    </a:lnTo>
                    <a:lnTo>
                      <a:pt x="192" y="42"/>
                    </a:lnTo>
                    <a:lnTo>
                      <a:pt x="348" y="0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7" name="Freeform 88"/>
              <p:cNvSpPr>
                <a:spLocks/>
              </p:cNvSpPr>
              <p:nvPr/>
            </p:nvSpPr>
            <p:spPr bwMode="auto">
              <a:xfrm>
                <a:off x="919" y="1488"/>
                <a:ext cx="99" cy="134"/>
              </a:xfrm>
              <a:custGeom>
                <a:avLst/>
                <a:gdLst>
                  <a:gd name="T0" fmla="*/ 14 w 198"/>
                  <a:gd name="T1" fmla="*/ 0 h 268"/>
                  <a:gd name="T2" fmla="*/ 25 w 198"/>
                  <a:gd name="T3" fmla="*/ 5 h 268"/>
                  <a:gd name="T4" fmla="*/ 20 w 198"/>
                  <a:gd name="T5" fmla="*/ 9 h 268"/>
                  <a:gd name="T6" fmla="*/ 17 w 198"/>
                  <a:gd name="T7" fmla="*/ 25 h 268"/>
                  <a:gd name="T8" fmla="*/ 0 w 198"/>
                  <a:gd name="T9" fmla="*/ 34 h 268"/>
                  <a:gd name="T10" fmla="*/ 0 w 198"/>
                  <a:gd name="T11" fmla="*/ 12 h 268"/>
                  <a:gd name="T12" fmla="*/ 14 w 198"/>
                  <a:gd name="T13" fmla="*/ 0 h 268"/>
                  <a:gd name="T14" fmla="*/ 14 w 198"/>
                  <a:gd name="T15" fmla="*/ 0 h 2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8"/>
                  <a:gd name="T25" fmla="*/ 0 h 268"/>
                  <a:gd name="T26" fmla="*/ 198 w 198"/>
                  <a:gd name="T27" fmla="*/ 268 h 2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8" h="268">
                    <a:moveTo>
                      <a:pt x="118" y="0"/>
                    </a:moveTo>
                    <a:lnTo>
                      <a:pt x="198" y="47"/>
                    </a:lnTo>
                    <a:lnTo>
                      <a:pt x="160" y="78"/>
                    </a:lnTo>
                    <a:lnTo>
                      <a:pt x="133" y="207"/>
                    </a:lnTo>
                    <a:lnTo>
                      <a:pt x="0" y="268"/>
                    </a:lnTo>
                    <a:lnTo>
                      <a:pt x="0" y="99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8" name="Freeform 89"/>
              <p:cNvSpPr>
                <a:spLocks/>
              </p:cNvSpPr>
              <p:nvPr/>
            </p:nvSpPr>
            <p:spPr bwMode="auto">
              <a:xfrm>
                <a:off x="932" y="1458"/>
                <a:ext cx="58" cy="98"/>
              </a:xfrm>
              <a:custGeom>
                <a:avLst/>
                <a:gdLst>
                  <a:gd name="T0" fmla="*/ 11 w 116"/>
                  <a:gd name="T1" fmla="*/ 0 h 196"/>
                  <a:gd name="T2" fmla="*/ 15 w 116"/>
                  <a:gd name="T3" fmla="*/ 3 h 196"/>
                  <a:gd name="T4" fmla="*/ 15 w 116"/>
                  <a:gd name="T5" fmla="*/ 3 h 196"/>
                  <a:gd name="T6" fmla="*/ 15 w 116"/>
                  <a:gd name="T7" fmla="*/ 3 h 196"/>
                  <a:gd name="T8" fmla="*/ 15 w 116"/>
                  <a:gd name="T9" fmla="*/ 5 h 196"/>
                  <a:gd name="T10" fmla="*/ 15 w 116"/>
                  <a:gd name="T11" fmla="*/ 6 h 196"/>
                  <a:gd name="T12" fmla="*/ 14 w 116"/>
                  <a:gd name="T13" fmla="*/ 7 h 196"/>
                  <a:gd name="T14" fmla="*/ 14 w 116"/>
                  <a:gd name="T15" fmla="*/ 9 h 196"/>
                  <a:gd name="T16" fmla="*/ 13 w 116"/>
                  <a:gd name="T17" fmla="*/ 10 h 196"/>
                  <a:gd name="T18" fmla="*/ 13 w 116"/>
                  <a:gd name="T19" fmla="*/ 12 h 196"/>
                  <a:gd name="T20" fmla="*/ 12 w 116"/>
                  <a:gd name="T21" fmla="*/ 13 h 196"/>
                  <a:gd name="T22" fmla="*/ 12 w 116"/>
                  <a:gd name="T23" fmla="*/ 15 h 196"/>
                  <a:gd name="T24" fmla="*/ 11 w 116"/>
                  <a:gd name="T25" fmla="*/ 17 h 196"/>
                  <a:gd name="T26" fmla="*/ 11 w 116"/>
                  <a:gd name="T27" fmla="*/ 17 h 196"/>
                  <a:gd name="T28" fmla="*/ 11 w 116"/>
                  <a:gd name="T29" fmla="*/ 19 h 196"/>
                  <a:gd name="T30" fmla="*/ 11 w 116"/>
                  <a:gd name="T31" fmla="*/ 22 h 196"/>
                  <a:gd name="T32" fmla="*/ 2 w 116"/>
                  <a:gd name="T33" fmla="*/ 25 h 196"/>
                  <a:gd name="T34" fmla="*/ 0 w 116"/>
                  <a:gd name="T35" fmla="*/ 23 h 196"/>
                  <a:gd name="T36" fmla="*/ 11 w 116"/>
                  <a:gd name="T37" fmla="*/ 0 h 196"/>
                  <a:gd name="T38" fmla="*/ 11 w 116"/>
                  <a:gd name="T39" fmla="*/ 0 h 1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6"/>
                  <a:gd name="T61" fmla="*/ 0 h 196"/>
                  <a:gd name="T62" fmla="*/ 116 w 116"/>
                  <a:gd name="T63" fmla="*/ 196 h 19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6" h="196">
                    <a:moveTo>
                      <a:pt x="81" y="0"/>
                    </a:moveTo>
                    <a:lnTo>
                      <a:pt x="116" y="26"/>
                    </a:lnTo>
                    <a:lnTo>
                      <a:pt x="114" y="26"/>
                    </a:lnTo>
                    <a:lnTo>
                      <a:pt x="114" y="30"/>
                    </a:lnTo>
                    <a:lnTo>
                      <a:pt x="114" y="38"/>
                    </a:lnTo>
                    <a:lnTo>
                      <a:pt x="114" y="47"/>
                    </a:lnTo>
                    <a:lnTo>
                      <a:pt x="110" y="57"/>
                    </a:lnTo>
                    <a:lnTo>
                      <a:pt x="108" y="68"/>
                    </a:lnTo>
                    <a:lnTo>
                      <a:pt x="104" y="78"/>
                    </a:lnTo>
                    <a:lnTo>
                      <a:pt x="104" y="89"/>
                    </a:lnTo>
                    <a:lnTo>
                      <a:pt x="95" y="106"/>
                    </a:lnTo>
                    <a:lnTo>
                      <a:pt x="89" y="120"/>
                    </a:lnTo>
                    <a:lnTo>
                      <a:pt x="83" y="129"/>
                    </a:lnTo>
                    <a:lnTo>
                      <a:pt x="81" y="133"/>
                    </a:lnTo>
                    <a:lnTo>
                      <a:pt x="85" y="148"/>
                    </a:lnTo>
                    <a:lnTo>
                      <a:pt x="81" y="169"/>
                    </a:lnTo>
                    <a:lnTo>
                      <a:pt x="15" y="196"/>
                    </a:lnTo>
                    <a:lnTo>
                      <a:pt x="0" y="18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49" name="Freeform 90"/>
              <p:cNvSpPr>
                <a:spLocks/>
              </p:cNvSpPr>
              <p:nvPr/>
            </p:nvSpPr>
            <p:spPr bwMode="auto">
              <a:xfrm>
                <a:off x="873" y="1433"/>
                <a:ext cx="95" cy="107"/>
              </a:xfrm>
              <a:custGeom>
                <a:avLst/>
                <a:gdLst>
                  <a:gd name="T0" fmla="*/ 20 w 188"/>
                  <a:gd name="T1" fmla="*/ 0 h 213"/>
                  <a:gd name="T2" fmla="*/ 11 w 188"/>
                  <a:gd name="T3" fmla="*/ 2 h 213"/>
                  <a:gd name="T4" fmla="*/ 7 w 188"/>
                  <a:gd name="T5" fmla="*/ 5 h 213"/>
                  <a:gd name="T6" fmla="*/ 4 w 188"/>
                  <a:gd name="T7" fmla="*/ 14 h 213"/>
                  <a:gd name="T8" fmla="*/ 0 w 188"/>
                  <a:gd name="T9" fmla="*/ 22 h 213"/>
                  <a:gd name="T10" fmla="*/ 11 w 188"/>
                  <a:gd name="T11" fmla="*/ 27 h 213"/>
                  <a:gd name="T12" fmla="*/ 22 w 188"/>
                  <a:gd name="T13" fmla="*/ 24 h 213"/>
                  <a:gd name="T14" fmla="*/ 24 w 188"/>
                  <a:gd name="T15" fmla="*/ 12 h 213"/>
                  <a:gd name="T16" fmla="*/ 20 w 188"/>
                  <a:gd name="T17" fmla="*/ 0 h 213"/>
                  <a:gd name="T18" fmla="*/ 20 w 188"/>
                  <a:gd name="T19" fmla="*/ 0 h 2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8"/>
                  <a:gd name="T31" fmla="*/ 0 h 213"/>
                  <a:gd name="T32" fmla="*/ 188 w 188"/>
                  <a:gd name="T33" fmla="*/ 213 h 2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8" h="213">
                    <a:moveTo>
                      <a:pt x="158" y="0"/>
                    </a:moveTo>
                    <a:lnTo>
                      <a:pt x="87" y="12"/>
                    </a:lnTo>
                    <a:lnTo>
                      <a:pt x="55" y="33"/>
                    </a:lnTo>
                    <a:lnTo>
                      <a:pt x="28" y="105"/>
                    </a:lnTo>
                    <a:lnTo>
                      <a:pt x="0" y="172"/>
                    </a:lnTo>
                    <a:lnTo>
                      <a:pt x="85" y="213"/>
                    </a:lnTo>
                    <a:lnTo>
                      <a:pt x="169" y="189"/>
                    </a:lnTo>
                    <a:lnTo>
                      <a:pt x="188" y="9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0" name="Freeform 91"/>
              <p:cNvSpPr>
                <a:spLocks/>
              </p:cNvSpPr>
              <p:nvPr/>
            </p:nvSpPr>
            <p:spPr bwMode="auto">
              <a:xfrm>
                <a:off x="615" y="1700"/>
                <a:ext cx="62" cy="43"/>
              </a:xfrm>
              <a:custGeom>
                <a:avLst/>
                <a:gdLst>
                  <a:gd name="T0" fmla="*/ 8 w 123"/>
                  <a:gd name="T1" fmla="*/ 0 h 85"/>
                  <a:gd name="T2" fmla="*/ 0 w 123"/>
                  <a:gd name="T3" fmla="*/ 7 h 85"/>
                  <a:gd name="T4" fmla="*/ 8 w 123"/>
                  <a:gd name="T5" fmla="*/ 11 h 85"/>
                  <a:gd name="T6" fmla="*/ 16 w 123"/>
                  <a:gd name="T7" fmla="*/ 4 h 85"/>
                  <a:gd name="T8" fmla="*/ 8 w 123"/>
                  <a:gd name="T9" fmla="*/ 0 h 85"/>
                  <a:gd name="T10" fmla="*/ 8 w 123"/>
                  <a:gd name="T11" fmla="*/ 0 h 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3"/>
                  <a:gd name="T19" fmla="*/ 0 h 85"/>
                  <a:gd name="T20" fmla="*/ 123 w 123"/>
                  <a:gd name="T21" fmla="*/ 85 h 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3" h="85">
                    <a:moveTo>
                      <a:pt x="64" y="0"/>
                    </a:moveTo>
                    <a:lnTo>
                      <a:pt x="0" y="49"/>
                    </a:lnTo>
                    <a:lnTo>
                      <a:pt x="64" y="85"/>
                    </a:lnTo>
                    <a:lnTo>
                      <a:pt x="123" y="28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1" name="Freeform 92"/>
              <p:cNvSpPr>
                <a:spLocks/>
              </p:cNvSpPr>
              <p:nvPr/>
            </p:nvSpPr>
            <p:spPr bwMode="auto">
              <a:xfrm>
                <a:off x="636" y="1699"/>
                <a:ext cx="61" cy="45"/>
              </a:xfrm>
              <a:custGeom>
                <a:avLst/>
                <a:gdLst>
                  <a:gd name="T0" fmla="*/ 3 w 121"/>
                  <a:gd name="T1" fmla="*/ 0 h 89"/>
                  <a:gd name="T2" fmla="*/ 0 w 121"/>
                  <a:gd name="T3" fmla="*/ 3 h 89"/>
                  <a:gd name="T4" fmla="*/ 5 w 121"/>
                  <a:gd name="T5" fmla="*/ 6 h 89"/>
                  <a:gd name="T6" fmla="*/ 1 w 121"/>
                  <a:gd name="T7" fmla="*/ 10 h 89"/>
                  <a:gd name="T8" fmla="*/ 2 w 121"/>
                  <a:gd name="T9" fmla="*/ 12 h 89"/>
                  <a:gd name="T10" fmla="*/ 16 w 121"/>
                  <a:gd name="T11" fmla="*/ 5 h 89"/>
                  <a:gd name="T12" fmla="*/ 3 w 121"/>
                  <a:gd name="T13" fmla="*/ 0 h 89"/>
                  <a:gd name="T14" fmla="*/ 3 w 121"/>
                  <a:gd name="T15" fmla="*/ 0 h 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1"/>
                  <a:gd name="T25" fmla="*/ 0 h 89"/>
                  <a:gd name="T26" fmla="*/ 121 w 121"/>
                  <a:gd name="T27" fmla="*/ 89 h 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1" h="89">
                    <a:moveTo>
                      <a:pt x="22" y="0"/>
                    </a:moveTo>
                    <a:lnTo>
                      <a:pt x="0" y="17"/>
                    </a:lnTo>
                    <a:lnTo>
                      <a:pt x="36" y="47"/>
                    </a:lnTo>
                    <a:lnTo>
                      <a:pt x="5" y="78"/>
                    </a:lnTo>
                    <a:lnTo>
                      <a:pt x="11" y="89"/>
                    </a:lnTo>
                    <a:lnTo>
                      <a:pt x="121" y="4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2E2E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2" name="Freeform 93"/>
              <p:cNvSpPr>
                <a:spLocks/>
              </p:cNvSpPr>
              <p:nvPr/>
            </p:nvSpPr>
            <p:spPr bwMode="auto">
              <a:xfrm>
                <a:off x="676" y="1741"/>
                <a:ext cx="62" cy="44"/>
              </a:xfrm>
              <a:custGeom>
                <a:avLst/>
                <a:gdLst>
                  <a:gd name="T0" fmla="*/ 8 w 125"/>
                  <a:gd name="T1" fmla="*/ 0 h 88"/>
                  <a:gd name="T2" fmla="*/ 0 w 125"/>
                  <a:gd name="T3" fmla="*/ 6 h 88"/>
                  <a:gd name="T4" fmla="*/ 8 w 125"/>
                  <a:gd name="T5" fmla="*/ 11 h 88"/>
                  <a:gd name="T6" fmla="*/ 15 w 125"/>
                  <a:gd name="T7" fmla="*/ 3 h 88"/>
                  <a:gd name="T8" fmla="*/ 8 w 125"/>
                  <a:gd name="T9" fmla="*/ 0 h 88"/>
                  <a:gd name="T10" fmla="*/ 8 w 125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"/>
                  <a:gd name="T19" fmla="*/ 0 h 88"/>
                  <a:gd name="T20" fmla="*/ 125 w 125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" h="88">
                    <a:moveTo>
                      <a:pt x="64" y="0"/>
                    </a:moveTo>
                    <a:lnTo>
                      <a:pt x="0" y="48"/>
                    </a:lnTo>
                    <a:lnTo>
                      <a:pt x="64" y="88"/>
                    </a:lnTo>
                    <a:lnTo>
                      <a:pt x="125" y="27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3" name="Freeform 94"/>
              <p:cNvSpPr>
                <a:spLocks/>
              </p:cNvSpPr>
              <p:nvPr/>
            </p:nvSpPr>
            <p:spPr bwMode="auto">
              <a:xfrm>
                <a:off x="697" y="1741"/>
                <a:ext cx="60" cy="44"/>
              </a:xfrm>
              <a:custGeom>
                <a:avLst/>
                <a:gdLst>
                  <a:gd name="T0" fmla="*/ 2 w 122"/>
                  <a:gd name="T1" fmla="*/ 0 h 88"/>
                  <a:gd name="T2" fmla="*/ 0 w 122"/>
                  <a:gd name="T3" fmla="*/ 2 h 88"/>
                  <a:gd name="T4" fmla="*/ 4 w 122"/>
                  <a:gd name="T5" fmla="*/ 6 h 88"/>
                  <a:gd name="T6" fmla="*/ 1 w 122"/>
                  <a:gd name="T7" fmla="*/ 10 h 88"/>
                  <a:gd name="T8" fmla="*/ 1 w 122"/>
                  <a:gd name="T9" fmla="*/ 11 h 88"/>
                  <a:gd name="T10" fmla="*/ 15 w 122"/>
                  <a:gd name="T11" fmla="*/ 5 h 88"/>
                  <a:gd name="T12" fmla="*/ 2 w 122"/>
                  <a:gd name="T13" fmla="*/ 0 h 88"/>
                  <a:gd name="T14" fmla="*/ 2 w 122"/>
                  <a:gd name="T15" fmla="*/ 0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88"/>
                  <a:gd name="T26" fmla="*/ 122 w 122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88">
                    <a:moveTo>
                      <a:pt x="23" y="0"/>
                    </a:moveTo>
                    <a:lnTo>
                      <a:pt x="0" y="16"/>
                    </a:lnTo>
                    <a:lnTo>
                      <a:pt x="38" y="46"/>
                    </a:lnTo>
                    <a:lnTo>
                      <a:pt x="8" y="76"/>
                    </a:lnTo>
                    <a:lnTo>
                      <a:pt x="14" y="88"/>
                    </a:lnTo>
                    <a:lnTo>
                      <a:pt x="122" y="37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2E2E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4" name="Freeform 95"/>
              <p:cNvSpPr>
                <a:spLocks/>
              </p:cNvSpPr>
              <p:nvPr/>
            </p:nvSpPr>
            <p:spPr bwMode="auto">
              <a:xfrm>
                <a:off x="619" y="1624"/>
                <a:ext cx="264" cy="150"/>
              </a:xfrm>
              <a:custGeom>
                <a:avLst/>
                <a:gdLst>
                  <a:gd name="T0" fmla="*/ 10 w 529"/>
                  <a:gd name="T1" fmla="*/ 5 h 298"/>
                  <a:gd name="T2" fmla="*/ 0 w 529"/>
                  <a:gd name="T3" fmla="*/ 9 h 298"/>
                  <a:gd name="T4" fmla="*/ 1 w 529"/>
                  <a:gd name="T5" fmla="*/ 17 h 298"/>
                  <a:gd name="T6" fmla="*/ 33 w 529"/>
                  <a:gd name="T7" fmla="*/ 38 h 298"/>
                  <a:gd name="T8" fmla="*/ 65 w 529"/>
                  <a:gd name="T9" fmla="*/ 15 h 298"/>
                  <a:gd name="T10" fmla="*/ 66 w 529"/>
                  <a:gd name="T11" fmla="*/ 6 h 298"/>
                  <a:gd name="T12" fmla="*/ 50 w 529"/>
                  <a:gd name="T13" fmla="*/ 0 h 298"/>
                  <a:gd name="T14" fmla="*/ 10 w 529"/>
                  <a:gd name="T15" fmla="*/ 5 h 298"/>
                  <a:gd name="T16" fmla="*/ 10 w 529"/>
                  <a:gd name="T17" fmla="*/ 5 h 29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9"/>
                  <a:gd name="T28" fmla="*/ 0 h 298"/>
                  <a:gd name="T29" fmla="*/ 529 w 529"/>
                  <a:gd name="T30" fmla="*/ 298 h 29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9" h="298">
                    <a:moveTo>
                      <a:pt x="80" y="34"/>
                    </a:moveTo>
                    <a:lnTo>
                      <a:pt x="0" y="72"/>
                    </a:lnTo>
                    <a:lnTo>
                      <a:pt x="8" y="135"/>
                    </a:lnTo>
                    <a:lnTo>
                      <a:pt x="270" y="298"/>
                    </a:lnTo>
                    <a:lnTo>
                      <a:pt x="525" y="117"/>
                    </a:lnTo>
                    <a:lnTo>
                      <a:pt x="529" y="41"/>
                    </a:lnTo>
                    <a:lnTo>
                      <a:pt x="405" y="0"/>
                    </a:lnTo>
                    <a:lnTo>
                      <a:pt x="80" y="34"/>
                    </a:lnTo>
                    <a:close/>
                  </a:path>
                </a:pathLst>
              </a:custGeom>
              <a:solidFill>
                <a:srgbClr val="8A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5" name="Freeform 96"/>
              <p:cNvSpPr>
                <a:spLocks/>
              </p:cNvSpPr>
              <p:nvPr/>
            </p:nvSpPr>
            <p:spPr bwMode="auto">
              <a:xfrm>
                <a:off x="631" y="1383"/>
                <a:ext cx="234" cy="358"/>
              </a:xfrm>
              <a:custGeom>
                <a:avLst/>
                <a:gdLst>
                  <a:gd name="T0" fmla="*/ 29 w 468"/>
                  <a:gd name="T1" fmla="*/ 0 h 716"/>
                  <a:gd name="T2" fmla="*/ 3 w 468"/>
                  <a:gd name="T3" fmla="*/ 42 h 716"/>
                  <a:gd name="T4" fmla="*/ 1 w 468"/>
                  <a:gd name="T5" fmla="*/ 71 h 716"/>
                  <a:gd name="T6" fmla="*/ 2 w 468"/>
                  <a:gd name="T7" fmla="*/ 72 h 716"/>
                  <a:gd name="T8" fmla="*/ 6 w 468"/>
                  <a:gd name="T9" fmla="*/ 74 h 716"/>
                  <a:gd name="T10" fmla="*/ 7 w 468"/>
                  <a:gd name="T11" fmla="*/ 76 h 716"/>
                  <a:gd name="T12" fmla="*/ 11 w 468"/>
                  <a:gd name="T13" fmla="*/ 78 h 716"/>
                  <a:gd name="T14" fmla="*/ 13 w 468"/>
                  <a:gd name="T15" fmla="*/ 79 h 716"/>
                  <a:gd name="T16" fmla="*/ 15 w 468"/>
                  <a:gd name="T17" fmla="*/ 81 h 716"/>
                  <a:gd name="T18" fmla="*/ 19 w 468"/>
                  <a:gd name="T19" fmla="*/ 83 h 716"/>
                  <a:gd name="T20" fmla="*/ 22 w 468"/>
                  <a:gd name="T21" fmla="*/ 85 h 716"/>
                  <a:gd name="T22" fmla="*/ 24 w 468"/>
                  <a:gd name="T23" fmla="*/ 86 h 716"/>
                  <a:gd name="T24" fmla="*/ 27 w 468"/>
                  <a:gd name="T25" fmla="*/ 88 h 716"/>
                  <a:gd name="T26" fmla="*/ 29 w 468"/>
                  <a:gd name="T27" fmla="*/ 90 h 716"/>
                  <a:gd name="T28" fmla="*/ 31 w 468"/>
                  <a:gd name="T29" fmla="*/ 90 h 716"/>
                  <a:gd name="T30" fmla="*/ 31 w 468"/>
                  <a:gd name="T31" fmla="*/ 89 h 716"/>
                  <a:gd name="T32" fmla="*/ 33 w 468"/>
                  <a:gd name="T33" fmla="*/ 86 h 716"/>
                  <a:gd name="T34" fmla="*/ 34 w 468"/>
                  <a:gd name="T35" fmla="*/ 82 h 716"/>
                  <a:gd name="T36" fmla="*/ 35 w 468"/>
                  <a:gd name="T37" fmla="*/ 79 h 716"/>
                  <a:gd name="T38" fmla="*/ 36 w 468"/>
                  <a:gd name="T39" fmla="*/ 77 h 716"/>
                  <a:gd name="T40" fmla="*/ 37 w 468"/>
                  <a:gd name="T41" fmla="*/ 74 h 716"/>
                  <a:gd name="T42" fmla="*/ 38 w 468"/>
                  <a:gd name="T43" fmla="*/ 71 h 716"/>
                  <a:gd name="T44" fmla="*/ 39 w 468"/>
                  <a:gd name="T45" fmla="*/ 68 h 716"/>
                  <a:gd name="T46" fmla="*/ 40 w 468"/>
                  <a:gd name="T47" fmla="*/ 65 h 716"/>
                  <a:gd name="T48" fmla="*/ 42 w 468"/>
                  <a:gd name="T49" fmla="*/ 60 h 716"/>
                  <a:gd name="T50" fmla="*/ 43 w 468"/>
                  <a:gd name="T51" fmla="*/ 57 h 716"/>
                  <a:gd name="T52" fmla="*/ 44 w 468"/>
                  <a:gd name="T53" fmla="*/ 53 h 716"/>
                  <a:gd name="T54" fmla="*/ 45 w 468"/>
                  <a:gd name="T55" fmla="*/ 50 h 716"/>
                  <a:gd name="T56" fmla="*/ 47 w 468"/>
                  <a:gd name="T57" fmla="*/ 47 h 716"/>
                  <a:gd name="T58" fmla="*/ 48 w 468"/>
                  <a:gd name="T59" fmla="*/ 44 h 716"/>
                  <a:gd name="T60" fmla="*/ 49 w 468"/>
                  <a:gd name="T61" fmla="*/ 40 h 716"/>
                  <a:gd name="T62" fmla="*/ 50 w 468"/>
                  <a:gd name="T63" fmla="*/ 37 h 716"/>
                  <a:gd name="T64" fmla="*/ 51 w 468"/>
                  <a:gd name="T65" fmla="*/ 34 h 716"/>
                  <a:gd name="T66" fmla="*/ 52 w 468"/>
                  <a:gd name="T67" fmla="*/ 30 h 716"/>
                  <a:gd name="T68" fmla="*/ 53 w 468"/>
                  <a:gd name="T69" fmla="*/ 27 h 716"/>
                  <a:gd name="T70" fmla="*/ 54 w 468"/>
                  <a:gd name="T71" fmla="*/ 24 h 716"/>
                  <a:gd name="T72" fmla="*/ 55 w 468"/>
                  <a:gd name="T73" fmla="*/ 22 h 716"/>
                  <a:gd name="T74" fmla="*/ 56 w 468"/>
                  <a:gd name="T75" fmla="*/ 20 h 716"/>
                  <a:gd name="T76" fmla="*/ 57 w 468"/>
                  <a:gd name="T77" fmla="*/ 17 h 716"/>
                  <a:gd name="T78" fmla="*/ 58 w 468"/>
                  <a:gd name="T79" fmla="*/ 14 h 716"/>
                  <a:gd name="T80" fmla="*/ 59 w 468"/>
                  <a:gd name="T81" fmla="*/ 13 h 7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8"/>
                  <a:gd name="T124" fmla="*/ 0 h 716"/>
                  <a:gd name="T125" fmla="*/ 468 w 468"/>
                  <a:gd name="T126" fmla="*/ 716 h 7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8" h="716">
                    <a:moveTo>
                      <a:pt x="468" y="108"/>
                    </a:moveTo>
                    <a:lnTo>
                      <a:pt x="232" y="0"/>
                    </a:lnTo>
                    <a:lnTo>
                      <a:pt x="21" y="81"/>
                    </a:lnTo>
                    <a:lnTo>
                      <a:pt x="17" y="334"/>
                    </a:lnTo>
                    <a:lnTo>
                      <a:pt x="0" y="340"/>
                    </a:lnTo>
                    <a:lnTo>
                      <a:pt x="6" y="566"/>
                    </a:lnTo>
                    <a:lnTo>
                      <a:pt x="8" y="566"/>
                    </a:lnTo>
                    <a:lnTo>
                      <a:pt x="15" y="572"/>
                    </a:lnTo>
                    <a:lnTo>
                      <a:pt x="27" y="580"/>
                    </a:lnTo>
                    <a:lnTo>
                      <a:pt x="42" y="591"/>
                    </a:lnTo>
                    <a:lnTo>
                      <a:pt x="52" y="597"/>
                    </a:lnTo>
                    <a:lnTo>
                      <a:pt x="61" y="602"/>
                    </a:lnTo>
                    <a:lnTo>
                      <a:pt x="71" y="610"/>
                    </a:lnTo>
                    <a:lnTo>
                      <a:pt x="82" y="618"/>
                    </a:lnTo>
                    <a:lnTo>
                      <a:pt x="91" y="623"/>
                    </a:lnTo>
                    <a:lnTo>
                      <a:pt x="101" y="631"/>
                    </a:lnTo>
                    <a:lnTo>
                      <a:pt x="112" y="638"/>
                    </a:lnTo>
                    <a:lnTo>
                      <a:pt x="126" y="648"/>
                    </a:lnTo>
                    <a:lnTo>
                      <a:pt x="135" y="654"/>
                    </a:lnTo>
                    <a:lnTo>
                      <a:pt x="147" y="659"/>
                    </a:lnTo>
                    <a:lnTo>
                      <a:pt x="158" y="667"/>
                    </a:lnTo>
                    <a:lnTo>
                      <a:pt x="169" y="675"/>
                    </a:lnTo>
                    <a:lnTo>
                      <a:pt x="179" y="680"/>
                    </a:lnTo>
                    <a:lnTo>
                      <a:pt x="190" y="688"/>
                    </a:lnTo>
                    <a:lnTo>
                      <a:pt x="200" y="694"/>
                    </a:lnTo>
                    <a:lnTo>
                      <a:pt x="209" y="699"/>
                    </a:lnTo>
                    <a:lnTo>
                      <a:pt x="223" y="709"/>
                    </a:lnTo>
                    <a:lnTo>
                      <a:pt x="236" y="715"/>
                    </a:lnTo>
                    <a:lnTo>
                      <a:pt x="243" y="716"/>
                    </a:lnTo>
                    <a:lnTo>
                      <a:pt x="249" y="716"/>
                    </a:lnTo>
                    <a:lnTo>
                      <a:pt x="249" y="711"/>
                    </a:lnTo>
                    <a:lnTo>
                      <a:pt x="249" y="705"/>
                    </a:lnTo>
                    <a:lnTo>
                      <a:pt x="253" y="696"/>
                    </a:lnTo>
                    <a:lnTo>
                      <a:pt x="259" y="684"/>
                    </a:lnTo>
                    <a:lnTo>
                      <a:pt x="262" y="669"/>
                    </a:lnTo>
                    <a:lnTo>
                      <a:pt x="268" y="652"/>
                    </a:lnTo>
                    <a:lnTo>
                      <a:pt x="270" y="640"/>
                    </a:lnTo>
                    <a:lnTo>
                      <a:pt x="274" y="631"/>
                    </a:lnTo>
                    <a:lnTo>
                      <a:pt x="280" y="621"/>
                    </a:lnTo>
                    <a:lnTo>
                      <a:pt x="283" y="612"/>
                    </a:lnTo>
                    <a:lnTo>
                      <a:pt x="287" y="599"/>
                    </a:lnTo>
                    <a:lnTo>
                      <a:pt x="289" y="589"/>
                    </a:lnTo>
                    <a:lnTo>
                      <a:pt x="295" y="578"/>
                    </a:lnTo>
                    <a:lnTo>
                      <a:pt x="299" y="566"/>
                    </a:lnTo>
                    <a:lnTo>
                      <a:pt x="304" y="551"/>
                    </a:lnTo>
                    <a:lnTo>
                      <a:pt x="310" y="540"/>
                    </a:lnTo>
                    <a:lnTo>
                      <a:pt x="314" y="526"/>
                    </a:lnTo>
                    <a:lnTo>
                      <a:pt x="320" y="515"/>
                    </a:lnTo>
                    <a:lnTo>
                      <a:pt x="323" y="500"/>
                    </a:lnTo>
                    <a:lnTo>
                      <a:pt x="329" y="486"/>
                    </a:lnTo>
                    <a:lnTo>
                      <a:pt x="333" y="471"/>
                    </a:lnTo>
                    <a:lnTo>
                      <a:pt x="339" y="460"/>
                    </a:lnTo>
                    <a:lnTo>
                      <a:pt x="342" y="445"/>
                    </a:lnTo>
                    <a:lnTo>
                      <a:pt x="348" y="431"/>
                    </a:lnTo>
                    <a:lnTo>
                      <a:pt x="352" y="418"/>
                    </a:lnTo>
                    <a:lnTo>
                      <a:pt x="359" y="405"/>
                    </a:lnTo>
                    <a:lnTo>
                      <a:pt x="363" y="389"/>
                    </a:lnTo>
                    <a:lnTo>
                      <a:pt x="369" y="376"/>
                    </a:lnTo>
                    <a:lnTo>
                      <a:pt x="373" y="361"/>
                    </a:lnTo>
                    <a:lnTo>
                      <a:pt x="378" y="348"/>
                    </a:lnTo>
                    <a:lnTo>
                      <a:pt x="382" y="332"/>
                    </a:lnTo>
                    <a:lnTo>
                      <a:pt x="388" y="319"/>
                    </a:lnTo>
                    <a:lnTo>
                      <a:pt x="392" y="308"/>
                    </a:lnTo>
                    <a:lnTo>
                      <a:pt x="397" y="294"/>
                    </a:lnTo>
                    <a:lnTo>
                      <a:pt x="399" y="279"/>
                    </a:lnTo>
                    <a:lnTo>
                      <a:pt x="405" y="268"/>
                    </a:lnTo>
                    <a:lnTo>
                      <a:pt x="409" y="254"/>
                    </a:lnTo>
                    <a:lnTo>
                      <a:pt x="415" y="243"/>
                    </a:lnTo>
                    <a:lnTo>
                      <a:pt x="418" y="230"/>
                    </a:lnTo>
                    <a:lnTo>
                      <a:pt x="422" y="218"/>
                    </a:lnTo>
                    <a:lnTo>
                      <a:pt x="428" y="209"/>
                    </a:lnTo>
                    <a:lnTo>
                      <a:pt x="432" y="199"/>
                    </a:lnTo>
                    <a:lnTo>
                      <a:pt x="435" y="188"/>
                    </a:lnTo>
                    <a:lnTo>
                      <a:pt x="439" y="178"/>
                    </a:lnTo>
                    <a:lnTo>
                      <a:pt x="441" y="169"/>
                    </a:lnTo>
                    <a:lnTo>
                      <a:pt x="445" y="159"/>
                    </a:lnTo>
                    <a:lnTo>
                      <a:pt x="449" y="144"/>
                    </a:lnTo>
                    <a:lnTo>
                      <a:pt x="456" y="131"/>
                    </a:lnTo>
                    <a:lnTo>
                      <a:pt x="458" y="119"/>
                    </a:lnTo>
                    <a:lnTo>
                      <a:pt x="464" y="112"/>
                    </a:lnTo>
                    <a:lnTo>
                      <a:pt x="466" y="108"/>
                    </a:lnTo>
                    <a:lnTo>
                      <a:pt x="468" y="108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6" name="Freeform 97"/>
              <p:cNvSpPr>
                <a:spLocks/>
              </p:cNvSpPr>
              <p:nvPr/>
            </p:nvSpPr>
            <p:spPr bwMode="auto">
              <a:xfrm>
                <a:off x="622" y="1663"/>
                <a:ext cx="165" cy="113"/>
              </a:xfrm>
              <a:custGeom>
                <a:avLst/>
                <a:gdLst>
                  <a:gd name="T0" fmla="*/ 0 w 331"/>
                  <a:gd name="T1" fmla="*/ 0 h 226"/>
                  <a:gd name="T2" fmla="*/ 31 w 331"/>
                  <a:gd name="T3" fmla="*/ 20 h 226"/>
                  <a:gd name="T4" fmla="*/ 41 w 331"/>
                  <a:gd name="T5" fmla="*/ 17 h 226"/>
                  <a:gd name="T6" fmla="*/ 33 w 331"/>
                  <a:gd name="T7" fmla="*/ 22 h 226"/>
                  <a:gd name="T8" fmla="*/ 33 w 331"/>
                  <a:gd name="T9" fmla="*/ 28 h 226"/>
                  <a:gd name="T10" fmla="*/ 0 w 331"/>
                  <a:gd name="T11" fmla="*/ 7 h 226"/>
                  <a:gd name="T12" fmla="*/ 0 w 331"/>
                  <a:gd name="T13" fmla="*/ 0 h 226"/>
                  <a:gd name="T14" fmla="*/ 0 w 331"/>
                  <a:gd name="T15" fmla="*/ 0 h 2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1"/>
                  <a:gd name="T25" fmla="*/ 0 h 226"/>
                  <a:gd name="T26" fmla="*/ 331 w 331"/>
                  <a:gd name="T27" fmla="*/ 226 h 2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1" h="226">
                    <a:moveTo>
                      <a:pt x="0" y="0"/>
                    </a:moveTo>
                    <a:lnTo>
                      <a:pt x="255" y="155"/>
                    </a:lnTo>
                    <a:lnTo>
                      <a:pt x="331" y="135"/>
                    </a:lnTo>
                    <a:lnTo>
                      <a:pt x="268" y="171"/>
                    </a:lnTo>
                    <a:lnTo>
                      <a:pt x="264" y="226"/>
                    </a:lnTo>
                    <a:lnTo>
                      <a:pt x="2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B8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7" name="Freeform 98"/>
              <p:cNvSpPr>
                <a:spLocks/>
              </p:cNvSpPr>
              <p:nvPr/>
            </p:nvSpPr>
            <p:spPr bwMode="auto">
              <a:xfrm>
                <a:off x="634" y="1679"/>
                <a:ext cx="41" cy="38"/>
              </a:xfrm>
              <a:custGeom>
                <a:avLst/>
                <a:gdLst>
                  <a:gd name="T0" fmla="*/ 0 w 82"/>
                  <a:gd name="T1" fmla="*/ 0 h 76"/>
                  <a:gd name="T2" fmla="*/ 10 w 82"/>
                  <a:gd name="T3" fmla="*/ 6 h 76"/>
                  <a:gd name="T4" fmla="*/ 10 w 82"/>
                  <a:gd name="T5" fmla="*/ 10 h 76"/>
                  <a:gd name="T6" fmla="*/ 0 w 82"/>
                  <a:gd name="T7" fmla="*/ 3 h 76"/>
                  <a:gd name="T8" fmla="*/ 0 w 82"/>
                  <a:gd name="T9" fmla="*/ 0 h 76"/>
                  <a:gd name="T10" fmla="*/ 0 w 82"/>
                  <a:gd name="T11" fmla="*/ 0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"/>
                  <a:gd name="T19" fmla="*/ 0 h 76"/>
                  <a:gd name="T20" fmla="*/ 82 w 82"/>
                  <a:gd name="T21" fmla="*/ 76 h 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" h="76">
                    <a:moveTo>
                      <a:pt x="0" y="0"/>
                    </a:moveTo>
                    <a:lnTo>
                      <a:pt x="82" y="55"/>
                    </a:lnTo>
                    <a:lnTo>
                      <a:pt x="82" y="76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3401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8" name="Freeform 99"/>
              <p:cNvSpPr>
                <a:spLocks/>
              </p:cNvSpPr>
              <p:nvPr/>
            </p:nvSpPr>
            <p:spPr bwMode="auto">
              <a:xfrm>
                <a:off x="692" y="1717"/>
                <a:ext cx="39" cy="37"/>
              </a:xfrm>
              <a:custGeom>
                <a:avLst/>
                <a:gdLst>
                  <a:gd name="T0" fmla="*/ 0 w 78"/>
                  <a:gd name="T1" fmla="*/ 0 h 72"/>
                  <a:gd name="T2" fmla="*/ 10 w 78"/>
                  <a:gd name="T3" fmla="*/ 7 h 72"/>
                  <a:gd name="T4" fmla="*/ 10 w 78"/>
                  <a:gd name="T5" fmla="*/ 10 h 72"/>
                  <a:gd name="T6" fmla="*/ 0 w 78"/>
                  <a:gd name="T7" fmla="*/ 3 h 72"/>
                  <a:gd name="T8" fmla="*/ 0 w 78"/>
                  <a:gd name="T9" fmla="*/ 0 h 72"/>
                  <a:gd name="T10" fmla="*/ 0 w 78"/>
                  <a:gd name="T11" fmla="*/ 0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72"/>
                  <a:gd name="T20" fmla="*/ 78 w 78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72">
                    <a:moveTo>
                      <a:pt x="0" y="0"/>
                    </a:moveTo>
                    <a:lnTo>
                      <a:pt x="78" y="51"/>
                    </a:lnTo>
                    <a:lnTo>
                      <a:pt x="78" y="72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3401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59" name="Freeform 100"/>
              <p:cNvSpPr>
                <a:spLocks/>
              </p:cNvSpPr>
              <p:nvPr/>
            </p:nvSpPr>
            <p:spPr bwMode="auto">
              <a:xfrm>
                <a:off x="883" y="1437"/>
                <a:ext cx="41" cy="59"/>
              </a:xfrm>
              <a:custGeom>
                <a:avLst/>
                <a:gdLst>
                  <a:gd name="T0" fmla="*/ 9 w 82"/>
                  <a:gd name="T1" fmla="*/ 0 h 118"/>
                  <a:gd name="T2" fmla="*/ 4 w 82"/>
                  <a:gd name="T3" fmla="*/ 2 h 118"/>
                  <a:gd name="T4" fmla="*/ 0 w 82"/>
                  <a:gd name="T5" fmla="*/ 13 h 118"/>
                  <a:gd name="T6" fmla="*/ 1 w 82"/>
                  <a:gd name="T7" fmla="*/ 13 h 118"/>
                  <a:gd name="T8" fmla="*/ 3 w 82"/>
                  <a:gd name="T9" fmla="*/ 14 h 118"/>
                  <a:gd name="T10" fmla="*/ 5 w 82"/>
                  <a:gd name="T11" fmla="*/ 15 h 118"/>
                  <a:gd name="T12" fmla="*/ 5 w 82"/>
                  <a:gd name="T13" fmla="*/ 15 h 118"/>
                  <a:gd name="T14" fmla="*/ 5 w 82"/>
                  <a:gd name="T15" fmla="*/ 14 h 118"/>
                  <a:gd name="T16" fmla="*/ 5 w 82"/>
                  <a:gd name="T17" fmla="*/ 13 h 118"/>
                  <a:gd name="T18" fmla="*/ 5 w 82"/>
                  <a:gd name="T19" fmla="*/ 11 h 118"/>
                  <a:gd name="T20" fmla="*/ 5 w 82"/>
                  <a:gd name="T21" fmla="*/ 9 h 118"/>
                  <a:gd name="T22" fmla="*/ 5 w 82"/>
                  <a:gd name="T23" fmla="*/ 7 h 118"/>
                  <a:gd name="T24" fmla="*/ 5 w 82"/>
                  <a:gd name="T25" fmla="*/ 6 h 118"/>
                  <a:gd name="T26" fmla="*/ 5 w 82"/>
                  <a:gd name="T27" fmla="*/ 4 h 118"/>
                  <a:gd name="T28" fmla="*/ 5 w 82"/>
                  <a:gd name="T29" fmla="*/ 4 h 118"/>
                  <a:gd name="T30" fmla="*/ 7 w 82"/>
                  <a:gd name="T31" fmla="*/ 4 h 118"/>
                  <a:gd name="T32" fmla="*/ 5 w 82"/>
                  <a:gd name="T33" fmla="*/ 7 h 118"/>
                  <a:gd name="T34" fmla="*/ 9 w 82"/>
                  <a:gd name="T35" fmla="*/ 7 h 118"/>
                  <a:gd name="T36" fmla="*/ 7 w 82"/>
                  <a:gd name="T37" fmla="*/ 9 h 118"/>
                  <a:gd name="T38" fmla="*/ 10 w 82"/>
                  <a:gd name="T39" fmla="*/ 10 h 118"/>
                  <a:gd name="T40" fmla="*/ 10 w 82"/>
                  <a:gd name="T41" fmla="*/ 6 h 118"/>
                  <a:gd name="T42" fmla="*/ 9 w 82"/>
                  <a:gd name="T43" fmla="*/ 0 h 118"/>
                  <a:gd name="T44" fmla="*/ 9 w 82"/>
                  <a:gd name="T45" fmla="*/ 0 h 11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2"/>
                  <a:gd name="T70" fmla="*/ 0 h 118"/>
                  <a:gd name="T71" fmla="*/ 82 w 82"/>
                  <a:gd name="T72" fmla="*/ 118 h 11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2" h="118">
                    <a:moveTo>
                      <a:pt x="68" y="0"/>
                    </a:moveTo>
                    <a:lnTo>
                      <a:pt x="32" y="11"/>
                    </a:lnTo>
                    <a:lnTo>
                      <a:pt x="0" y="101"/>
                    </a:lnTo>
                    <a:lnTo>
                      <a:pt x="4" y="103"/>
                    </a:lnTo>
                    <a:lnTo>
                      <a:pt x="21" y="110"/>
                    </a:lnTo>
                    <a:lnTo>
                      <a:pt x="34" y="116"/>
                    </a:lnTo>
                    <a:lnTo>
                      <a:pt x="42" y="118"/>
                    </a:lnTo>
                    <a:lnTo>
                      <a:pt x="42" y="110"/>
                    </a:lnTo>
                    <a:lnTo>
                      <a:pt x="42" y="99"/>
                    </a:lnTo>
                    <a:lnTo>
                      <a:pt x="42" y="84"/>
                    </a:lnTo>
                    <a:lnTo>
                      <a:pt x="42" y="70"/>
                    </a:lnTo>
                    <a:lnTo>
                      <a:pt x="42" y="53"/>
                    </a:lnTo>
                    <a:lnTo>
                      <a:pt x="42" y="42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57" y="30"/>
                    </a:lnTo>
                    <a:lnTo>
                      <a:pt x="45" y="51"/>
                    </a:lnTo>
                    <a:lnTo>
                      <a:pt x="68" y="51"/>
                    </a:lnTo>
                    <a:lnTo>
                      <a:pt x="57" y="67"/>
                    </a:lnTo>
                    <a:lnTo>
                      <a:pt x="76" y="78"/>
                    </a:lnTo>
                    <a:lnTo>
                      <a:pt x="82" y="48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0" name="Freeform 101"/>
              <p:cNvSpPr>
                <a:spLocks/>
              </p:cNvSpPr>
              <p:nvPr/>
            </p:nvSpPr>
            <p:spPr bwMode="auto">
              <a:xfrm>
                <a:off x="918" y="1431"/>
                <a:ext cx="58" cy="178"/>
              </a:xfrm>
              <a:custGeom>
                <a:avLst/>
                <a:gdLst>
                  <a:gd name="T0" fmla="*/ 7 w 116"/>
                  <a:gd name="T1" fmla="*/ 0 h 355"/>
                  <a:gd name="T2" fmla="*/ 15 w 116"/>
                  <a:gd name="T3" fmla="*/ 3 h 355"/>
                  <a:gd name="T4" fmla="*/ 15 w 116"/>
                  <a:gd name="T5" fmla="*/ 3 h 355"/>
                  <a:gd name="T6" fmla="*/ 15 w 116"/>
                  <a:gd name="T7" fmla="*/ 4 h 355"/>
                  <a:gd name="T8" fmla="*/ 15 w 116"/>
                  <a:gd name="T9" fmla="*/ 5 h 355"/>
                  <a:gd name="T10" fmla="*/ 15 w 116"/>
                  <a:gd name="T11" fmla="*/ 6 h 355"/>
                  <a:gd name="T12" fmla="*/ 14 w 116"/>
                  <a:gd name="T13" fmla="*/ 8 h 355"/>
                  <a:gd name="T14" fmla="*/ 14 w 116"/>
                  <a:gd name="T15" fmla="*/ 9 h 355"/>
                  <a:gd name="T16" fmla="*/ 14 w 116"/>
                  <a:gd name="T17" fmla="*/ 11 h 355"/>
                  <a:gd name="T18" fmla="*/ 14 w 116"/>
                  <a:gd name="T19" fmla="*/ 13 h 355"/>
                  <a:gd name="T20" fmla="*/ 14 w 116"/>
                  <a:gd name="T21" fmla="*/ 16 h 355"/>
                  <a:gd name="T22" fmla="*/ 14 w 116"/>
                  <a:gd name="T23" fmla="*/ 18 h 355"/>
                  <a:gd name="T24" fmla="*/ 13 w 116"/>
                  <a:gd name="T25" fmla="*/ 20 h 355"/>
                  <a:gd name="T26" fmla="*/ 13 w 116"/>
                  <a:gd name="T27" fmla="*/ 22 h 355"/>
                  <a:gd name="T28" fmla="*/ 13 w 116"/>
                  <a:gd name="T29" fmla="*/ 23 h 355"/>
                  <a:gd name="T30" fmla="*/ 12 w 116"/>
                  <a:gd name="T31" fmla="*/ 24 h 355"/>
                  <a:gd name="T32" fmla="*/ 12 w 116"/>
                  <a:gd name="T33" fmla="*/ 25 h 355"/>
                  <a:gd name="T34" fmla="*/ 12 w 116"/>
                  <a:gd name="T35" fmla="*/ 26 h 355"/>
                  <a:gd name="T36" fmla="*/ 4 w 116"/>
                  <a:gd name="T37" fmla="*/ 31 h 355"/>
                  <a:gd name="T38" fmla="*/ 10 w 116"/>
                  <a:gd name="T39" fmla="*/ 38 h 355"/>
                  <a:gd name="T40" fmla="*/ 11 w 116"/>
                  <a:gd name="T41" fmla="*/ 42 h 355"/>
                  <a:gd name="T42" fmla="*/ 7 w 116"/>
                  <a:gd name="T43" fmla="*/ 44 h 355"/>
                  <a:gd name="T44" fmla="*/ 3 w 116"/>
                  <a:gd name="T45" fmla="*/ 45 h 355"/>
                  <a:gd name="T46" fmla="*/ 3 w 116"/>
                  <a:gd name="T47" fmla="*/ 43 h 355"/>
                  <a:gd name="T48" fmla="*/ 5 w 116"/>
                  <a:gd name="T49" fmla="*/ 41 h 355"/>
                  <a:gd name="T50" fmla="*/ 6 w 116"/>
                  <a:gd name="T51" fmla="*/ 40 h 355"/>
                  <a:gd name="T52" fmla="*/ 3 w 116"/>
                  <a:gd name="T53" fmla="*/ 40 h 355"/>
                  <a:gd name="T54" fmla="*/ 1 w 116"/>
                  <a:gd name="T55" fmla="*/ 37 h 355"/>
                  <a:gd name="T56" fmla="*/ 1 w 116"/>
                  <a:gd name="T57" fmla="*/ 27 h 355"/>
                  <a:gd name="T58" fmla="*/ 0 w 116"/>
                  <a:gd name="T59" fmla="*/ 27 h 355"/>
                  <a:gd name="T60" fmla="*/ 1 w 116"/>
                  <a:gd name="T61" fmla="*/ 26 h 355"/>
                  <a:gd name="T62" fmla="*/ 1 w 116"/>
                  <a:gd name="T63" fmla="*/ 25 h 355"/>
                  <a:gd name="T64" fmla="*/ 3 w 116"/>
                  <a:gd name="T65" fmla="*/ 24 h 355"/>
                  <a:gd name="T66" fmla="*/ 3 w 116"/>
                  <a:gd name="T67" fmla="*/ 23 h 355"/>
                  <a:gd name="T68" fmla="*/ 5 w 116"/>
                  <a:gd name="T69" fmla="*/ 23 h 355"/>
                  <a:gd name="T70" fmla="*/ 5 w 116"/>
                  <a:gd name="T71" fmla="*/ 22 h 355"/>
                  <a:gd name="T72" fmla="*/ 7 w 116"/>
                  <a:gd name="T73" fmla="*/ 22 h 355"/>
                  <a:gd name="T74" fmla="*/ 7 w 116"/>
                  <a:gd name="T75" fmla="*/ 22 h 355"/>
                  <a:gd name="T76" fmla="*/ 9 w 116"/>
                  <a:gd name="T77" fmla="*/ 22 h 355"/>
                  <a:gd name="T78" fmla="*/ 9 w 116"/>
                  <a:gd name="T79" fmla="*/ 17 h 355"/>
                  <a:gd name="T80" fmla="*/ 5 w 116"/>
                  <a:gd name="T81" fmla="*/ 19 h 355"/>
                  <a:gd name="T82" fmla="*/ 2 w 116"/>
                  <a:gd name="T83" fmla="*/ 16 h 355"/>
                  <a:gd name="T84" fmla="*/ 11 w 116"/>
                  <a:gd name="T85" fmla="*/ 6 h 355"/>
                  <a:gd name="T86" fmla="*/ 3 w 116"/>
                  <a:gd name="T87" fmla="*/ 8 h 355"/>
                  <a:gd name="T88" fmla="*/ 7 w 116"/>
                  <a:gd name="T89" fmla="*/ 0 h 355"/>
                  <a:gd name="T90" fmla="*/ 7 w 116"/>
                  <a:gd name="T91" fmla="*/ 0 h 35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6"/>
                  <a:gd name="T139" fmla="*/ 0 h 355"/>
                  <a:gd name="T140" fmla="*/ 116 w 116"/>
                  <a:gd name="T141" fmla="*/ 355 h 355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6" h="355">
                    <a:moveTo>
                      <a:pt x="57" y="0"/>
                    </a:moveTo>
                    <a:lnTo>
                      <a:pt x="116" y="24"/>
                    </a:lnTo>
                    <a:lnTo>
                      <a:pt x="114" y="24"/>
                    </a:lnTo>
                    <a:lnTo>
                      <a:pt x="114" y="30"/>
                    </a:lnTo>
                    <a:lnTo>
                      <a:pt x="114" y="36"/>
                    </a:lnTo>
                    <a:lnTo>
                      <a:pt x="114" y="47"/>
                    </a:lnTo>
                    <a:lnTo>
                      <a:pt x="112" y="59"/>
                    </a:lnTo>
                    <a:lnTo>
                      <a:pt x="112" y="72"/>
                    </a:lnTo>
                    <a:lnTo>
                      <a:pt x="112" y="87"/>
                    </a:lnTo>
                    <a:lnTo>
                      <a:pt x="112" y="104"/>
                    </a:lnTo>
                    <a:lnTo>
                      <a:pt x="109" y="121"/>
                    </a:lnTo>
                    <a:lnTo>
                      <a:pt x="105" y="138"/>
                    </a:lnTo>
                    <a:lnTo>
                      <a:pt x="103" y="154"/>
                    </a:lnTo>
                    <a:lnTo>
                      <a:pt x="101" y="169"/>
                    </a:lnTo>
                    <a:lnTo>
                      <a:pt x="97" y="182"/>
                    </a:lnTo>
                    <a:lnTo>
                      <a:pt x="95" y="192"/>
                    </a:lnTo>
                    <a:lnTo>
                      <a:pt x="95" y="197"/>
                    </a:lnTo>
                    <a:lnTo>
                      <a:pt x="95" y="201"/>
                    </a:lnTo>
                    <a:lnTo>
                      <a:pt x="27" y="243"/>
                    </a:lnTo>
                    <a:lnTo>
                      <a:pt x="78" y="304"/>
                    </a:lnTo>
                    <a:lnTo>
                      <a:pt x="86" y="332"/>
                    </a:lnTo>
                    <a:lnTo>
                      <a:pt x="53" y="351"/>
                    </a:lnTo>
                    <a:lnTo>
                      <a:pt x="19" y="355"/>
                    </a:lnTo>
                    <a:lnTo>
                      <a:pt x="23" y="340"/>
                    </a:lnTo>
                    <a:lnTo>
                      <a:pt x="33" y="327"/>
                    </a:lnTo>
                    <a:lnTo>
                      <a:pt x="44" y="315"/>
                    </a:lnTo>
                    <a:lnTo>
                      <a:pt x="17" y="319"/>
                    </a:lnTo>
                    <a:lnTo>
                      <a:pt x="4" y="289"/>
                    </a:lnTo>
                    <a:lnTo>
                      <a:pt x="2" y="213"/>
                    </a:lnTo>
                    <a:lnTo>
                      <a:pt x="0" y="211"/>
                    </a:lnTo>
                    <a:lnTo>
                      <a:pt x="2" y="205"/>
                    </a:lnTo>
                    <a:lnTo>
                      <a:pt x="6" y="195"/>
                    </a:lnTo>
                    <a:lnTo>
                      <a:pt x="17" y="188"/>
                    </a:lnTo>
                    <a:lnTo>
                      <a:pt x="23" y="182"/>
                    </a:lnTo>
                    <a:lnTo>
                      <a:pt x="33" y="178"/>
                    </a:lnTo>
                    <a:lnTo>
                      <a:pt x="40" y="175"/>
                    </a:lnTo>
                    <a:lnTo>
                      <a:pt x="50" y="173"/>
                    </a:lnTo>
                    <a:lnTo>
                      <a:pt x="63" y="171"/>
                    </a:lnTo>
                    <a:lnTo>
                      <a:pt x="69" y="171"/>
                    </a:lnTo>
                    <a:lnTo>
                      <a:pt x="65" y="133"/>
                    </a:lnTo>
                    <a:lnTo>
                      <a:pt x="40" y="146"/>
                    </a:lnTo>
                    <a:lnTo>
                      <a:pt x="12" y="121"/>
                    </a:lnTo>
                    <a:lnTo>
                      <a:pt x="82" y="41"/>
                    </a:lnTo>
                    <a:lnTo>
                      <a:pt x="19" y="59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2746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1" name="Freeform 102"/>
              <p:cNvSpPr>
                <a:spLocks/>
              </p:cNvSpPr>
              <p:nvPr/>
            </p:nvSpPr>
            <p:spPr bwMode="auto">
              <a:xfrm>
                <a:off x="852" y="1486"/>
                <a:ext cx="58" cy="44"/>
              </a:xfrm>
              <a:custGeom>
                <a:avLst/>
                <a:gdLst>
                  <a:gd name="T0" fmla="*/ 0 w 116"/>
                  <a:gd name="T1" fmla="*/ 0 h 89"/>
                  <a:gd name="T2" fmla="*/ 0 w 116"/>
                  <a:gd name="T3" fmla="*/ 0 h 89"/>
                  <a:gd name="T4" fmla="*/ 1 w 116"/>
                  <a:gd name="T5" fmla="*/ 0 h 89"/>
                  <a:gd name="T6" fmla="*/ 2 w 116"/>
                  <a:gd name="T7" fmla="*/ 0 h 89"/>
                  <a:gd name="T8" fmla="*/ 3 w 116"/>
                  <a:gd name="T9" fmla="*/ 0 h 89"/>
                  <a:gd name="T10" fmla="*/ 4 w 116"/>
                  <a:gd name="T11" fmla="*/ 0 h 89"/>
                  <a:gd name="T12" fmla="*/ 6 w 116"/>
                  <a:gd name="T13" fmla="*/ 0 h 89"/>
                  <a:gd name="T14" fmla="*/ 7 w 116"/>
                  <a:gd name="T15" fmla="*/ 0 h 89"/>
                  <a:gd name="T16" fmla="*/ 9 w 116"/>
                  <a:gd name="T17" fmla="*/ 1 h 89"/>
                  <a:gd name="T18" fmla="*/ 10 w 116"/>
                  <a:gd name="T19" fmla="*/ 2 h 89"/>
                  <a:gd name="T20" fmla="*/ 11 w 116"/>
                  <a:gd name="T21" fmla="*/ 3 h 89"/>
                  <a:gd name="T22" fmla="*/ 12 w 116"/>
                  <a:gd name="T23" fmla="*/ 4 h 89"/>
                  <a:gd name="T24" fmla="*/ 13 w 116"/>
                  <a:gd name="T25" fmla="*/ 5 h 89"/>
                  <a:gd name="T26" fmla="*/ 14 w 116"/>
                  <a:gd name="T27" fmla="*/ 6 h 89"/>
                  <a:gd name="T28" fmla="*/ 14 w 116"/>
                  <a:gd name="T29" fmla="*/ 7 h 89"/>
                  <a:gd name="T30" fmla="*/ 14 w 116"/>
                  <a:gd name="T31" fmla="*/ 8 h 89"/>
                  <a:gd name="T32" fmla="*/ 15 w 116"/>
                  <a:gd name="T33" fmla="*/ 8 h 89"/>
                  <a:gd name="T34" fmla="*/ 15 w 116"/>
                  <a:gd name="T35" fmla="*/ 11 h 89"/>
                  <a:gd name="T36" fmla="*/ 14 w 116"/>
                  <a:gd name="T37" fmla="*/ 11 h 89"/>
                  <a:gd name="T38" fmla="*/ 10 w 116"/>
                  <a:gd name="T39" fmla="*/ 5 h 89"/>
                  <a:gd name="T40" fmla="*/ 7 w 116"/>
                  <a:gd name="T41" fmla="*/ 8 h 89"/>
                  <a:gd name="T42" fmla="*/ 5 w 116"/>
                  <a:gd name="T43" fmla="*/ 7 h 89"/>
                  <a:gd name="T44" fmla="*/ 7 w 116"/>
                  <a:gd name="T45" fmla="*/ 4 h 89"/>
                  <a:gd name="T46" fmla="*/ 5 w 116"/>
                  <a:gd name="T47" fmla="*/ 2 h 89"/>
                  <a:gd name="T48" fmla="*/ 1 w 116"/>
                  <a:gd name="T49" fmla="*/ 1 h 89"/>
                  <a:gd name="T50" fmla="*/ 0 w 116"/>
                  <a:gd name="T51" fmla="*/ 0 h 89"/>
                  <a:gd name="T52" fmla="*/ 0 w 116"/>
                  <a:gd name="T53" fmla="*/ 0 h 8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16"/>
                  <a:gd name="T82" fmla="*/ 0 h 89"/>
                  <a:gd name="T83" fmla="*/ 116 w 116"/>
                  <a:gd name="T84" fmla="*/ 89 h 8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16" h="89">
                    <a:moveTo>
                      <a:pt x="0" y="2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23" y="0"/>
                    </a:lnTo>
                    <a:lnTo>
                      <a:pt x="32" y="0"/>
                    </a:lnTo>
                    <a:lnTo>
                      <a:pt x="44" y="4"/>
                    </a:lnTo>
                    <a:lnTo>
                      <a:pt x="55" y="6"/>
                    </a:lnTo>
                    <a:lnTo>
                      <a:pt x="67" y="13"/>
                    </a:lnTo>
                    <a:lnTo>
                      <a:pt x="76" y="19"/>
                    </a:lnTo>
                    <a:lnTo>
                      <a:pt x="86" y="27"/>
                    </a:lnTo>
                    <a:lnTo>
                      <a:pt x="91" y="36"/>
                    </a:lnTo>
                    <a:lnTo>
                      <a:pt x="99" y="46"/>
                    </a:lnTo>
                    <a:lnTo>
                      <a:pt x="105" y="55"/>
                    </a:lnTo>
                    <a:lnTo>
                      <a:pt x="108" y="63"/>
                    </a:lnTo>
                    <a:lnTo>
                      <a:pt x="112" y="65"/>
                    </a:lnTo>
                    <a:lnTo>
                      <a:pt x="114" y="68"/>
                    </a:lnTo>
                    <a:lnTo>
                      <a:pt x="116" y="89"/>
                    </a:lnTo>
                    <a:lnTo>
                      <a:pt x="107" y="89"/>
                    </a:lnTo>
                    <a:lnTo>
                      <a:pt x="74" y="42"/>
                    </a:lnTo>
                    <a:lnTo>
                      <a:pt x="55" y="68"/>
                    </a:lnTo>
                    <a:lnTo>
                      <a:pt x="38" y="63"/>
                    </a:lnTo>
                    <a:lnTo>
                      <a:pt x="55" y="34"/>
                    </a:lnTo>
                    <a:lnTo>
                      <a:pt x="36" y="23"/>
                    </a:lnTo>
                    <a:lnTo>
                      <a:pt x="8" y="1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2" name="Freeform 103"/>
              <p:cNvSpPr>
                <a:spLocks/>
              </p:cNvSpPr>
              <p:nvPr/>
            </p:nvSpPr>
            <p:spPr bwMode="auto">
              <a:xfrm>
                <a:off x="888" y="1481"/>
                <a:ext cx="59" cy="43"/>
              </a:xfrm>
              <a:custGeom>
                <a:avLst/>
                <a:gdLst>
                  <a:gd name="T0" fmla="*/ 6 w 118"/>
                  <a:gd name="T1" fmla="*/ 5 h 87"/>
                  <a:gd name="T2" fmla="*/ 2 w 118"/>
                  <a:gd name="T3" fmla="*/ 5 h 87"/>
                  <a:gd name="T4" fmla="*/ 0 w 118"/>
                  <a:gd name="T5" fmla="*/ 5 h 87"/>
                  <a:gd name="T6" fmla="*/ 4 w 118"/>
                  <a:gd name="T7" fmla="*/ 10 h 87"/>
                  <a:gd name="T8" fmla="*/ 7 w 118"/>
                  <a:gd name="T9" fmla="*/ 7 h 87"/>
                  <a:gd name="T10" fmla="*/ 15 w 118"/>
                  <a:gd name="T11" fmla="*/ 5 h 87"/>
                  <a:gd name="T12" fmla="*/ 9 w 118"/>
                  <a:gd name="T13" fmla="*/ 0 h 87"/>
                  <a:gd name="T14" fmla="*/ 6 w 118"/>
                  <a:gd name="T15" fmla="*/ 5 h 87"/>
                  <a:gd name="T16" fmla="*/ 6 w 118"/>
                  <a:gd name="T17" fmla="*/ 5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8"/>
                  <a:gd name="T28" fmla="*/ 0 h 87"/>
                  <a:gd name="T29" fmla="*/ 118 w 118"/>
                  <a:gd name="T30" fmla="*/ 87 h 8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8" h="87">
                    <a:moveTo>
                      <a:pt x="44" y="43"/>
                    </a:moveTo>
                    <a:lnTo>
                      <a:pt x="12" y="41"/>
                    </a:lnTo>
                    <a:lnTo>
                      <a:pt x="0" y="47"/>
                    </a:lnTo>
                    <a:lnTo>
                      <a:pt x="27" y="87"/>
                    </a:lnTo>
                    <a:lnTo>
                      <a:pt x="54" y="62"/>
                    </a:lnTo>
                    <a:lnTo>
                      <a:pt x="118" y="41"/>
                    </a:lnTo>
                    <a:lnTo>
                      <a:pt x="69" y="0"/>
                    </a:lnTo>
                    <a:lnTo>
                      <a:pt x="44" y="43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3" name="Freeform 104"/>
              <p:cNvSpPr>
                <a:spLocks/>
              </p:cNvSpPr>
              <p:nvPr/>
            </p:nvSpPr>
            <p:spPr bwMode="auto">
              <a:xfrm>
                <a:off x="902" y="1402"/>
                <a:ext cx="36" cy="59"/>
              </a:xfrm>
              <a:custGeom>
                <a:avLst/>
                <a:gdLst>
                  <a:gd name="T0" fmla="*/ 1 w 72"/>
                  <a:gd name="T1" fmla="*/ 0 h 118"/>
                  <a:gd name="T2" fmla="*/ 0 w 72"/>
                  <a:gd name="T3" fmla="*/ 6 h 118"/>
                  <a:gd name="T4" fmla="*/ 1 w 72"/>
                  <a:gd name="T5" fmla="*/ 7 h 118"/>
                  <a:gd name="T6" fmla="*/ 1 w 72"/>
                  <a:gd name="T7" fmla="*/ 10 h 118"/>
                  <a:gd name="T8" fmla="*/ 5 w 72"/>
                  <a:gd name="T9" fmla="*/ 10 h 118"/>
                  <a:gd name="T10" fmla="*/ 5 w 72"/>
                  <a:gd name="T11" fmla="*/ 13 h 118"/>
                  <a:gd name="T12" fmla="*/ 6 w 72"/>
                  <a:gd name="T13" fmla="*/ 15 h 118"/>
                  <a:gd name="T14" fmla="*/ 9 w 72"/>
                  <a:gd name="T15" fmla="*/ 6 h 118"/>
                  <a:gd name="T16" fmla="*/ 1 w 72"/>
                  <a:gd name="T17" fmla="*/ 0 h 118"/>
                  <a:gd name="T18" fmla="*/ 1 w 72"/>
                  <a:gd name="T19" fmla="*/ 0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2"/>
                  <a:gd name="T31" fmla="*/ 0 h 118"/>
                  <a:gd name="T32" fmla="*/ 72 w 72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2" h="118">
                    <a:moveTo>
                      <a:pt x="7" y="0"/>
                    </a:moveTo>
                    <a:lnTo>
                      <a:pt x="0" y="42"/>
                    </a:lnTo>
                    <a:lnTo>
                      <a:pt x="9" y="49"/>
                    </a:lnTo>
                    <a:lnTo>
                      <a:pt x="13" y="76"/>
                    </a:lnTo>
                    <a:lnTo>
                      <a:pt x="36" y="76"/>
                    </a:lnTo>
                    <a:lnTo>
                      <a:pt x="40" y="100"/>
                    </a:lnTo>
                    <a:lnTo>
                      <a:pt x="51" y="118"/>
                    </a:lnTo>
                    <a:lnTo>
                      <a:pt x="72" y="4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4" name="Freeform 105"/>
              <p:cNvSpPr>
                <a:spLocks/>
              </p:cNvSpPr>
              <p:nvPr/>
            </p:nvSpPr>
            <p:spPr bwMode="auto">
              <a:xfrm>
                <a:off x="902" y="1390"/>
                <a:ext cx="43" cy="64"/>
              </a:xfrm>
              <a:custGeom>
                <a:avLst/>
                <a:gdLst>
                  <a:gd name="T0" fmla="*/ 2 w 85"/>
                  <a:gd name="T1" fmla="*/ 0 h 127"/>
                  <a:gd name="T2" fmla="*/ 0 w 85"/>
                  <a:gd name="T3" fmla="*/ 4 h 127"/>
                  <a:gd name="T4" fmla="*/ 4 w 85"/>
                  <a:gd name="T5" fmla="*/ 6 h 127"/>
                  <a:gd name="T6" fmla="*/ 1 w 85"/>
                  <a:gd name="T7" fmla="*/ 9 h 127"/>
                  <a:gd name="T8" fmla="*/ 3 w 85"/>
                  <a:gd name="T9" fmla="*/ 10 h 127"/>
                  <a:gd name="T10" fmla="*/ 3 w 85"/>
                  <a:gd name="T11" fmla="*/ 12 h 127"/>
                  <a:gd name="T12" fmla="*/ 6 w 85"/>
                  <a:gd name="T13" fmla="*/ 13 h 127"/>
                  <a:gd name="T14" fmla="*/ 7 w 85"/>
                  <a:gd name="T15" fmla="*/ 16 h 127"/>
                  <a:gd name="T16" fmla="*/ 11 w 85"/>
                  <a:gd name="T17" fmla="*/ 11 h 127"/>
                  <a:gd name="T18" fmla="*/ 11 w 85"/>
                  <a:gd name="T19" fmla="*/ 5 h 127"/>
                  <a:gd name="T20" fmla="*/ 2 w 85"/>
                  <a:gd name="T21" fmla="*/ 0 h 127"/>
                  <a:gd name="T22" fmla="*/ 2 w 85"/>
                  <a:gd name="T23" fmla="*/ 0 h 12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5"/>
                  <a:gd name="T37" fmla="*/ 0 h 127"/>
                  <a:gd name="T38" fmla="*/ 85 w 85"/>
                  <a:gd name="T39" fmla="*/ 127 h 12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5" h="127">
                    <a:moveTo>
                      <a:pt x="15" y="0"/>
                    </a:moveTo>
                    <a:lnTo>
                      <a:pt x="0" y="32"/>
                    </a:lnTo>
                    <a:lnTo>
                      <a:pt x="25" y="44"/>
                    </a:lnTo>
                    <a:lnTo>
                      <a:pt x="7" y="68"/>
                    </a:lnTo>
                    <a:lnTo>
                      <a:pt x="17" y="74"/>
                    </a:lnTo>
                    <a:lnTo>
                      <a:pt x="17" y="95"/>
                    </a:lnTo>
                    <a:lnTo>
                      <a:pt x="46" y="99"/>
                    </a:lnTo>
                    <a:lnTo>
                      <a:pt x="55" y="127"/>
                    </a:lnTo>
                    <a:lnTo>
                      <a:pt x="85" y="87"/>
                    </a:lnTo>
                    <a:lnTo>
                      <a:pt x="85" y="3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5" name="Freeform 106"/>
              <p:cNvSpPr>
                <a:spLocks/>
              </p:cNvSpPr>
              <p:nvPr/>
            </p:nvSpPr>
            <p:spPr bwMode="auto">
              <a:xfrm>
                <a:off x="925" y="1396"/>
                <a:ext cx="23" cy="32"/>
              </a:xfrm>
              <a:custGeom>
                <a:avLst/>
                <a:gdLst>
                  <a:gd name="T0" fmla="*/ 0 w 45"/>
                  <a:gd name="T1" fmla="*/ 3 h 63"/>
                  <a:gd name="T2" fmla="*/ 0 w 45"/>
                  <a:gd name="T3" fmla="*/ 6 h 63"/>
                  <a:gd name="T4" fmla="*/ 2 w 45"/>
                  <a:gd name="T5" fmla="*/ 7 h 63"/>
                  <a:gd name="T6" fmla="*/ 3 w 45"/>
                  <a:gd name="T7" fmla="*/ 5 h 63"/>
                  <a:gd name="T8" fmla="*/ 4 w 45"/>
                  <a:gd name="T9" fmla="*/ 5 h 63"/>
                  <a:gd name="T10" fmla="*/ 4 w 45"/>
                  <a:gd name="T11" fmla="*/ 8 h 63"/>
                  <a:gd name="T12" fmla="*/ 5 w 45"/>
                  <a:gd name="T13" fmla="*/ 8 h 63"/>
                  <a:gd name="T14" fmla="*/ 6 w 45"/>
                  <a:gd name="T15" fmla="*/ 4 h 63"/>
                  <a:gd name="T16" fmla="*/ 4 w 45"/>
                  <a:gd name="T17" fmla="*/ 0 h 63"/>
                  <a:gd name="T18" fmla="*/ 0 w 45"/>
                  <a:gd name="T19" fmla="*/ 3 h 63"/>
                  <a:gd name="T20" fmla="*/ 0 w 45"/>
                  <a:gd name="T21" fmla="*/ 3 h 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"/>
                  <a:gd name="T34" fmla="*/ 0 h 63"/>
                  <a:gd name="T35" fmla="*/ 45 w 45"/>
                  <a:gd name="T36" fmla="*/ 63 h 6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" h="63">
                    <a:moveTo>
                      <a:pt x="0" y="19"/>
                    </a:moveTo>
                    <a:lnTo>
                      <a:pt x="0" y="42"/>
                    </a:lnTo>
                    <a:lnTo>
                      <a:pt x="13" y="50"/>
                    </a:lnTo>
                    <a:lnTo>
                      <a:pt x="19" y="35"/>
                    </a:lnTo>
                    <a:lnTo>
                      <a:pt x="26" y="36"/>
                    </a:lnTo>
                    <a:lnTo>
                      <a:pt x="26" y="63"/>
                    </a:lnTo>
                    <a:lnTo>
                      <a:pt x="39" y="63"/>
                    </a:lnTo>
                    <a:lnTo>
                      <a:pt x="45" y="29"/>
                    </a:lnTo>
                    <a:lnTo>
                      <a:pt x="30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6" name="Freeform 107"/>
              <p:cNvSpPr>
                <a:spLocks/>
              </p:cNvSpPr>
              <p:nvPr/>
            </p:nvSpPr>
            <p:spPr bwMode="auto">
              <a:xfrm>
                <a:off x="899" y="1378"/>
                <a:ext cx="53" cy="38"/>
              </a:xfrm>
              <a:custGeom>
                <a:avLst/>
                <a:gdLst>
                  <a:gd name="T0" fmla="*/ 5 w 107"/>
                  <a:gd name="T1" fmla="*/ 0 h 76"/>
                  <a:gd name="T2" fmla="*/ 6 w 107"/>
                  <a:gd name="T3" fmla="*/ 0 h 76"/>
                  <a:gd name="T4" fmla="*/ 7 w 107"/>
                  <a:gd name="T5" fmla="*/ 1 h 76"/>
                  <a:gd name="T6" fmla="*/ 8 w 107"/>
                  <a:gd name="T7" fmla="*/ 1 h 76"/>
                  <a:gd name="T8" fmla="*/ 10 w 107"/>
                  <a:gd name="T9" fmla="*/ 1 h 76"/>
                  <a:gd name="T10" fmla="*/ 11 w 107"/>
                  <a:gd name="T11" fmla="*/ 3 h 76"/>
                  <a:gd name="T12" fmla="*/ 11 w 107"/>
                  <a:gd name="T13" fmla="*/ 5 h 76"/>
                  <a:gd name="T14" fmla="*/ 11 w 107"/>
                  <a:gd name="T15" fmla="*/ 5 h 76"/>
                  <a:gd name="T16" fmla="*/ 12 w 107"/>
                  <a:gd name="T17" fmla="*/ 6 h 76"/>
                  <a:gd name="T18" fmla="*/ 13 w 107"/>
                  <a:gd name="T19" fmla="*/ 7 h 76"/>
                  <a:gd name="T20" fmla="*/ 13 w 107"/>
                  <a:gd name="T21" fmla="*/ 7 h 76"/>
                  <a:gd name="T22" fmla="*/ 13 w 107"/>
                  <a:gd name="T23" fmla="*/ 9 h 76"/>
                  <a:gd name="T24" fmla="*/ 12 w 107"/>
                  <a:gd name="T25" fmla="*/ 9 h 76"/>
                  <a:gd name="T26" fmla="*/ 12 w 107"/>
                  <a:gd name="T27" fmla="*/ 10 h 76"/>
                  <a:gd name="T28" fmla="*/ 11 w 107"/>
                  <a:gd name="T29" fmla="*/ 9 h 76"/>
                  <a:gd name="T30" fmla="*/ 10 w 107"/>
                  <a:gd name="T31" fmla="*/ 9 h 76"/>
                  <a:gd name="T32" fmla="*/ 9 w 107"/>
                  <a:gd name="T33" fmla="*/ 9 h 76"/>
                  <a:gd name="T34" fmla="*/ 8 w 107"/>
                  <a:gd name="T35" fmla="*/ 9 h 76"/>
                  <a:gd name="T36" fmla="*/ 6 w 107"/>
                  <a:gd name="T37" fmla="*/ 7 h 76"/>
                  <a:gd name="T38" fmla="*/ 6 w 107"/>
                  <a:gd name="T39" fmla="*/ 7 h 76"/>
                  <a:gd name="T40" fmla="*/ 4 w 107"/>
                  <a:gd name="T41" fmla="*/ 7 h 76"/>
                  <a:gd name="T42" fmla="*/ 3 w 107"/>
                  <a:gd name="T43" fmla="*/ 6 h 76"/>
                  <a:gd name="T44" fmla="*/ 2 w 107"/>
                  <a:gd name="T45" fmla="*/ 6 h 76"/>
                  <a:gd name="T46" fmla="*/ 1 w 107"/>
                  <a:gd name="T47" fmla="*/ 6 h 76"/>
                  <a:gd name="T48" fmla="*/ 0 w 107"/>
                  <a:gd name="T49" fmla="*/ 6 h 76"/>
                  <a:gd name="T50" fmla="*/ 0 w 107"/>
                  <a:gd name="T51" fmla="*/ 6 h 76"/>
                  <a:gd name="T52" fmla="*/ 5 w 107"/>
                  <a:gd name="T53" fmla="*/ 0 h 76"/>
                  <a:gd name="T54" fmla="*/ 5 w 107"/>
                  <a:gd name="T55" fmla="*/ 0 h 7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7"/>
                  <a:gd name="T85" fmla="*/ 0 h 76"/>
                  <a:gd name="T86" fmla="*/ 107 w 107"/>
                  <a:gd name="T87" fmla="*/ 76 h 7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7" h="76">
                    <a:moveTo>
                      <a:pt x="44" y="0"/>
                    </a:moveTo>
                    <a:lnTo>
                      <a:pt x="48" y="0"/>
                    </a:lnTo>
                    <a:lnTo>
                      <a:pt x="59" y="2"/>
                    </a:lnTo>
                    <a:lnTo>
                      <a:pt x="71" y="8"/>
                    </a:lnTo>
                    <a:lnTo>
                      <a:pt x="86" y="15"/>
                    </a:lnTo>
                    <a:lnTo>
                      <a:pt x="91" y="27"/>
                    </a:lnTo>
                    <a:lnTo>
                      <a:pt x="95" y="38"/>
                    </a:lnTo>
                    <a:lnTo>
                      <a:pt x="95" y="46"/>
                    </a:lnTo>
                    <a:lnTo>
                      <a:pt x="97" y="50"/>
                    </a:lnTo>
                    <a:lnTo>
                      <a:pt x="107" y="61"/>
                    </a:lnTo>
                    <a:lnTo>
                      <a:pt x="107" y="63"/>
                    </a:lnTo>
                    <a:lnTo>
                      <a:pt x="107" y="69"/>
                    </a:lnTo>
                    <a:lnTo>
                      <a:pt x="103" y="72"/>
                    </a:lnTo>
                    <a:lnTo>
                      <a:pt x="101" y="76"/>
                    </a:lnTo>
                    <a:lnTo>
                      <a:pt x="93" y="72"/>
                    </a:lnTo>
                    <a:lnTo>
                      <a:pt x="82" y="71"/>
                    </a:lnTo>
                    <a:lnTo>
                      <a:pt x="72" y="69"/>
                    </a:lnTo>
                    <a:lnTo>
                      <a:pt x="65" y="67"/>
                    </a:lnTo>
                    <a:lnTo>
                      <a:pt x="55" y="63"/>
                    </a:lnTo>
                    <a:lnTo>
                      <a:pt x="48" y="61"/>
                    </a:lnTo>
                    <a:lnTo>
                      <a:pt x="38" y="57"/>
                    </a:lnTo>
                    <a:lnTo>
                      <a:pt x="29" y="55"/>
                    </a:lnTo>
                    <a:lnTo>
                      <a:pt x="21" y="52"/>
                    </a:lnTo>
                    <a:lnTo>
                      <a:pt x="13" y="50"/>
                    </a:lnTo>
                    <a:lnTo>
                      <a:pt x="2" y="48"/>
                    </a:lnTo>
                    <a:lnTo>
                      <a:pt x="0" y="48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7" name="Freeform 108"/>
              <p:cNvSpPr>
                <a:spLocks/>
              </p:cNvSpPr>
              <p:nvPr/>
            </p:nvSpPr>
            <p:spPr bwMode="auto">
              <a:xfrm>
                <a:off x="889" y="1377"/>
                <a:ext cx="45" cy="30"/>
              </a:xfrm>
              <a:custGeom>
                <a:avLst/>
                <a:gdLst>
                  <a:gd name="T0" fmla="*/ 0 w 92"/>
                  <a:gd name="T1" fmla="*/ 6 h 59"/>
                  <a:gd name="T2" fmla="*/ 7 w 92"/>
                  <a:gd name="T3" fmla="*/ 8 h 59"/>
                  <a:gd name="T4" fmla="*/ 7 w 92"/>
                  <a:gd name="T5" fmla="*/ 6 h 59"/>
                  <a:gd name="T6" fmla="*/ 6 w 92"/>
                  <a:gd name="T7" fmla="*/ 5 h 59"/>
                  <a:gd name="T8" fmla="*/ 6 w 92"/>
                  <a:gd name="T9" fmla="*/ 5 h 59"/>
                  <a:gd name="T10" fmla="*/ 6 w 92"/>
                  <a:gd name="T11" fmla="*/ 5 h 59"/>
                  <a:gd name="T12" fmla="*/ 7 w 92"/>
                  <a:gd name="T13" fmla="*/ 4 h 59"/>
                  <a:gd name="T14" fmla="*/ 8 w 92"/>
                  <a:gd name="T15" fmla="*/ 4 h 59"/>
                  <a:gd name="T16" fmla="*/ 9 w 92"/>
                  <a:gd name="T17" fmla="*/ 3 h 59"/>
                  <a:gd name="T18" fmla="*/ 10 w 92"/>
                  <a:gd name="T19" fmla="*/ 3 h 59"/>
                  <a:gd name="T20" fmla="*/ 11 w 92"/>
                  <a:gd name="T21" fmla="*/ 3 h 59"/>
                  <a:gd name="T22" fmla="*/ 11 w 92"/>
                  <a:gd name="T23" fmla="*/ 3 h 59"/>
                  <a:gd name="T24" fmla="*/ 7 w 92"/>
                  <a:gd name="T25" fmla="*/ 0 h 59"/>
                  <a:gd name="T26" fmla="*/ 6 w 92"/>
                  <a:gd name="T27" fmla="*/ 0 h 59"/>
                  <a:gd name="T28" fmla="*/ 5 w 92"/>
                  <a:gd name="T29" fmla="*/ 2 h 59"/>
                  <a:gd name="T30" fmla="*/ 4 w 92"/>
                  <a:gd name="T31" fmla="*/ 3 h 59"/>
                  <a:gd name="T32" fmla="*/ 3 w 92"/>
                  <a:gd name="T33" fmla="*/ 4 h 59"/>
                  <a:gd name="T34" fmla="*/ 2 w 92"/>
                  <a:gd name="T35" fmla="*/ 4 h 59"/>
                  <a:gd name="T36" fmla="*/ 2 w 92"/>
                  <a:gd name="T37" fmla="*/ 5 h 59"/>
                  <a:gd name="T38" fmla="*/ 0 w 92"/>
                  <a:gd name="T39" fmla="*/ 5 h 59"/>
                  <a:gd name="T40" fmla="*/ 0 w 92"/>
                  <a:gd name="T41" fmla="*/ 6 h 59"/>
                  <a:gd name="T42" fmla="*/ 0 w 92"/>
                  <a:gd name="T43" fmla="*/ 6 h 5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2"/>
                  <a:gd name="T67" fmla="*/ 0 h 59"/>
                  <a:gd name="T68" fmla="*/ 92 w 92"/>
                  <a:gd name="T69" fmla="*/ 59 h 5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2" h="59">
                    <a:moveTo>
                      <a:pt x="4" y="48"/>
                    </a:moveTo>
                    <a:lnTo>
                      <a:pt x="57" y="59"/>
                    </a:lnTo>
                    <a:lnTo>
                      <a:pt x="63" y="48"/>
                    </a:lnTo>
                    <a:lnTo>
                      <a:pt x="54" y="38"/>
                    </a:lnTo>
                    <a:lnTo>
                      <a:pt x="54" y="36"/>
                    </a:lnTo>
                    <a:lnTo>
                      <a:pt x="54" y="33"/>
                    </a:lnTo>
                    <a:lnTo>
                      <a:pt x="57" y="31"/>
                    </a:lnTo>
                    <a:lnTo>
                      <a:pt x="65" y="27"/>
                    </a:lnTo>
                    <a:lnTo>
                      <a:pt x="73" y="21"/>
                    </a:lnTo>
                    <a:lnTo>
                      <a:pt x="82" y="19"/>
                    </a:lnTo>
                    <a:lnTo>
                      <a:pt x="90" y="17"/>
                    </a:lnTo>
                    <a:lnTo>
                      <a:pt x="92" y="17"/>
                    </a:lnTo>
                    <a:lnTo>
                      <a:pt x="63" y="0"/>
                    </a:lnTo>
                    <a:lnTo>
                      <a:pt x="55" y="0"/>
                    </a:lnTo>
                    <a:lnTo>
                      <a:pt x="42" y="12"/>
                    </a:lnTo>
                    <a:lnTo>
                      <a:pt x="33" y="17"/>
                    </a:lnTo>
                    <a:lnTo>
                      <a:pt x="27" y="25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0" y="33"/>
                    </a:ln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8" name="Freeform 109"/>
              <p:cNvSpPr>
                <a:spLocks/>
              </p:cNvSpPr>
              <p:nvPr/>
            </p:nvSpPr>
            <p:spPr bwMode="auto">
              <a:xfrm>
                <a:off x="845" y="1508"/>
                <a:ext cx="72" cy="64"/>
              </a:xfrm>
              <a:custGeom>
                <a:avLst/>
                <a:gdLst>
                  <a:gd name="T0" fmla="*/ 2 w 144"/>
                  <a:gd name="T1" fmla="*/ 0 h 127"/>
                  <a:gd name="T2" fmla="*/ 18 w 144"/>
                  <a:gd name="T3" fmla="*/ 8 h 127"/>
                  <a:gd name="T4" fmla="*/ 0 w 144"/>
                  <a:gd name="T5" fmla="*/ 16 h 127"/>
                  <a:gd name="T6" fmla="*/ 2 w 144"/>
                  <a:gd name="T7" fmla="*/ 0 h 127"/>
                  <a:gd name="T8" fmla="*/ 2 w 144"/>
                  <a:gd name="T9" fmla="*/ 0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"/>
                  <a:gd name="T16" fmla="*/ 0 h 127"/>
                  <a:gd name="T17" fmla="*/ 144 w 144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" h="127">
                    <a:moveTo>
                      <a:pt x="19" y="0"/>
                    </a:moveTo>
                    <a:lnTo>
                      <a:pt x="144" y="62"/>
                    </a:lnTo>
                    <a:lnTo>
                      <a:pt x="0" y="12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D1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69" name="Freeform 110"/>
              <p:cNvSpPr>
                <a:spLocks/>
              </p:cNvSpPr>
              <p:nvPr/>
            </p:nvSpPr>
            <p:spPr bwMode="auto">
              <a:xfrm>
                <a:off x="642" y="1439"/>
                <a:ext cx="236" cy="299"/>
              </a:xfrm>
              <a:custGeom>
                <a:avLst/>
                <a:gdLst>
                  <a:gd name="T0" fmla="*/ 28 w 473"/>
                  <a:gd name="T1" fmla="*/ 12 h 599"/>
                  <a:gd name="T2" fmla="*/ 28 w 473"/>
                  <a:gd name="T3" fmla="*/ 39 h 599"/>
                  <a:gd name="T4" fmla="*/ 0 w 473"/>
                  <a:gd name="T5" fmla="*/ 28 h 599"/>
                  <a:gd name="T6" fmla="*/ 28 w 473"/>
                  <a:gd name="T7" fmla="*/ 43 h 599"/>
                  <a:gd name="T8" fmla="*/ 28 w 473"/>
                  <a:gd name="T9" fmla="*/ 74 h 599"/>
                  <a:gd name="T10" fmla="*/ 58 w 473"/>
                  <a:gd name="T11" fmla="*/ 55 h 599"/>
                  <a:gd name="T12" fmla="*/ 59 w 473"/>
                  <a:gd name="T13" fmla="*/ 29 h 599"/>
                  <a:gd name="T14" fmla="*/ 55 w 473"/>
                  <a:gd name="T15" fmla="*/ 30 h 599"/>
                  <a:gd name="T16" fmla="*/ 55 w 473"/>
                  <a:gd name="T17" fmla="*/ 0 h 599"/>
                  <a:gd name="T18" fmla="*/ 28 w 473"/>
                  <a:gd name="T19" fmla="*/ 12 h 599"/>
                  <a:gd name="T20" fmla="*/ 28 w 473"/>
                  <a:gd name="T21" fmla="*/ 12 h 5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3"/>
                  <a:gd name="T34" fmla="*/ 0 h 599"/>
                  <a:gd name="T35" fmla="*/ 473 w 473"/>
                  <a:gd name="T36" fmla="*/ 599 h 5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3" h="599">
                    <a:moveTo>
                      <a:pt x="226" y="97"/>
                    </a:moveTo>
                    <a:lnTo>
                      <a:pt x="228" y="315"/>
                    </a:lnTo>
                    <a:lnTo>
                      <a:pt x="0" y="224"/>
                    </a:lnTo>
                    <a:lnTo>
                      <a:pt x="230" y="350"/>
                    </a:lnTo>
                    <a:lnTo>
                      <a:pt x="228" y="599"/>
                    </a:lnTo>
                    <a:lnTo>
                      <a:pt x="468" y="445"/>
                    </a:lnTo>
                    <a:lnTo>
                      <a:pt x="473" y="234"/>
                    </a:lnTo>
                    <a:lnTo>
                      <a:pt x="447" y="241"/>
                    </a:lnTo>
                    <a:lnTo>
                      <a:pt x="447" y="0"/>
                    </a:lnTo>
                    <a:lnTo>
                      <a:pt x="226" y="9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0" name="Freeform 111"/>
              <p:cNvSpPr>
                <a:spLocks/>
              </p:cNvSpPr>
              <p:nvPr/>
            </p:nvSpPr>
            <p:spPr bwMode="auto">
              <a:xfrm>
                <a:off x="639" y="1413"/>
                <a:ext cx="226" cy="73"/>
              </a:xfrm>
              <a:custGeom>
                <a:avLst/>
                <a:gdLst>
                  <a:gd name="T0" fmla="*/ 0 w 453"/>
                  <a:gd name="T1" fmla="*/ 3 h 144"/>
                  <a:gd name="T2" fmla="*/ 7 w 453"/>
                  <a:gd name="T3" fmla="*/ 0 h 144"/>
                  <a:gd name="T4" fmla="*/ 56 w 453"/>
                  <a:gd name="T5" fmla="*/ 6 h 144"/>
                  <a:gd name="T6" fmla="*/ 29 w 453"/>
                  <a:gd name="T7" fmla="*/ 19 h 144"/>
                  <a:gd name="T8" fmla="*/ 0 w 453"/>
                  <a:gd name="T9" fmla="*/ 3 h 144"/>
                  <a:gd name="T10" fmla="*/ 0 w 453"/>
                  <a:gd name="T11" fmla="*/ 3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1" name="Freeform 112"/>
              <p:cNvSpPr>
                <a:spLocks/>
              </p:cNvSpPr>
              <p:nvPr/>
            </p:nvSpPr>
            <p:spPr bwMode="auto">
              <a:xfrm>
                <a:off x="631" y="1547"/>
                <a:ext cx="155" cy="73"/>
              </a:xfrm>
              <a:custGeom>
                <a:avLst/>
                <a:gdLst>
                  <a:gd name="T0" fmla="*/ 2 w 310"/>
                  <a:gd name="T1" fmla="*/ 0 h 144"/>
                  <a:gd name="T2" fmla="*/ 0 w 310"/>
                  <a:gd name="T3" fmla="*/ 2 h 144"/>
                  <a:gd name="T4" fmla="*/ 30 w 310"/>
                  <a:gd name="T5" fmla="*/ 19 h 144"/>
                  <a:gd name="T6" fmla="*/ 39 w 310"/>
                  <a:gd name="T7" fmla="*/ 15 h 144"/>
                  <a:gd name="T8" fmla="*/ 30 w 310"/>
                  <a:gd name="T9" fmla="*/ 15 h 144"/>
                  <a:gd name="T10" fmla="*/ 2 w 310"/>
                  <a:gd name="T11" fmla="*/ 0 h 144"/>
                  <a:gd name="T12" fmla="*/ 2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2" name="Freeform 113"/>
              <p:cNvSpPr>
                <a:spLocks/>
              </p:cNvSpPr>
              <p:nvPr/>
            </p:nvSpPr>
            <p:spPr bwMode="auto">
              <a:xfrm>
                <a:off x="1526" y="1351"/>
                <a:ext cx="169" cy="98"/>
              </a:xfrm>
              <a:custGeom>
                <a:avLst/>
                <a:gdLst>
                  <a:gd name="T0" fmla="*/ 19 w 336"/>
                  <a:gd name="T1" fmla="*/ 7 h 196"/>
                  <a:gd name="T2" fmla="*/ 0 w 336"/>
                  <a:gd name="T3" fmla="*/ 25 h 196"/>
                  <a:gd name="T4" fmla="*/ 30 w 336"/>
                  <a:gd name="T5" fmla="*/ 17 h 196"/>
                  <a:gd name="T6" fmla="*/ 43 w 336"/>
                  <a:gd name="T7" fmla="*/ 0 h 196"/>
                  <a:gd name="T8" fmla="*/ 19 w 336"/>
                  <a:gd name="T9" fmla="*/ 7 h 196"/>
                  <a:gd name="T10" fmla="*/ 19 w 336"/>
                  <a:gd name="T11" fmla="*/ 7 h 1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6"/>
                  <a:gd name="T19" fmla="*/ 0 h 196"/>
                  <a:gd name="T20" fmla="*/ 336 w 336"/>
                  <a:gd name="T21" fmla="*/ 196 h 1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6" h="196">
                    <a:moveTo>
                      <a:pt x="148" y="57"/>
                    </a:moveTo>
                    <a:lnTo>
                      <a:pt x="0" y="196"/>
                    </a:lnTo>
                    <a:lnTo>
                      <a:pt x="233" y="131"/>
                    </a:lnTo>
                    <a:lnTo>
                      <a:pt x="336" y="0"/>
                    </a:lnTo>
                    <a:lnTo>
                      <a:pt x="148" y="57"/>
                    </a:lnTo>
                    <a:close/>
                  </a:path>
                </a:pathLst>
              </a:custGeom>
              <a:solidFill>
                <a:srgbClr val="8F2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3" name="Freeform 114"/>
              <p:cNvSpPr>
                <a:spLocks/>
              </p:cNvSpPr>
              <p:nvPr/>
            </p:nvSpPr>
            <p:spPr bwMode="auto">
              <a:xfrm>
                <a:off x="1463" y="1275"/>
                <a:ext cx="167" cy="170"/>
              </a:xfrm>
              <a:custGeom>
                <a:avLst/>
                <a:gdLst>
                  <a:gd name="T0" fmla="*/ 19 w 335"/>
                  <a:gd name="T1" fmla="*/ 0 h 338"/>
                  <a:gd name="T2" fmla="*/ 0 w 335"/>
                  <a:gd name="T3" fmla="*/ 22 h 338"/>
                  <a:gd name="T4" fmla="*/ 15 w 335"/>
                  <a:gd name="T5" fmla="*/ 43 h 338"/>
                  <a:gd name="T6" fmla="*/ 41 w 335"/>
                  <a:gd name="T7" fmla="*/ 14 h 338"/>
                  <a:gd name="T8" fmla="*/ 19 w 335"/>
                  <a:gd name="T9" fmla="*/ 0 h 338"/>
                  <a:gd name="T10" fmla="*/ 19 w 335"/>
                  <a:gd name="T11" fmla="*/ 0 h 3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5"/>
                  <a:gd name="T19" fmla="*/ 0 h 338"/>
                  <a:gd name="T20" fmla="*/ 335 w 335"/>
                  <a:gd name="T21" fmla="*/ 338 h 3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5" h="338">
                    <a:moveTo>
                      <a:pt x="154" y="0"/>
                    </a:moveTo>
                    <a:lnTo>
                      <a:pt x="0" y="173"/>
                    </a:lnTo>
                    <a:lnTo>
                      <a:pt x="124" y="338"/>
                    </a:lnTo>
                    <a:lnTo>
                      <a:pt x="335" y="112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4" name="Freeform 115"/>
              <p:cNvSpPr>
                <a:spLocks/>
              </p:cNvSpPr>
              <p:nvPr/>
            </p:nvSpPr>
            <p:spPr bwMode="auto">
              <a:xfrm>
                <a:off x="1485" y="1262"/>
                <a:ext cx="210" cy="187"/>
              </a:xfrm>
              <a:custGeom>
                <a:avLst/>
                <a:gdLst>
                  <a:gd name="T0" fmla="*/ 25 w 418"/>
                  <a:gd name="T1" fmla="*/ 22 h 375"/>
                  <a:gd name="T2" fmla="*/ 0 w 418"/>
                  <a:gd name="T3" fmla="*/ 31 h 375"/>
                  <a:gd name="T4" fmla="*/ 2 w 418"/>
                  <a:gd name="T5" fmla="*/ 35 h 375"/>
                  <a:gd name="T6" fmla="*/ 13 w 418"/>
                  <a:gd name="T7" fmla="*/ 36 h 375"/>
                  <a:gd name="T8" fmla="*/ 7 w 418"/>
                  <a:gd name="T9" fmla="*/ 42 h 375"/>
                  <a:gd name="T10" fmla="*/ 11 w 418"/>
                  <a:gd name="T11" fmla="*/ 46 h 375"/>
                  <a:gd name="T12" fmla="*/ 30 w 418"/>
                  <a:gd name="T13" fmla="*/ 29 h 375"/>
                  <a:gd name="T14" fmla="*/ 53 w 418"/>
                  <a:gd name="T15" fmla="*/ 22 h 375"/>
                  <a:gd name="T16" fmla="*/ 40 w 418"/>
                  <a:gd name="T17" fmla="*/ 0 h 375"/>
                  <a:gd name="T18" fmla="*/ 14 w 418"/>
                  <a:gd name="T19" fmla="*/ 2 h 375"/>
                  <a:gd name="T20" fmla="*/ 25 w 418"/>
                  <a:gd name="T21" fmla="*/ 22 h 375"/>
                  <a:gd name="T22" fmla="*/ 25 w 418"/>
                  <a:gd name="T23" fmla="*/ 22 h 3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8"/>
                  <a:gd name="T37" fmla="*/ 0 h 375"/>
                  <a:gd name="T38" fmla="*/ 418 w 418"/>
                  <a:gd name="T39" fmla="*/ 375 h 3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8" h="375">
                    <a:moveTo>
                      <a:pt x="200" y="179"/>
                    </a:moveTo>
                    <a:lnTo>
                      <a:pt x="0" y="251"/>
                    </a:lnTo>
                    <a:lnTo>
                      <a:pt x="15" y="280"/>
                    </a:lnTo>
                    <a:lnTo>
                      <a:pt x="99" y="289"/>
                    </a:lnTo>
                    <a:lnTo>
                      <a:pt x="55" y="341"/>
                    </a:lnTo>
                    <a:lnTo>
                      <a:pt x="82" y="375"/>
                    </a:lnTo>
                    <a:lnTo>
                      <a:pt x="232" y="232"/>
                    </a:lnTo>
                    <a:lnTo>
                      <a:pt x="418" y="183"/>
                    </a:lnTo>
                    <a:lnTo>
                      <a:pt x="315" y="0"/>
                    </a:lnTo>
                    <a:lnTo>
                      <a:pt x="106" y="23"/>
                    </a:lnTo>
                    <a:lnTo>
                      <a:pt x="200" y="179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5" name="Freeform 116"/>
              <p:cNvSpPr>
                <a:spLocks/>
              </p:cNvSpPr>
              <p:nvPr/>
            </p:nvSpPr>
            <p:spPr bwMode="auto">
              <a:xfrm>
                <a:off x="1565" y="1487"/>
                <a:ext cx="127" cy="355"/>
              </a:xfrm>
              <a:custGeom>
                <a:avLst/>
                <a:gdLst>
                  <a:gd name="T0" fmla="*/ 0 w 252"/>
                  <a:gd name="T1" fmla="*/ 4 h 709"/>
                  <a:gd name="T2" fmla="*/ 12 w 252"/>
                  <a:gd name="T3" fmla="*/ 23 h 709"/>
                  <a:gd name="T4" fmla="*/ 12 w 252"/>
                  <a:gd name="T5" fmla="*/ 25 h 709"/>
                  <a:gd name="T6" fmla="*/ 13 w 252"/>
                  <a:gd name="T7" fmla="*/ 28 h 709"/>
                  <a:gd name="T8" fmla="*/ 13 w 252"/>
                  <a:gd name="T9" fmla="*/ 32 h 709"/>
                  <a:gd name="T10" fmla="*/ 14 w 252"/>
                  <a:gd name="T11" fmla="*/ 36 h 709"/>
                  <a:gd name="T12" fmla="*/ 15 w 252"/>
                  <a:gd name="T13" fmla="*/ 38 h 709"/>
                  <a:gd name="T14" fmla="*/ 16 w 252"/>
                  <a:gd name="T15" fmla="*/ 41 h 709"/>
                  <a:gd name="T16" fmla="*/ 16 w 252"/>
                  <a:gd name="T17" fmla="*/ 41 h 709"/>
                  <a:gd name="T18" fmla="*/ 16 w 252"/>
                  <a:gd name="T19" fmla="*/ 43 h 709"/>
                  <a:gd name="T20" fmla="*/ 15 w 252"/>
                  <a:gd name="T21" fmla="*/ 46 h 709"/>
                  <a:gd name="T22" fmla="*/ 14 w 252"/>
                  <a:gd name="T23" fmla="*/ 48 h 709"/>
                  <a:gd name="T24" fmla="*/ 14 w 252"/>
                  <a:gd name="T25" fmla="*/ 52 h 709"/>
                  <a:gd name="T26" fmla="*/ 13 w 252"/>
                  <a:gd name="T27" fmla="*/ 54 h 709"/>
                  <a:gd name="T28" fmla="*/ 13 w 252"/>
                  <a:gd name="T29" fmla="*/ 57 h 709"/>
                  <a:gd name="T30" fmla="*/ 12 w 252"/>
                  <a:gd name="T31" fmla="*/ 59 h 709"/>
                  <a:gd name="T32" fmla="*/ 12 w 252"/>
                  <a:gd name="T33" fmla="*/ 61 h 709"/>
                  <a:gd name="T34" fmla="*/ 11 w 252"/>
                  <a:gd name="T35" fmla="*/ 63 h 709"/>
                  <a:gd name="T36" fmla="*/ 10 w 252"/>
                  <a:gd name="T37" fmla="*/ 66 h 709"/>
                  <a:gd name="T38" fmla="*/ 10 w 252"/>
                  <a:gd name="T39" fmla="*/ 69 h 709"/>
                  <a:gd name="T40" fmla="*/ 9 w 252"/>
                  <a:gd name="T41" fmla="*/ 71 h 709"/>
                  <a:gd name="T42" fmla="*/ 8 w 252"/>
                  <a:gd name="T43" fmla="*/ 74 h 709"/>
                  <a:gd name="T44" fmla="*/ 8 w 252"/>
                  <a:gd name="T45" fmla="*/ 76 h 709"/>
                  <a:gd name="T46" fmla="*/ 7 w 252"/>
                  <a:gd name="T47" fmla="*/ 80 h 709"/>
                  <a:gd name="T48" fmla="*/ 6 w 252"/>
                  <a:gd name="T49" fmla="*/ 84 h 709"/>
                  <a:gd name="T50" fmla="*/ 6 w 252"/>
                  <a:gd name="T51" fmla="*/ 87 h 709"/>
                  <a:gd name="T52" fmla="*/ 5 w 252"/>
                  <a:gd name="T53" fmla="*/ 89 h 709"/>
                  <a:gd name="T54" fmla="*/ 12 w 252"/>
                  <a:gd name="T55" fmla="*/ 85 h 709"/>
                  <a:gd name="T56" fmla="*/ 25 w 252"/>
                  <a:gd name="T57" fmla="*/ 74 h 709"/>
                  <a:gd name="T58" fmla="*/ 32 w 252"/>
                  <a:gd name="T59" fmla="*/ 85 h 709"/>
                  <a:gd name="T60" fmla="*/ 27 w 252"/>
                  <a:gd name="T61" fmla="*/ 18 h 709"/>
                  <a:gd name="T62" fmla="*/ 14 w 252"/>
                  <a:gd name="T63" fmla="*/ 12 h 709"/>
                  <a:gd name="T64" fmla="*/ 3 w 252"/>
                  <a:gd name="T65" fmla="*/ 0 h 70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2"/>
                  <a:gd name="T100" fmla="*/ 0 h 709"/>
                  <a:gd name="T101" fmla="*/ 252 w 252"/>
                  <a:gd name="T102" fmla="*/ 709 h 70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2" h="709">
                    <a:moveTo>
                      <a:pt x="20" y="0"/>
                    </a:moveTo>
                    <a:lnTo>
                      <a:pt x="0" y="28"/>
                    </a:lnTo>
                    <a:lnTo>
                      <a:pt x="93" y="182"/>
                    </a:lnTo>
                    <a:lnTo>
                      <a:pt x="93" y="184"/>
                    </a:lnTo>
                    <a:lnTo>
                      <a:pt x="93" y="192"/>
                    </a:lnTo>
                    <a:lnTo>
                      <a:pt x="93" y="199"/>
                    </a:lnTo>
                    <a:lnTo>
                      <a:pt x="95" y="211"/>
                    </a:lnTo>
                    <a:lnTo>
                      <a:pt x="97" y="224"/>
                    </a:lnTo>
                    <a:lnTo>
                      <a:pt x="100" y="239"/>
                    </a:lnTo>
                    <a:lnTo>
                      <a:pt x="100" y="255"/>
                    </a:lnTo>
                    <a:lnTo>
                      <a:pt x="106" y="270"/>
                    </a:lnTo>
                    <a:lnTo>
                      <a:pt x="108" y="281"/>
                    </a:lnTo>
                    <a:lnTo>
                      <a:pt x="112" y="291"/>
                    </a:lnTo>
                    <a:lnTo>
                      <a:pt x="116" y="300"/>
                    </a:lnTo>
                    <a:lnTo>
                      <a:pt x="119" y="310"/>
                    </a:lnTo>
                    <a:lnTo>
                      <a:pt x="125" y="321"/>
                    </a:lnTo>
                    <a:lnTo>
                      <a:pt x="129" y="327"/>
                    </a:lnTo>
                    <a:lnTo>
                      <a:pt x="127" y="327"/>
                    </a:lnTo>
                    <a:lnTo>
                      <a:pt x="125" y="333"/>
                    </a:lnTo>
                    <a:lnTo>
                      <a:pt x="121" y="342"/>
                    </a:lnTo>
                    <a:lnTo>
                      <a:pt x="119" y="357"/>
                    </a:lnTo>
                    <a:lnTo>
                      <a:pt x="117" y="363"/>
                    </a:lnTo>
                    <a:lnTo>
                      <a:pt x="116" y="374"/>
                    </a:lnTo>
                    <a:lnTo>
                      <a:pt x="112" y="384"/>
                    </a:lnTo>
                    <a:lnTo>
                      <a:pt x="110" y="397"/>
                    </a:lnTo>
                    <a:lnTo>
                      <a:pt x="106" y="410"/>
                    </a:lnTo>
                    <a:lnTo>
                      <a:pt x="102" y="426"/>
                    </a:lnTo>
                    <a:lnTo>
                      <a:pt x="100" y="431"/>
                    </a:lnTo>
                    <a:lnTo>
                      <a:pt x="100" y="441"/>
                    </a:lnTo>
                    <a:lnTo>
                      <a:pt x="97" y="450"/>
                    </a:lnTo>
                    <a:lnTo>
                      <a:pt x="97" y="460"/>
                    </a:lnTo>
                    <a:lnTo>
                      <a:pt x="93" y="468"/>
                    </a:lnTo>
                    <a:lnTo>
                      <a:pt x="91" y="475"/>
                    </a:lnTo>
                    <a:lnTo>
                      <a:pt x="89" y="485"/>
                    </a:lnTo>
                    <a:lnTo>
                      <a:pt x="87" y="494"/>
                    </a:lnTo>
                    <a:lnTo>
                      <a:pt x="83" y="504"/>
                    </a:lnTo>
                    <a:lnTo>
                      <a:pt x="81" y="515"/>
                    </a:lnTo>
                    <a:lnTo>
                      <a:pt x="79" y="525"/>
                    </a:lnTo>
                    <a:lnTo>
                      <a:pt x="78" y="536"/>
                    </a:lnTo>
                    <a:lnTo>
                      <a:pt x="74" y="545"/>
                    </a:lnTo>
                    <a:lnTo>
                      <a:pt x="72" y="557"/>
                    </a:lnTo>
                    <a:lnTo>
                      <a:pt x="70" y="566"/>
                    </a:lnTo>
                    <a:lnTo>
                      <a:pt x="68" y="578"/>
                    </a:lnTo>
                    <a:lnTo>
                      <a:pt x="64" y="587"/>
                    </a:lnTo>
                    <a:lnTo>
                      <a:pt x="62" y="599"/>
                    </a:lnTo>
                    <a:lnTo>
                      <a:pt x="60" y="608"/>
                    </a:lnTo>
                    <a:lnTo>
                      <a:pt x="60" y="620"/>
                    </a:lnTo>
                    <a:lnTo>
                      <a:pt x="55" y="635"/>
                    </a:lnTo>
                    <a:lnTo>
                      <a:pt x="51" y="652"/>
                    </a:lnTo>
                    <a:lnTo>
                      <a:pt x="47" y="667"/>
                    </a:lnTo>
                    <a:lnTo>
                      <a:pt x="45" y="682"/>
                    </a:lnTo>
                    <a:lnTo>
                      <a:pt x="41" y="692"/>
                    </a:lnTo>
                    <a:lnTo>
                      <a:pt x="40" y="701"/>
                    </a:lnTo>
                    <a:lnTo>
                      <a:pt x="40" y="705"/>
                    </a:lnTo>
                    <a:lnTo>
                      <a:pt x="40" y="709"/>
                    </a:lnTo>
                    <a:lnTo>
                      <a:pt x="93" y="673"/>
                    </a:lnTo>
                    <a:lnTo>
                      <a:pt x="184" y="456"/>
                    </a:lnTo>
                    <a:lnTo>
                      <a:pt x="195" y="585"/>
                    </a:lnTo>
                    <a:lnTo>
                      <a:pt x="207" y="682"/>
                    </a:lnTo>
                    <a:lnTo>
                      <a:pt x="252" y="677"/>
                    </a:lnTo>
                    <a:lnTo>
                      <a:pt x="226" y="378"/>
                    </a:lnTo>
                    <a:lnTo>
                      <a:pt x="214" y="144"/>
                    </a:lnTo>
                    <a:lnTo>
                      <a:pt x="173" y="61"/>
                    </a:lnTo>
                    <a:lnTo>
                      <a:pt x="110" y="9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6" name="Freeform 117"/>
              <p:cNvSpPr>
                <a:spLocks/>
              </p:cNvSpPr>
              <p:nvPr/>
            </p:nvSpPr>
            <p:spPr bwMode="auto">
              <a:xfrm>
                <a:off x="1573" y="1443"/>
                <a:ext cx="125" cy="395"/>
              </a:xfrm>
              <a:custGeom>
                <a:avLst/>
                <a:gdLst>
                  <a:gd name="T0" fmla="*/ 0 w 251"/>
                  <a:gd name="T1" fmla="*/ 13 h 791"/>
                  <a:gd name="T2" fmla="*/ 5 w 251"/>
                  <a:gd name="T3" fmla="*/ 15 h 791"/>
                  <a:gd name="T4" fmla="*/ 6 w 251"/>
                  <a:gd name="T5" fmla="*/ 22 h 791"/>
                  <a:gd name="T6" fmla="*/ 19 w 251"/>
                  <a:gd name="T7" fmla="*/ 35 h 791"/>
                  <a:gd name="T8" fmla="*/ 16 w 251"/>
                  <a:gd name="T9" fmla="*/ 41 h 791"/>
                  <a:gd name="T10" fmla="*/ 17 w 251"/>
                  <a:gd name="T11" fmla="*/ 47 h 791"/>
                  <a:gd name="T12" fmla="*/ 20 w 251"/>
                  <a:gd name="T13" fmla="*/ 52 h 791"/>
                  <a:gd name="T14" fmla="*/ 17 w 251"/>
                  <a:gd name="T15" fmla="*/ 66 h 791"/>
                  <a:gd name="T16" fmla="*/ 5 w 251"/>
                  <a:gd name="T17" fmla="*/ 98 h 791"/>
                  <a:gd name="T18" fmla="*/ 12 w 251"/>
                  <a:gd name="T19" fmla="*/ 98 h 791"/>
                  <a:gd name="T20" fmla="*/ 12 w 251"/>
                  <a:gd name="T21" fmla="*/ 96 h 791"/>
                  <a:gd name="T22" fmla="*/ 13 w 251"/>
                  <a:gd name="T23" fmla="*/ 93 h 791"/>
                  <a:gd name="T24" fmla="*/ 13 w 251"/>
                  <a:gd name="T25" fmla="*/ 91 h 791"/>
                  <a:gd name="T26" fmla="*/ 14 w 251"/>
                  <a:gd name="T27" fmla="*/ 89 h 791"/>
                  <a:gd name="T28" fmla="*/ 15 w 251"/>
                  <a:gd name="T29" fmla="*/ 87 h 791"/>
                  <a:gd name="T30" fmla="*/ 15 w 251"/>
                  <a:gd name="T31" fmla="*/ 84 h 791"/>
                  <a:gd name="T32" fmla="*/ 16 w 251"/>
                  <a:gd name="T33" fmla="*/ 81 h 791"/>
                  <a:gd name="T34" fmla="*/ 18 w 251"/>
                  <a:gd name="T35" fmla="*/ 79 h 791"/>
                  <a:gd name="T36" fmla="*/ 19 w 251"/>
                  <a:gd name="T37" fmla="*/ 76 h 791"/>
                  <a:gd name="T38" fmla="*/ 20 w 251"/>
                  <a:gd name="T39" fmla="*/ 74 h 791"/>
                  <a:gd name="T40" fmla="*/ 21 w 251"/>
                  <a:gd name="T41" fmla="*/ 72 h 791"/>
                  <a:gd name="T42" fmla="*/ 22 w 251"/>
                  <a:gd name="T43" fmla="*/ 70 h 791"/>
                  <a:gd name="T44" fmla="*/ 27 w 251"/>
                  <a:gd name="T45" fmla="*/ 86 h 791"/>
                  <a:gd name="T46" fmla="*/ 31 w 251"/>
                  <a:gd name="T47" fmla="*/ 95 h 791"/>
                  <a:gd name="T48" fmla="*/ 31 w 251"/>
                  <a:gd name="T49" fmla="*/ 94 h 791"/>
                  <a:gd name="T50" fmla="*/ 31 w 251"/>
                  <a:gd name="T51" fmla="*/ 91 h 791"/>
                  <a:gd name="T52" fmla="*/ 31 w 251"/>
                  <a:gd name="T53" fmla="*/ 89 h 791"/>
                  <a:gd name="T54" fmla="*/ 31 w 251"/>
                  <a:gd name="T55" fmla="*/ 87 h 791"/>
                  <a:gd name="T56" fmla="*/ 31 w 251"/>
                  <a:gd name="T57" fmla="*/ 84 h 791"/>
                  <a:gd name="T58" fmla="*/ 31 w 251"/>
                  <a:gd name="T59" fmla="*/ 81 h 791"/>
                  <a:gd name="T60" fmla="*/ 30 w 251"/>
                  <a:gd name="T61" fmla="*/ 77 h 791"/>
                  <a:gd name="T62" fmla="*/ 30 w 251"/>
                  <a:gd name="T63" fmla="*/ 74 h 791"/>
                  <a:gd name="T64" fmla="*/ 29 w 251"/>
                  <a:gd name="T65" fmla="*/ 71 h 791"/>
                  <a:gd name="T66" fmla="*/ 29 w 251"/>
                  <a:gd name="T67" fmla="*/ 68 h 791"/>
                  <a:gd name="T68" fmla="*/ 29 w 251"/>
                  <a:gd name="T69" fmla="*/ 65 h 791"/>
                  <a:gd name="T70" fmla="*/ 28 w 251"/>
                  <a:gd name="T71" fmla="*/ 64 h 791"/>
                  <a:gd name="T72" fmla="*/ 28 w 251"/>
                  <a:gd name="T73" fmla="*/ 62 h 791"/>
                  <a:gd name="T74" fmla="*/ 26 w 251"/>
                  <a:gd name="T75" fmla="*/ 45 h 791"/>
                  <a:gd name="T76" fmla="*/ 26 w 251"/>
                  <a:gd name="T77" fmla="*/ 44 h 791"/>
                  <a:gd name="T78" fmla="*/ 27 w 251"/>
                  <a:gd name="T79" fmla="*/ 42 h 791"/>
                  <a:gd name="T80" fmla="*/ 27 w 251"/>
                  <a:gd name="T81" fmla="*/ 38 h 791"/>
                  <a:gd name="T82" fmla="*/ 28 w 251"/>
                  <a:gd name="T83" fmla="*/ 36 h 791"/>
                  <a:gd name="T84" fmla="*/ 28 w 251"/>
                  <a:gd name="T85" fmla="*/ 33 h 791"/>
                  <a:gd name="T86" fmla="*/ 28 w 251"/>
                  <a:gd name="T87" fmla="*/ 30 h 791"/>
                  <a:gd name="T88" fmla="*/ 27 w 251"/>
                  <a:gd name="T89" fmla="*/ 27 h 791"/>
                  <a:gd name="T90" fmla="*/ 27 w 251"/>
                  <a:gd name="T91" fmla="*/ 25 h 791"/>
                  <a:gd name="T92" fmla="*/ 27 w 251"/>
                  <a:gd name="T93" fmla="*/ 22 h 791"/>
                  <a:gd name="T94" fmla="*/ 27 w 251"/>
                  <a:gd name="T95" fmla="*/ 20 h 791"/>
                  <a:gd name="T96" fmla="*/ 27 w 251"/>
                  <a:gd name="T97" fmla="*/ 18 h 791"/>
                  <a:gd name="T98" fmla="*/ 27 w 251"/>
                  <a:gd name="T99" fmla="*/ 16 h 791"/>
                  <a:gd name="T100" fmla="*/ 21 w 251"/>
                  <a:gd name="T101" fmla="*/ 0 h 791"/>
                  <a:gd name="T102" fmla="*/ 20 w 251"/>
                  <a:gd name="T103" fmla="*/ 18 h 791"/>
                  <a:gd name="T104" fmla="*/ 20 w 251"/>
                  <a:gd name="T105" fmla="*/ 23 h 791"/>
                  <a:gd name="T106" fmla="*/ 7 w 251"/>
                  <a:gd name="T107" fmla="*/ 13 h 791"/>
                  <a:gd name="T108" fmla="*/ 1 w 251"/>
                  <a:gd name="T109" fmla="*/ 10 h 79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51"/>
                  <a:gd name="T166" fmla="*/ 0 h 791"/>
                  <a:gd name="T167" fmla="*/ 251 w 251"/>
                  <a:gd name="T168" fmla="*/ 791 h 79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51" h="791">
                    <a:moveTo>
                      <a:pt x="15" y="80"/>
                    </a:moveTo>
                    <a:lnTo>
                      <a:pt x="0" y="107"/>
                    </a:lnTo>
                    <a:lnTo>
                      <a:pt x="5" y="122"/>
                    </a:lnTo>
                    <a:lnTo>
                      <a:pt x="40" y="124"/>
                    </a:lnTo>
                    <a:lnTo>
                      <a:pt x="26" y="145"/>
                    </a:lnTo>
                    <a:lnTo>
                      <a:pt x="51" y="179"/>
                    </a:lnTo>
                    <a:lnTo>
                      <a:pt x="83" y="221"/>
                    </a:lnTo>
                    <a:lnTo>
                      <a:pt x="154" y="282"/>
                    </a:lnTo>
                    <a:lnTo>
                      <a:pt x="175" y="354"/>
                    </a:lnTo>
                    <a:lnTo>
                      <a:pt x="133" y="333"/>
                    </a:lnTo>
                    <a:lnTo>
                      <a:pt x="165" y="384"/>
                    </a:lnTo>
                    <a:lnTo>
                      <a:pt x="137" y="381"/>
                    </a:lnTo>
                    <a:lnTo>
                      <a:pt x="140" y="407"/>
                    </a:lnTo>
                    <a:lnTo>
                      <a:pt x="161" y="421"/>
                    </a:lnTo>
                    <a:lnTo>
                      <a:pt x="186" y="502"/>
                    </a:lnTo>
                    <a:lnTo>
                      <a:pt x="140" y="529"/>
                    </a:lnTo>
                    <a:lnTo>
                      <a:pt x="104" y="634"/>
                    </a:lnTo>
                    <a:lnTo>
                      <a:pt x="40" y="791"/>
                    </a:lnTo>
                    <a:lnTo>
                      <a:pt x="99" y="789"/>
                    </a:lnTo>
                    <a:lnTo>
                      <a:pt x="99" y="786"/>
                    </a:lnTo>
                    <a:lnTo>
                      <a:pt x="99" y="780"/>
                    </a:lnTo>
                    <a:lnTo>
                      <a:pt x="101" y="770"/>
                    </a:lnTo>
                    <a:lnTo>
                      <a:pt x="104" y="759"/>
                    </a:lnTo>
                    <a:lnTo>
                      <a:pt x="104" y="751"/>
                    </a:lnTo>
                    <a:lnTo>
                      <a:pt x="106" y="742"/>
                    </a:lnTo>
                    <a:lnTo>
                      <a:pt x="108" y="732"/>
                    </a:lnTo>
                    <a:lnTo>
                      <a:pt x="112" y="725"/>
                    </a:lnTo>
                    <a:lnTo>
                      <a:pt x="114" y="715"/>
                    </a:lnTo>
                    <a:lnTo>
                      <a:pt x="116" y="706"/>
                    </a:lnTo>
                    <a:lnTo>
                      <a:pt x="120" y="696"/>
                    </a:lnTo>
                    <a:lnTo>
                      <a:pt x="123" y="689"/>
                    </a:lnTo>
                    <a:lnTo>
                      <a:pt x="127" y="675"/>
                    </a:lnTo>
                    <a:lnTo>
                      <a:pt x="131" y="666"/>
                    </a:lnTo>
                    <a:lnTo>
                      <a:pt x="135" y="653"/>
                    </a:lnTo>
                    <a:lnTo>
                      <a:pt x="140" y="643"/>
                    </a:lnTo>
                    <a:lnTo>
                      <a:pt x="144" y="632"/>
                    </a:lnTo>
                    <a:lnTo>
                      <a:pt x="150" y="622"/>
                    </a:lnTo>
                    <a:lnTo>
                      <a:pt x="154" y="613"/>
                    </a:lnTo>
                    <a:lnTo>
                      <a:pt x="159" y="605"/>
                    </a:lnTo>
                    <a:lnTo>
                      <a:pt x="163" y="596"/>
                    </a:lnTo>
                    <a:lnTo>
                      <a:pt x="165" y="588"/>
                    </a:lnTo>
                    <a:lnTo>
                      <a:pt x="169" y="580"/>
                    </a:lnTo>
                    <a:lnTo>
                      <a:pt x="175" y="575"/>
                    </a:lnTo>
                    <a:lnTo>
                      <a:pt x="177" y="567"/>
                    </a:lnTo>
                    <a:lnTo>
                      <a:pt x="180" y="565"/>
                    </a:lnTo>
                    <a:lnTo>
                      <a:pt x="216" y="691"/>
                    </a:lnTo>
                    <a:lnTo>
                      <a:pt x="215" y="776"/>
                    </a:lnTo>
                    <a:lnTo>
                      <a:pt x="251" y="767"/>
                    </a:lnTo>
                    <a:lnTo>
                      <a:pt x="251" y="763"/>
                    </a:lnTo>
                    <a:lnTo>
                      <a:pt x="251" y="757"/>
                    </a:lnTo>
                    <a:lnTo>
                      <a:pt x="251" y="748"/>
                    </a:lnTo>
                    <a:lnTo>
                      <a:pt x="251" y="734"/>
                    </a:lnTo>
                    <a:lnTo>
                      <a:pt x="251" y="725"/>
                    </a:lnTo>
                    <a:lnTo>
                      <a:pt x="251" y="715"/>
                    </a:lnTo>
                    <a:lnTo>
                      <a:pt x="251" y="706"/>
                    </a:lnTo>
                    <a:lnTo>
                      <a:pt x="251" y="696"/>
                    </a:lnTo>
                    <a:lnTo>
                      <a:pt x="251" y="685"/>
                    </a:lnTo>
                    <a:lnTo>
                      <a:pt x="251" y="673"/>
                    </a:lnTo>
                    <a:lnTo>
                      <a:pt x="251" y="660"/>
                    </a:lnTo>
                    <a:lnTo>
                      <a:pt x="251" y="651"/>
                    </a:lnTo>
                    <a:lnTo>
                      <a:pt x="247" y="635"/>
                    </a:lnTo>
                    <a:lnTo>
                      <a:pt x="247" y="622"/>
                    </a:lnTo>
                    <a:lnTo>
                      <a:pt x="243" y="611"/>
                    </a:lnTo>
                    <a:lnTo>
                      <a:pt x="243" y="597"/>
                    </a:lnTo>
                    <a:lnTo>
                      <a:pt x="241" y="582"/>
                    </a:lnTo>
                    <a:lnTo>
                      <a:pt x="239" y="571"/>
                    </a:lnTo>
                    <a:lnTo>
                      <a:pt x="237" y="558"/>
                    </a:lnTo>
                    <a:lnTo>
                      <a:pt x="235" y="548"/>
                    </a:lnTo>
                    <a:lnTo>
                      <a:pt x="234" y="537"/>
                    </a:lnTo>
                    <a:lnTo>
                      <a:pt x="232" y="527"/>
                    </a:lnTo>
                    <a:lnTo>
                      <a:pt x="230" y="518"/>
                    </a:lnTo>
                    <a:lnTo>
                      <a:pt x="230" y="512"/>
                    </a:lnTo>
                    <a:lnTo>
                      <a:pt x="228" y="500"/>
                    </a:lnTo>
                    <a:lnTo>
                      <a:pt x="228" y="499"/>
                    </a:lnTo>
                    <a:lnTo>
                      <a:pt x="237" y="432"/>
                    </a:lnTo>
                    <a:lnTo>
                      <a:pt x="215" y="364"/>
                    </a:lnTo>
                    <a:lnTo>
                      <a:pt x="215" y="362"/>
                    </a:lnTo>
                    <a:lnTo>
                      <a:pt x="215" y="356"/>
                    </a:lnTo>
                    <a:lnTo>
                      <a:pt x="216" y="346"/>
                    </a:lnTo>
                    <a:lnTo>
                      <a:pt x="220" y="337"/>
                    </a:lnTo>
                    <a:lnTo>
                      <a:pt x="220" y="322"/>
                    </a:lnTo>
                    <a:lnTo>
                      <a:pt x="222" y="307"/>
                    </a:lnTo>
                    <a:lnTo>
                      <a:pt x="222" y="297"/>
                    </a:lnTo>
                    <a:lnTo>
                      <a:pt x="224" y="288"/>
                    </a:lnTo>
                    <a:lnTo>
                      <a:pt x="224" y="278"/>
                    </a:lnTo>
                    <a:lnTo>
                      <a:pt x="224" y="269"/>
                    </a:lnTo>
                    <a:lnTo>
                      <a:pt x="224" y="255"/>
                    </a:lnTo>
                    <a:lnTo>
                      <a:pt x="224" y="244"/>
                    </a:lnTo>
                    <a:lnTo>
                      <a:pt x="222" y="232"/>
                    </a:lnTo>
                    <a:lnTo>
                      <a:pt x="222" y="221"/>
                    </a:lnTo>
                    <a:lnTo>
                      <a:pt x="220" y="210"/>
                    </a:lnTo>
                    <a:lnTo>
                      <a:pt x="220" y="200"/>
                    </a:lnTo>
                    <a:lnTo>
                      <a:pt x="220" y="189"/>
                    </a:lnTo>
                    <a:lnTo>
                      <a:pt x="220" y="179"/>
                    </a:lnTo>
                    <a:lnTo>
                      <a:pt x="218" y="170"/>
                    </a:lnTo>
                    <a:lnTo>
                      <a:pt x="218" y="160"/>
                    </a:lnTo>
                    <a:lnTo>
                      <a:pt x="216" y="151"/>
                    </a:lnTo>
                    <a:lnTo>
                      <a:pt x="216" y="147"/>
                    </a:lnTo>
                    <a:lnTo>
                      <a:pt x="216" y="137"/>
                    </a:lnTo>
                    <a:lnTo>
                      <a:pt x="216" y="134"/>
                    </a:lnTo>
                    <a:lnTo>
                      <a:pt x="196" y="0"/>
                    </a:lnTo>
                    <a:lnTo>
                      <a:pt x="175" y="2"/>
                    </a:lnTo>
                    <a:lnTo>
                      <a:pt x="175" y="153"/>
                    </a:lnTo>
                    <a:lnTo>
                      <a:pt x="161" y="145"/>
                    </a:lnTo>
                    <a:lnTo>
                      <a:pt x="133" y="170"/>
                    </a:lnTo>
                    <a:lnTo>
                      <a:pt x="161" y="185"/>
                    </a:lnTo>
                    <a:lnTo>
                      <a:pt x="123" y="194"/>
                    </a:lnTo>
                    <a:lnTo>
                      <a:pt x="57" y="111"/>
                    </a:lnTo>
                    <a:lnTo>
                      <a:pt x="15" y="8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7" name="Freeform 118"/>
              <p:cNvSpPr>
                <a:spLocks/>
              </p:cNvSpPr>
              <p:nvPr/>
            </p:nvSpPr>
            <p:spPr bwMode="auto">
              <a:xfrm>
                <a:off x="1609" y="1463"/>
                <a:ext cx="41" cy="74"/>
              </a:xfrm>
              <a:custGeom>
                <a:avLst/>
                <a:gdLst>
                  <a:gd name="T0" fmla="*/ 5 w 82"/>
                  <a:gd name="T1" fmla="*/ 18 h 149"/>
                  <a:gd name="T2" fmla="*/ 5 w 82"/>
                  <a:gd name="T3" fmla="*/ 14 h 149"/>
                  <a:gd name="T4" fmla="*/ 1 w 82"/>
                  <a:gd name="T5" fmla="*/ 12 h 149"/>
                  <a:gd name="T6" fmla="*/ 1 w 82"/>
                  <a:gd name="T7" fmla="*/ 7 h 149"/>
                  <a:gd name="T8" fmla="*/ 0 w 82"/>
                  <a:gd name="T9" fmla="*/ 6 h 149"/>
                  <a:gd name="T10" fmla="*/ 3 w 82"/>
                  <a:gd name="T11" fmla="*/ 0 h 149"/>
                  <a:gd name="T12" fmla="*/ 9 w 82"/>
                  <a:gd name="T13" fmla="*/ 5 h 149"/>
                  <a:gd name="T14" fmla="*/ 10 w 82"/>
                  <a:gd name="T15" fmla="*/ 15 h 149"/>
                  <a:gd name="T16" fmla="*/ 5 w 82"/>
                  <a:gd name="T17" fmla="*/ 18 h 149"/>
                  <a:gd name="T18" fmla="*/ 5 w 82"/>
                  <a:gd name="T19" fmla="*/ 18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2"/>
                  <a:gd name="T31" fmla="*/ 0 h 149"/>
                  <a:gd name="T32" fmla="*/ 82 w 82"/>
                  <a:gd name="T33" fmla="*/ 149 h 1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2" h="149">
                    <a:moveTo>
                      <a:pt x="42" y="149"/>
                    </a:moveTo>
                    <a:lnTo>
                      <a:pt x="42" y="113"/>
                    </a:lnTo>
                    <a:lnTo>
                      <a:pt x="15" y="99"/>
                    </a:lnTo>
                    <a:lnTo>
                      <a:pt x="13" y="63"/>
                    </a:lnTo>
                    <a:lnTo>
                      <a:pt x="0" y="48"/>
                    </a:lnTo>
                    <a:lnTo>
                      <a:pt x="19" y="0"/>
                    </a:lnTo>
                    <a:lnTo>
                      <a:pt x="72" y="42"/>
                    </a:lnTo>
                    <a:lnTo>
                      <a:pt x="82" y="120"/>
                    </a:lnTo>
                    <a:lnTo>
                      <a:pt x="42" y="149"/>
                    </a:lnTo>
                    <a:close/>
                  </a:path>
                </a:pathLst>
              </a:custGeom>
              <a:solidFill>
                <a:srgbClr val="F59E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8" name="Freeform 119"/>
              <p:cNvSpPr>
                <a:spLocks/>
              </p:cNvSpPr>
              <p:nvPr/>
            </p:nvSpPr>
            <p:spPr bwMode="auto">
              <a:xfrm>
                <a:off x="1626" y="1471"/>
                <a:ext cx="31" cy="44"/>
              </a:xfrm>
              <a:custGeom>
                <a:avLst/>
                <a:gdLst>
                  <a:gd name="T0" fmla="*/ 2 w 63"/>
                  <a:gd name="T1" fmla="*/ 0 h 88"/>
                  <a:gd name="T2" fmla="*/ 0 w 63"/>
                  <a:gd name="T3" fmla="*/ 3 h 88"/>
                  <a:gd name="T4" fmla="*/ 1 w 63"/>
                  <a:gd name="T5" fmla="*/ 6 h 88"/>
                  <a:gd name="T6" fmla="*/ 2 w 63"/>
                  <a:gd name="T7" fmla="*/ 5 h 88"/>
                  <a:gd name="T8" fmla="*/ 2 w 63"/>
                  <a:gd name="T9" fmla="*/ 7 h 88"/>
                  <a:gd name="T10" fmla="*/ 4 w 63"/>
                  <a:gd name="T11" fmla="*/ 11 h 88"/>
                  <a:gd name="T12" fmla="*/ 6 w 63"/>
                  <a:gd name="T13" fmla="*/ 11 h 88"/>
                  <a:gd name="T14" fmla="*/ 7 w 63"/>
                  <a:gd name="T15" fmla="*/ 6 h 88"/>
                  <a:gd name="T16" fmla="*/ 7 w 63"/>
                  <a:gd name="T17" fmla="*/ 3 h 88"/>
                  <a:gd name="T18" fmla="*/ 2 w 63"/>
                  <a:gd name="T19" fmla="*/ 0 h 88"/>
                  <a:gd name="T20" fmla="*/ 2 w 63"/>
                  <a:gd name="T21" fmla="*/ 0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3"/>
                  <a:gd name="T34" fmla="*/ 0 h 88"/>
                  <a:gd name="T35" fmla="*/ 63 w 63"/>
                  <a:gd name="T36" fmla="*/ 88 h 8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3" h="88">
                    <a:moveTo>
                      <a:pt x="17" y="0"/>
                    </a:moveTo>
                    <a:lnTo>
                      <a:pt x="0" y="29"/>
                    </a:lnTo>
                    <a:lnTo>
                      <a:pt x="12" y="42"/>
                    </a:lnTo>
                    <a:lnTo>
                      <a:pt x="23" y="39"/>
                    </a:lnTo>
                    <a:lnTo>
                      <a:pt x="23" y="63"/>
                    </a:lnTo>
                    <a:lnTo>
                      <a:pt x="38" y="88"/>
                    </a:lnTo>
                    <a:lnTo>
                      <a:pt x="53" y="88"/>
                    </a:lnTo>
                    <a:lnTo>
                      <a:pt x="63" y="50"/>
                    </a:lnTo>
                    <a:lnTo>
                      <a:pt x="63" y="2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79" name="Freeform 120"/>
              <p:cNvSpPr>
                <a:spLocks/>
              </p:cNvSpPr>
              <p:nvPr/>
            </p:nvSpPr>
            <p:spPr bwMode="auto">
              <a:xfrm>
                <a:off x="1600" y="1445"/>
                <a:ext cx="69" cy="51"/>
              </a:xfrm>
              <a:custGeom>
                <a:avLst/>
                <a:gdLst>
                  <a:gd name="T0" fmla="*/ 0 w 137"/>
                  <a:gd name="T1" fmla="*/ 4 h 103"/>
                  <a:gd name="T2" fmla="*/ 3 w 137"/>
                  <a:gd name="T3" fmla="*/ 6 h 103"/>
                  <a:gd name="T4" fmla="*/ 3 w 137"/>
                  <a:gd name="T5" fmla="*/ 6 h 103"/>
                  <a:gd name="T6" fmla="*/ 6 w 137"/>
                  <a:gd name="T7" fmla="*/ 9 h 103"/>
                  <a:gd name="T8" fmla="*/ 14 w 137"/>
                  <a:gd name="T9" fmla="*/ 12 h 103"/>
                  <a:gd name="T10" fmla="*/ 18 w 137"/>
                  <a:gd name="T11" fmla="*/ 12 h 103"/>
                  <a:gd name="T12" fmla="*/ 18 w 137"/>
                  <a:gd name="T13" fmla="*/ 10 h 103"/>
                  <a:gd name="T14" fmla="*/ 18 w 137"/>
                  <a:gd name="T15" fmla="*/ 10 h 103"/>
                  <a:gd name="T16" fmla="*/ 18 w 137"/>
                  <a:gd name="T17" fmla="*/ 9 h 103"/>
                  <a:gd name="T18" fmla="*/ 17 w 137"/>
                  <a:gd name="T19" fmla="*/ 7 h 103"/>
                  <a:gd name="T20" fmla="*/ 17 w 137"/>
                  <a:gd name="T21" fmla="*/ 5 h 103"/>
                  <a:gd name="T22" fmla="*/ 16 w 137"/>
                  <a:gd name="T23" fmla="*/ 3 h 103"/>
                  <a:gd name="T24" fmla="*/ 15 w 137"/>
                  <a:gd name="T25" fmla="*/ 2 h 103"/>
                  <a:gd name="T26" fmla="*/ 13 w 137"/>
                  <a:gd name="T27" fmla="*/ 1 h 103"/>
                  <a:gd name="T28" fmla="*/ 12 w 137"/>
                  <a:gd name="T29" fmla="*/ 0 h 103"/>
                  <a:gd name="T30" fmla="*/ 10 w 137"/>
                  <a:gd name="T31" fmla="*/ 0 h 103"/>
                  <a:gd name="T32" fmla="*/ 9 w 137"/>
                  <a:gd name="T33" fmla="*/ 0 h 103"/>
                  <a:gd name="T34" fmla="*/ 7 w 137"/>
                  <a:gd name="T35" fmla="*/ 0 h 103"/>
                  <a:gd name="T36" fmla="*/ 6 w 137"/>
                  <a:gd name="T37" fmla="*/ 1 h 103"/>
                  <a:gd name="T38" fmla="*/ 5 w 137"/>
                  <a:gd name="T39" fmla="*/ 2 h 103"/>
                  <a:gd name="T40" fmla="*/ 4 w 137"/>
                  <a:gd name="T41" fmla="*/ 3 h 103"/>
                  <a:gd name="T42" fmla="*/ 3 w 137"/>
                  <a:gd name="T43" fmla="*/ 2 h 103"/>
                  <a:gd name="T44" fmla="*/ 1 w 137"/>
                  <a:gd name="T45" fmla="*/ 3 h 103"/>
                  <a:gd name="T46" fmla="*/ 0 w 137"/>
                  <a:gd name="T47" fmla="*/ 4 h 103"/>
                  <a:gd name="T48" fmla="*/ 0 w 137"/>
                  <a:gd name="T49" fmla="*/ 4 h 10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37"/>
                  <a:gd name="T76" fmla="*/ 0 h 103"/>
                  <a:gd name="T77" fmla="*/ 137 w 137"/>
                  <a:gd name="T78" fmla="*/ 103 h 10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37" h="103">
                    <a:moveTo>
                      <a:pt x="0" y="33"/>
                    </a:moveTo>
                    <a:lnTo>
                      <a:pt x="17" y="48"/>
                    </a:lnTo>
                    <a:lnTo>
                      <a:pt x="17" y="53"/>
                    </a:lnTo>
                    <a:lnTo>
                      <a:pt x="44" y="76"/>
                    </a:lnTo>
                    <a:lnTo>
                      <a:pt x="110" y="103"/>
                    </a:lnTo>
                    <a:lnTo>
                      <a:pt x="137" y="97"/>
                    </a:lnTo>
                    <a:lnTo>
                      <a:pt x="137" y="86"/>
                    </a:lnTo>
                    <a:lnTo>
                      <a:pt x="137" y="82"/>
                    </a:lnTo>
                    <a:lnTo>
                      <a:pt x="137" y="73"/>
                    </a:lnTo>
                    <a:lnTo>
                      <a:pt x="135" y="59"/>
                    </a:lnTo>
                    <a:lnTo>
                      <a:pt x="131" y="46"/>
                    </a:lnTo>
                    <a:lnTo>
                      <a:pt x="123" y="31"/>
                    </a:lnTo>
                    <a:lnTo>
                      <a:pt x="116" y="19"/>
                    </a:lnTo>
                    <a:lnTo>
                      <a:pt x="104" y="10"/>
                    </a:lnTo>
                    <a:lnTo>
                      <a:pt x="93" y="6"/>
                    </a:lnTo>
                    <a:lnTo>
                      <a:pt x="80" y="0"/>
                    </a:lnTo>
                    <a:lnTo>
                      <a:pt x="68" y="2"/>
                    </a:lnTo>
                    <a:lnTo>
                      <a:pt x="55" y="4"/>
                    </a:lnTo>
                    <a:lnTo>
                      <a:pt x="47" y="10"/>
                    </a:lnTo>
                    <a:lnTo>
                      <a:pt x="34" y="19"/>
                    </a:lnTo>
                    <a:lnTo>
                      <a:pt x="30" y="25"/>
                    </a:lnTo>
                    <a:lnTo>
                      <a:pt x="19" y="21"/>
                    </a:lnTo>
                    <a:lnTo>
                      <a:pt x="2" y="27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0" name="Freeform 121"/>
              <p:cNvSpPr>
                <a:spLocks/>
              </p:cNvSpPr>
              <p:nvPr/>
            </p:nvSpPr>
            <p:spPr bwMode="auto">
              <a:xfrm>
                <a:off x="1600" y="1458"/>
                <a:ext cx="33" cy="28"/>
              </a:xfrm>
              <a:custGeom>
                <a:avLst/>
                <a:gdLst>
                  <a:gd name="T0" fmla="*/ 0 w 65"/>
                  <a:gd name="T1" fmla="*/ 1 h 55"/>
                  <a:gd name="T2" fmla="*/ 1 w 65"/>
                  <a:gd name="T3" fmla="*/ 0 h 55"/>
                  <a:gd name="T4" fmla="*/ 3 w 65"/>
                  <a:gd name="T5" fmla="*/ 2 h 55"/>
                  <a:gd name="T6" fmla="*/ 3 w 65"/>
                  <a:gd name="T7" fmla="*/ 2 h 55"/>
                  <a:gd name="T8" fmla="*/ 5 w 65"/>
                  <a:gd name="T9" fmla="*/ 4 h 55"/>
                  <a:gd name="T10" fmla="*/ 9 w 65"/>
                  <a:gd name="T11" fmla="*/ 5 h 55"/>
                  <a:gd name="T12" fmla="*/ 8 w 65"/>
                  <a:gd name="T13" fmla="*/ 7 h 55"/>
                  <a:gd name="T14" fmla="*/ 2 w 65"/>
                  <a:gd name="T15" fmla="*/ 4 h 55"/>
                  <a:gd name="T16" fmla="*/ 2 w 65"/>
                  <a:gd name="T17" fmla="*/ 3 h 55"/>
                  <a:gd name="T18" fmla="*/ 0 w 65"/>
                  <a:gd name="T19" fmla="*/ 1 h 55"/>
                  <a:gd name="T20" fmla="*/ 0 w 65"/>
                  <a:gd name="T21" fmla="*/ 1 h 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5"/>
                  <a:gd name="T34" fmla="*/ 0 h 55"/>
                  <a:gd name="T35" fmla="*/ 65 w 65"/>
                  <a:gd name="T36" fmla="*/ 55 h 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5" h="55">
                    <a:moveTo>
                      <a:pt x="0" y="6"/>
                    </a:moveTo>
                    <a:lnTo>
                      <a:pt x="8" y="0"/>
                    </a:lnTo>
                    <a:lnTo>
                      <a:pt x="23" y="9"/>
                    </a:lnTo>
                    <a:lnTo>
                      <a:pt x="23" y="15"/>
                    </a:lnTo>
                    <a:lnTo>
                      <a:pt x="36" y="25"/>
                    </a:lnTo>
                    <a:lnTo>
                      <a:pt x="65" y="40"/>
                    </a:lnTo>
                    <a:lnTo>
                      <a:pt x="59" y="55"/>
                    </a:lnTo>
                    <a:lnTo>
                      <a:pt x="13" y="30"/>
                    </a:lnTo>
                    <a:lnTo>
                      <a:pt x="13" y="2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1" name="Freeform 122"/>
              <p:cNvSpPr>
                <a:spLocks/>
              </p:cNvSpPr>
              <p:nvPr/>
            </p:nvSpPr>
            <p:spPr bwMode="auto">
              <a:xfrm>
                <a:off x="1619" y="1453"/>
                <a:ext cx="34" cy="15"/>
              </a:xfrm>
              <a:custGeom>
                <a:avLst/>
                <a:gdLst>
                  <a:gd name="T0" fmla="*/ 0 w 68"/>
                  <a:gd name="T1" fmla="*/ 2 h 31"/>
                  <a:gd name="T2" fmla="*/ 0 w 68"/>
                  <a:gd name="T3" fmla="*/ 2 h 31"/>
                  <a:gd name="T4" fmla="*/ 1 w 68"/>
                  <a:gd name="T5" fmla="*/ 1 h 31"/>
                  <a:gd name="T6" fmla="*/ 1 w 68"/>
                  <a:gd name="T7" fmla="*/ 0 h 31"/>
                  <a:gd name="T8" fmla="*/ 2 w 68"/>
                  <a:gd name="T9" fmla="*/ 0 h 31"/>
                  <a:gd name="T10" fmla="*/ 4 w 68"/>
                  <a:gd name="T11" fmla="*/ 0 h 31"/>
                  <a:gd name="T12" fmla="*/ 5 w 68"/>
                  <a:gd name="T13" fmla="*/ 0 h 31"/>
                  <a:gd name="T14" fmla="*/ 6 w 68"/>
                  <a:gd name="T15" fmla="*/ 1 h 31"/>
                  <a:gd name="T16" fmla="*/ 7 w 68"/>
                  <a:gd name="T17" fmla="*/ 1 h 31"/>
                  <a:gd name="T18" fmla="*/ 9 w 68"/>
                  <a:gd name="T19" fmla="*/ 3 h 31"/>
                  <a:gd name="T20" fmla="*/ 5 w 68"/>
                  <a:gd name="T21" fmla="*/ 3 h 31"/>
                  <a:gd name="T22" fmla="*/ 1 w 68"/>
                  <a:gd name="T23" fmla="*/ 3 h 31"/>
                  <a:gd name="T24" fmla="*/ 0 w 68"/>
                  <a:gd name="T25" fmla="*/ 2 h 31"/>
                  <a:gd name="T26" fmla="*/ 0 w 68"/>
                  <a:gd name="T27" fmla="*/ 2 h 3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8"/>
                  <a:gd name="T43" fmla="*/ 0 h 31"/>
                  <a:gd name="T44" fmla="*/ 68 w 68"/>
                  <a:gd name="T45" fmla="*/ 31 h 3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8" h="31">
                    <a:moveTo>
                      <a:pt x="0" y="19"/>
                    </a:moveTo>
                    <a:lnTo>
                      <a:pt x="0" y="17"/>
                    </a:lnTo>
                    <a:lnTo>
                      <a:pt x="4" y="10"/>
                    </a:lnTo>
                    <a:lnTo>
                      <a:pt x="10" y="4"/>
                    </a:lnTo>
                    <a:lnTo>
                      <a:pt x="21" y="2"/>
                    </a:lnTo>
                    <a:lnTo>
                      <a:pt x="32" y="0"/>
                    </a:lnTo>
                    <a:lnTo>
                      <a:pt x="44" y="4"/>
                    </a:lnTo>
                    <a:lnTo>
                      <a:pt x="53" y="8"/>
                    </a:lnTo>
                    <a:lnTo>
                      <a:pt x="59" y="10"/>
                    </a:lnTo>
                    <a:lnTo>
                      <a:pt x="68" y="29"/>
                    </a:lnTo>
                    <a:lnTo>
                      <a:pt x="42" y="29"/>
                    </a:lnTo>
                    <a:lnTo>
                      <a:pt x="15" y="3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2" name="Freeform 123"/>
              <p:cNvSpPr>
                <a:spLocks/>
              </p:cNvSpPr>
              <p:nvPr/>
            </p:nvSpPr>
            <p:spPr bwMode="auto">
              <a:xfrm>
                <a:off x="1536" y="1425"/>
                <a:ext cx="42" cy="76"/>
              </a:xfrm>
              <a:custGeom>
                <a:avLst/>
                <a:gdLst>
                  <a:gd name="T0" fmla="*/ 11 w 83"/>
                  <a:gd name="T1" fmla="*/ 16 h 152"/>
                  <a:gd name="T2" fmla="*/ 10 w 83"/>
                  <a:gd name="T3" fmla="*/ 11 h 152"/>
                  <a:gd name="T4" fmla="*/ 9 w 83"/>
                  <a:gd name="T5" fmla="*/ 5 h 152"/>
                  <a:gd name="T6" fmla="*/ 8 w 83"/>
                  <a:gd name="T7" fmla="*/ 3 h 152"/>
                  <a:gd name="T8" fmla="*/ 7 w 83"/>
                  <a:gd name="T9" fmla="*/ 6 h 152"/>
                  <a:gd name="T10" fmla="*/ 3 w 83"/>
                  <a:gd name="T11" fmla="*/ 0 h 152"/>
                  <a:gd name="T12" fmla="*/ 1 w 83"/>
                  <a:gd name="T13" fmla="*/ 1 h 152"/>
                  <a:gd name="T14" fmla="*/ 3 w 83"/>
                  <a:gd name="T15" fmla="*/ 5 h 152"/>
                  <a:gd name="T16" fmla="*/ 0 w 83"/>
                  <a:gd name="T17" fmla="*/ 10 h 152"/>
                  <a:gd name="T18" fmla="*/ 7 w 83"/>
                  <a:gd name="T19" fmla="*/ 13 h 152"/>
                  <a:gd name="T20" fmla="*/ 8 w 83"/>
                  <a:gd name="T21" fmla="*/ 19 h 152"/>
                  <a:gd name="T22" fmla="*/ 11 w 83"/>
                  <a:gd name="T23" fmla="*/ 16 h 152"/>
                  <a:gd name="T24" fmla="*/ 11 w 83"/>
                  <a:gd name="T25" fmla="*/ 16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3"/>
                  <a:gd name="T40" fmla="*/ 0 h 152"/>
                  <a:gd name="T41" fmla="*/ 83 w 83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3" h="152">
                    <a:moveTo>
                      <a:pt x="83" y="128"/>
                    </a:moveTo>
                    <a:lnTo>
                      <a:pt x="76" y="88"/>
                    </a:lnTo>
                    <a:lnTo>
                      <a:pt x="72" y="35"/>
                    </a:lnTo>
                    <a:lnTo>
                      <a:pt x="64" y="27"/>
                    </a:lnTo>
                    <a:lnTo>
                      <a:pt x="55" y="50"/>
                    </a:lnTo>
                    <a:lnTo>
                      <a:pt x="19" y="0"/>
                    </a:lnTo>
                    <a:lnTo>
                      <a:pt x="5" y="14"/>
                    </a:lnTo>
                    <a:lnTo>
                      <a:pt x="17" y="35"/>
                    </a:lnTo>
                    <a:lnTo>
                      <a:pt x="0" y="80"/>
                    </a:lnTo>
                    <a:lnTo>
                      <a:pt x="55" y="111"/>
                    </a:lnTo>
                    <a:lnTo>
                      <a:pt x="64" y="152"/>
                    </a:lnTo>
                    <a:lnTo>
                      <a:pt x="83" y="128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3" name="Freeform 124"/>
              <p:cNvSpPr>
                <a:spLocks/>
              </p:cNvSpPr>
              <p:nvPr/>
            </p:nvSpPr>
            <p:spPr bwMode="auto">
              <a:xfrm>
                <a:off x="1645" y="1380"/>
                <a:ext cx="30" cy="67"/>
              </a:xfrm>
              <a:custGeom>
                <a:avLst/>
                <a:gdLst>
                  <a:gd name="T0" fmla="*/ 4 w 59"/>
                  <a:gd name="T1" fmla="*/ 16 h 135"/>
                  <a:gd name="T2" fmla="*/ 3 w 59"/>
                  <a:gd name="T3" fmla="*/ 11 h 135"/>
                  <a:gd name="T4" fmla="*/ 0 w 59"/>
                  <a:gd name="T5" fmla="*/ 5 h 135"/>
                  <a:gd name="T6" fmla="*/ 1 w 59"/>
                  <a:gd name="T7" fmla="*/ 5 h 135"/>
                  <a:gd name="T8" fmla="*/ 4 w 59"/>
                  <a:gd name="T9" fmla="*/ 7 h 135"/>
                  <a:gd name="T10" fmla="*/ 5 w 59"/>
                  <a:gd name="T11" fmla="*/ 1 h 135"/>
                  <a:gd name="T12" fmla="*/ 7 w 59"/>
                  <a:gd name="T13" fmla="*/ 0 h 135"/>
                  <a:gd name="T14" fmla="*/ 8 w 59"/>
                  <a:gd name="T15" fmla="*/ 7 h 135"/>
                  <a:gd name="T16" fmla="*/ 6 w 59"/>
                  <a:gd name="T17" fmla="*/ 13 h 135"/>
                  <a:gd name="T18" fmla="*/ 6 w 59"/>
                  <a:gd name="T19" fmla="*/ 16 h 135"/>
                  <a:gd name="T20" fmla="*/ 4 w 59"/>
                  <a:gd name="T21" fmla="*/ 16 h 135"/>
                  <a:gd name="T22" fmla="*/ 4 w 59"/>
                  <a:gd name="T23" fmla="*/ 16 h 13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9"/>
                  <a:gd name="T37" fmla="*/ 0 h 135"/>
                  <a:gd name="T38" fmla="*/ 59 w 59"/>
                  <a:gd name="T39" fmla="*/ 135 h 13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9" h="135">
                    <a:moveTo>
                      <a:pt x="31" y="135"/>
                    </a:moveTo>
                    <a:lnTo>
                      <a:pt x="21" y="89"/>
                    </a:lnTo>
                    <a:lnTo>
                      <a:pt x="0" y="46"/>
                    </a:lnTo>
                    <a:lnTo>
                      <a:pt x="6" y="44"/>
                    </a:lnTo>
                    <a:lnTo>
                      <a:pt x="25" y="57"/>
                    </a:lnTo>
                    <a:lnTo>
                      <a:pt x="36" y="11"/>
                    </a:lnTo>
                    <a:lnTo>
                      <a:pt x="52" y="0"/>
                    </a:lnTo>
                    <a:lnTo>
                      <a:pt x="59" y="63"/>
                    </a:lnTo>
                    <a:lnTo>
                      <a:pt x="46" y="108"/>
                    </a:lnTo>
                    <a:lnTo>
                      <a:pt x="46" y="135"/>
                    </a:lnTo>
                    <a:lnTo>
                      <a:pt x="31" y="135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4" name="Freeform 125"/>
              <p:cNvSpPr>
                <a:spLocks/>
              </p:cNvSpPr>
              <p:nvPr/>
            </p:nvSpPr>
            <p:spPr bwMode="auto">
              <a:xfrm>
                <a:off x="1561" y="1816"/>
                <a:ext cx="55" cy="53"/>
              </a:xfrm>
              <a:custGeom>
                <a:avLst/>
                <a:gdLst>
                  <a:gd name="T0" fmla="*/ 12 w 108"/>
                  <a:gd name="T1" fmla="*/ 0 h 104"/>
                  <a:gd name="T2" fmla="*/ 4 w 108"/>
                  <a:gd name="T3" fmla="*/ 3 h 104"/>
                  <a:gd name="T4" fmla="*/ 5 w 108"/>
                  <a:gd name="T5" fmla="*/ 8 h 104"/>
                  <a:gd name="T6" fmla="*/ 2 w 108"/>
                  <a:gd name="T7" fmla="*/ 11 h 104"/>
                  <a:gd name="T8" fmla="*/ 0 w 108"/>
                  <a:gd name="T9" fmla="*/ 12 h 104"/>
                  <a:gd name="T10" fmla="*/ 7 w 108"/>
                  <a:gd name="T11" fmla="*/ 14 h 104"/>
                  <a:gd name="T12" fmla="*/ 9 w 108"/>
                  <a:gd name="T13" fmla="*/ 11 h 104"/>
                  <a:gd name="T14" fmla="*/ 12 w 108"/>
                  <a:gd name="T15" fmla="*/ 10 h 104"/>
                  <a:gd name="T16" fmla="*/ 12 w 108"/>
                  <a:gd name="T17" fmla="*/ 7 h 104"/>
                  <a:gd name="T18" fmla="*/ 14 w 108"/>
                  <a:gd name="T19" fmla="*/ 2 h 104"/>
                  <a:gd name="T20" fmla="*/ 12 w 108"/>
                  <a:gd name="T21" fmla="*/ 0 h 104"/>
                  <a:gd name="T22" fmla="*/ 12 w 108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8"/>
                  <a:gd name="T37" fmla="*/ 0 h 104"/>
                  <a:gd name="T38" fmla="*/ 108 w 108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8" h="104">
                    <a:moveTo>
                      <a:pt x="95" y="0"/>
                    </a:moveTo>
                    <a:lnTo>
                      <a:pt x="32" y="21"/>
                    </a:lnTo>
                    <a:lnTo>
                      <a:pt x="38" y="60"/>
                    </a:lnTo>
                    <a:lnTo>
                      <a:pt x="11" y="81"/>
                    </a:lnTo>
                    <a:lnTo>
                      <a:pt x="0" y="95"/>
                    </a:lnTo>
                    <a:lnTo>
                      <a:pt x="53" y="104"/>
                    </a:lnTo>
                    <a:lnTo>
                      <a:pt x="68" y="85"/>
                    </a:lnTo>
                    <a:lnTo>
                      <a:pt x="91" y="74"/>
                    </a:lnTo>
                    <a:lnTo>
                      <a:pt x="91" y="49"/>
                    </a:lnTo>
                    <a:lnTo>
                      <a:pt x="108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5" name="Freeform 126"/>
              <p:cNvSpPr>
                <a:spLocks/>
              </p:cNvSpPr>
              <p:nvPr/>
            </p:nvSpPr>
            <p:spPr bwMode="auto">
              <a:xfrm>
                <a:off x="1650" y="1813"/>
                <a:ext cx="45" cy="43"/>
              </a:xfrm>
              <a:custGeom>
                <a:avLst/>
                <a:gdLst>
                  <a:gd name="T0" fmla="*/ 9 w 91"/>
                  <a:gd name="T1" fmla="*/ 0 h 85"/>
                  <a:gd name="T2" fmla="*/ 4 w 91"/>
                  <a:gd name="T3" fmla="*/ 0 h 85"/>
                  <a:gd name="T4" fmla="*/ 4 w 91"/>
                  <a:gd name="T5" fmla="*/ 5 h 85"/>
                  <a:gd name="T6" fmla="*/ 0 w 91"/>
                  <a:gd name="T7" fmla="*/ 9 h 85"/>
                  <a:gd name="T8" fmla="*/ 0 w 91"/>
                  <a:gd name="T9" fmla="*/ 11 h 85"/>
                  <a:gd name="T10" fmla="*/ 5 w 91"/>
                  <a:gd name="T11" fmla="*/ 11 h 85"/>
                  <a:gd name="T12" fmla="*/ 7 w 91"/>
                  <a:gd name="T13" fmla="*/ 8 h 85"/>
                  <a:gd name="T14" fmla="*/ 11 w 91"/>
                  <a:gd name="T15" fmla="*/ 7 h 85"/>
                  <a:gd name="T16" fmla="*/ 9 w 91"/>
                  <a:gd name="T17" fmla="*/ 0 h 85"/>
                  <a:gd name="T18" fmla="*/ 9 w 91"/>
                  <a:gd name="T19" fmla="*/ 0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1"/>
                  <a:gd name="T31" fmla="*/ 0 h 85"/>
                  <a:gd name="T32" fmla="*/ 91 w 91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1" h="85">
                    <a:moveTo>
                      <a:pt x="78" y="0"/>
                    </a:moveTo>
                    <a:lnTo>
                      <a:pt x="38" y="0"/>
                    </a:lnTo>
                    <a:lnTo>
                      <a:pt x="38" y="40"/>
                    </a:lnTo>
                    <a:lnTo>
                      <a:pt x="0" y="68"/>
                    </a:lnTo>
                    <a:lnTo>
                      <a:pt x="4" y="85"/>
                    </a:lnTo>
                    <a:lnTo>
                      <a:pt x="47" y="85"/>
                    </a:lnTo>
                    <a:lnTo>
                      <a:pt x="59" y="61"/>
                    </a:lnTo>
                    <a:lnTo>
                      <a:pt x="91" y="51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6" name="Freeform 127"/>
              <p:cNvSpPr>
                <a:spLocks/>
              </p:cNvSpPr>
              <p:nvPr/>
            </p:nvSpPr>
            <p:spPr bwMode="auto">
              <a:xfrm>
                <a:off x="413" y="2099"/>
                <a:ext cx="1032" cy="320"/>
              </a:xfrm>
              <a:custGeom>
                <a:avLst/>
                <a:gdLst>
                  <a:gd name="T0" fmla="*/ 187 w 2064"/>
                  <a:gd name="T1" fmla="*/ 0 h 641"/>
                  <a:gd name="T2" fmla="*/ 258 w 2064"/>
                  <a:gd name="T3" fmla="*/ 39 h 641"/>
                  <a:gd name="T4" fmla="*/ 220 w 2064"/>
                  <a:gd name="T5" fmla="*/ 61 h 641"/>
                  <a:gd name="T6" fmla="*/ 184 w 2064"/>
                  <a:gd name="T7" fmla="*/ 41 h 641"/>
                  <a:gd name="T8" fmla="*/ 180 w 2064"/>
                  <a:gd name="T9" fmla="*/ 44 h 641"/>
                  <a:gd name="T10" fmla="*/ 236 w 2064"/>
                  <a:gd name="T11" fmla="*/ 80 h 641"/>
                  <a:gd name="T12" fmla="*/ 0 w 2064"/>
                  <a:gd name="T13" fmla="*/ 80 h 641"/>
                  <a:gd name="T14" fmla="*/ 187 w 2064"/>
                  <a:gd name="T15" fmla="*/ 0 h 641"/>
                  <a:gd name="T16" fmla="*/ 187 w 2064"/>
                  <a:gd name="T17" fmla="*/ 0 h 6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64"/>
                  <a:gd name="T28" fmla="*/ 0 h 641"/>
                  <a:gd name="T29" fmla="*/ 2064 w 2064"/>
                  <a:gd name="T30" fmla="*/ 641 h 6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64" h="641">
                    <a:moveTo>
                      <a:pt x="1502" y="0"/>
                    </a:moveTo>
                    <a:lnTo>
                      <a:pt x="2064" y="316"/>
                    </a:lnTo>
                    <a:lnTo>
                      <a:pt x="1766" y="495"/>
                    </a:lnTo>
                    <a:lnTo>
                      <a:pt x="1477" y="331"/>
                    </a:lnTo>
                    <a:lnTo>
                      <a:pt x="1443" y="352"/>
                    </a:lnTo>
                    <a:lnTo>
                      <a:pt x="1889" y="641"/>
                    </a:lnTo>
                    <a:lnTo>
                      <a:pt x="0" y="641"/>
                    </a:lnTo>
                    <a:lnTo>
                      <a:pt x="1502" y="0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7" name="Freeform 128"/>
              <p:cNvSpPr>
                <a:spLocks/>
              </p:cNvSpPr>
              <p:nvPr/>
            </p:nvSpPr>
            <p:spPr bwMode="auto">
              <a:xfrm>
                <a:off x="713" y="2077"/>
                <a:ext cx="475" cy="294"/>
              </a:xfrm>
              <a:custGeom>
                <a:avLst/>
                <a:gdLst>
                  <a:gd name="T0" fmla="*/ 0 w 950"/>
                  <a:gd name="T1" fmla="*/ 64 h 587"/>
                  <a:gd name="T2" fmla="*/ 67 w 950"/>
                  <a:gd name="T3" fmla="*/ 13 h 587"/>
                  <a:gd name="T4" fmla="*/ 107 w 950"/>
                  <a:gd name="T5" fmla="*/ 0 h 587"/>
                  <a:gd name="T6" fmla="*/ 119 w 950"/>
                  <a:gd name="T7" fmla="*/ 6 h 587"/>
                  <a:gd name="T8" fmla="*/ 118 w 950"/>
                  <a:gd name="T9" fmla="*/ 13 h 587"/>
                  <a:gd name="T10" fmla="*/ 77 w 950"/>
                  <a:gd name="T11" fmla="*/ 36 h 587"/>
                  <a:gd name="T12" fmla="*/ 71 w 950"/>
                  <a:gd name="T13" fmla="*/ 30 h 587"/>
                  <a:gd name="T14" fmla="*/ 41 w 950"/>
                  <a:gd name="T15" fmla="*/ 48 h 587"/>
                  <a:gd name="T16" fmla="*/ 39 w 950"/>
                  <a:gd name="T17" fmla="*/ 59 h 587"/>
                  <a:gd name="T18" fmla="*/ 11 w 950"/>
                  <a:gd name="T19" fmla="*/ 74 h 587"/>
                  <a:gd name="T20" fmla="*/ 0 w 950"/>
                  <a:gd name="T21" fmla="*/ 64 h 587"/>
                  <a:gd name="T22" fmla="*/ 0 w 950"/>
                  <a:gd name="T23" fmla="*/ 64 h 58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0"/>
                  <a:gd name="T37" fmla="*/ 0 h 587"/>
                  <a:gd name="T38" fmla="*/ 950 w 950"/>
                  <a:gd name="T39" fmla="*/ 587 h 58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0" h="587">
                    <a:moveTo>
                      <a:pt x="0" y="509"/>
                    </a:moveTo>
                    <a:lnTo>
                      <a:pt x="534" y="100"/>
                    </a:lnTo>
                    <a:lnTo>
                      <a:pt x="855" y="0"/>
                    </a:lnTo>
                    <a:lnTo>
                      <a:pt x="950" y="45"/>
                    </a:lnTo>
                    <a:lnTo>
                      <a:pt x="942" y="104"/>
                    </a:lnTo>
                    <a:lnTo>
                      <a:pt x="614" y="283"/>
                    </a:lnTo>
                    <a:lnTo>
                      <a:pt x="568" y="235"/>
                    </a:lnTo>
                    <a:lnTo>
                      <a:pt x="321" y="380"/>
                    </a:lnTo>
                    <a:lnTo>
                      <a:pt x="308" y="471"/>
                    </a:lnTo>
                    <a:lnTo>
                      <a:pt x="87" y="587"/>
                    </a:lnTo>
                    <a:lnTo>
                      <a:pt x="0" y="509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8" name="Freeform 129"/>
              <p:cNvSpPr>
                <a:spLocks/>
              </p:cNvSpPr>
              <p:nvPr/>
            </p:nvSpPr>
            <p:spPr bwMode="auto">
              <a:xfrm>
                <a:off x="252" y="1777"/>
                <a:ext cx="915" cy="549"/>
              </a:xfrm>
              <a:custGeom>
                <a:avLst/>
                <a:gdLst>
                  <a:gd name="T0" fmla="*/ 0 w 1830"/>
                  <a:gd name="T1" fmla="*/ 61 h 1097"/>
                  <a:gd name="T2" fmla="*/ 44 w 1830"/>
                  <a:gd name="T3" fmla="*/ 43 h 1097"/>
                  <a:gd name="T4" fmla="*/ 45 w 1830"/>
                  <a:gd name="T5" fmla="*/ 26 h 1097"/>
                  <a:gd name="T6" fmla="*/ 66 w 1830"/>
                  <a:gd name="T7" fmla="*/ 21 h 1097"/>
                  <a:gd name="T8" fmla="*/ 80 w 1830"/>
                  <a:gd name="T9" fmla="*/ 32 h 1097"/>
                  <a:gd name="T10" fmla="*/ 78 w 1830"/>
                  <a:gd name="T11" fmla="*/ 55 h 1097"/>
                  <a:gd name="T12" fmla="*/ 120 w 1830"/>
                  <a:gd name="T13" fmla="*/ 37 h 1097"/>
                  <a:gd name="T14" fmla="*/ 119 w 1830"/>
                  <a:gd name="T15" fmla="*/ 14 h 1097"/>
                  <a:gd name="T16" fmla="*/ 157 w 1830"/>
                  <a:gd name="T17" fmla="*/ 0 h 1097"/>
                  <a:gd name="T18" fmla="*/ 192 w 1830"/>
                  <a:gd name="T19" fmla="*/ 22 h 1097"/>
                  <a:gd name="T20" fmla="*/ 190 w 1830"/>
                  <a:gd name="T21" fmla="*/ 37 h 1097"/>
                  <a:gd name="T22" fmla="*/ 200 w 1830"/>
                  <a:gd name="T23" fmla="*/ 34 h 1097"/>
                  <a:gd name="T24" fmla="*/ 229 w 1830"/>
                  <a:gd name="T25" fmla="*/ 51 h 1097"/>
                  <a:gd name="T26" fmla="*/ 199 w 1830"/>
                  <a:gd name="T27" fmla="*/ 89 h 1097"/>
                  <a:gd name="T28" fmla="*/ 115 w 1830"/>
                  <a:gd name="T29" fmla="*/ 101 h 1097"/>
                  <a:gd name="T30" fmla="*/ 0 w 1830"/>
                  <a:gd name="T31" fmla="*/ 138 h 1097"/>
                  <a:gd name="T32" fmla="*/ 0 w 1830"/>
                  <a:gd name="T33" fmla="*/ 61 h 1097"/>
                  <a:gd name="T34" fmla="*/ 0 w 1830"/>
                  <a:gd name="T35" fmla="*/ 61 h 109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830"/>
                  <a:gd name="T55" fmla="*/ 0 h 1097"/>
                  <a:gd name="T56" fmla="*/ 1830 w 1830"/>
                  <a:gd name="T57" fmla="*/ 1097 h 109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830" h="1097">
                    <a:moveTo>
                      <a:pt x="0" y="483"/>
                    </a:moveTo>
                    <a:lnTo>
                      <a:pt x="346" y="338"/>
                    </a:lnTo>
                    <a:lnTo>
                      <a:pt x="353" y="201"/>
                    </a:lnTo>
                    <a:lnTo>
                      <a:pt x="524" y="161"/>
                    </a:lnTo>
                    <a:lnTo>
                      <a:pt x="640" y="253"/>
                    </a:lnTo>
                    <a:lnTo>
                      <a:pt x="619" y="437"/>
                    </a:lnTo>
                    <a:lnTo>
                      <a:pt x="963" y="292"/>
                    </a:lnTo>
                    <a:lnTo>
                      <a:pt x="958" y="112"/>
                    </a:lnTo>
                    <a:lnTo>
                      <a:pt x="1256" y="0"/>
                    </a:lnTo>
                    <a:lnTo>
                      <a:pt x="1530" y="175"/>
                    </a:lnTo>
                    <a:lnTo>
                      <a:pt x="1515" y="292"/>
                    </a:lnTo>
                    <a:lnTo>
                      <a:pt x="1593" y="266"/>
                    </a:lnTo>
                    <a:lnTo>
                      <a:pt x="1830" y="405"/>
                    </a:lnTo>
                    <a:lnTo>
                      <a:pt x="1585" y="711"/>
                    </a:lnTo>
                    <a:lnTo>
                      <a:pt x="922" y="802"/>
                    </a:lnTo>
                    <a:lnTo>
                      <a:pt x="0" y="1097"/>
                    </a:lnTo>
                    <a:lnTo>
                      <a:pt x="0" y="483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89" name="Freeform 130"/>
              <p:cNvSpPr>
                <a:spLocks/>
              </p:cNvSpPr>
              <p:nvPr/>
            </p:nvSpPr>
            <p:spPr bwMode="auto">
              <a:xfrm>
                <a:off x="252" y="1865"/>
                <a:ext cx="915" cy="554"/>
              </a:xfrm>
              <a:custGeom>
                <a:avLst/>
                <a:gdLst>
                  <a:gd name="T0" fmla="*/ 0 w 1830"/>
                  <a:gd name="T1" fmla="*/ 93 h 1108"/>
                  <a:gd name="T2" fmla="*/ 104 w 1830"/>
                  <a:gd name="T3" fmla="*/ 42 h 1108"/>
                  <a:gd name="T4" fmla="*/ 104 w 1830"/>
                  <a:gd name="T5" fmla="*/ 53 h 1108"/>
                  <a:gd name="T6" fmla="*/ 112 w 1830"/>
                  <a:gd name="T7" fmla="*/ 60 h 1108"/>
                  <a:gd name="T8" fmla="*/ 155 w 1830"/>
                  <a:gd name="T9" fmla="*/ 37 h 1108"/>
                  <a:gd name="T10" fmla="*/ 157 w 1830"/>
                  <a:gd name="T11" fmla="*/ 17 h 1108"/>
                  <a:gd name="T12" fmla="*/ 192 w 1830"/>
                  <a:gd name="T13" fmla="*/ 0 h 1108"/>
                  <a:gd name="T14" fmla="*/ 189 w 1830"/>
                  <a:gd name="T15" fmla="*/ 54 h 1108"/>
                  <a:gd name="T16" fmla="*/ 194 w 1830"/>
                  <a:gd name="T17" fmla="*/ 53 h 1108"/>
                  <a:gd name="T18" fmla="*/ 195 w 1830"/>
                  <a:gd name="T19" fmla="*/ 41 h 1108"/>
                  <a:gd name="T20" fmla="*/ 229 w 1830"/>
                  <a:gd name="T21" fmla="*/ 27 h 1108"/>
                  <a:gd name="T22" fmla="*/ 226 w 1830"/>
                  <a:gd name="T23" fmla="*/ 62 h 1108"/>
                  <a:gd name="T24" fmla="*/ 195 w 1830"/>
                  <a:gd name="T25" fmla="*/ 79 h 1108"/>
                  <a:gd name="T26" fmla="*/ 186 w 1830"/>
                  <a:gd name="T27" fmla="*/ 74 h 1108"/>
                  <a:gd name="T28" fmla="*/ 150 w 1830"/>
                  <a:gd name="T29" fmla="*/ 95 h 1108"/>
                  <a:gd name="T30" fmla="*/ 150 w 1830"/>
                  <a:gd name="T31" fmla="*/ 101 h 1108"/>
                  <a:gd name="T32" fmla="*/ 122 w 1830"/>
                  <a:gd name="T33" fmla="*/ 115 h 1108"/>
                  <a:gd name="T34" fmla="*/ 68 w 1830"/>
                  <a:gd name="T35" fmla="*/ 139 h 1108"/>
                  <a:gd name="T36" fmla="*/ 0 w 1830"/>
                  <a:gd name="T37" fmla="*/ 139 h 1108"/>
                  <a:gd name="T38" fmla="*/ 0 w 1830"/>
                  <a:gd name="T39" fmla="*/ 93 h 1108"/>
                  <a:gd name="T40" fmla="*/ 0 w 1830"/>
                  <a:gd name="T41" fmla="*/ 93 h 110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30"/>
                  <a:gd name="T64" fmla="*/ 0 h 1108"/>
                  <a:gd name="T65" fmla="*/ 1830 w 1830"/>
                  <a:gd name="T66" fmla="*/ 1108 h 110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30" h="1108">
                    <a:moveTo>
                      <a:pt x="0" y="751"/>
                    </a:moveTo>
                    <a:lnTo>
                      <a:pt x="827" y="340"/>
                    </a:lnTo>
                    <a:lnTo>
                      <a:pt x="827" y="431"/>
                    </a:lnTo>
                    <a:lnTo>
                      <a:pt x="893" y="484"/>
                    </a:lnTo>
                    <a:lnTo>
                      <a:pt x="1235" y="302"/>
                    </a:lnTo>
                    <a:lnTo>
                      <a:pt x="1256" y="129"/>
                    </a:lnTo>
                    <a:lnTo>
                      <a:pt x="1536" y="0"/>
                    </a:lnTo>
                    <a:lnTo>
                      <a:pt x="1509" y="437"/>
                    </a:lnTo>
                    <a:lnTo>
                      <a:pt x="1551" y="431"/>
                    </a:lnTo>
                    <a:lnTo>
                      <a:pt x="1556" y="334"/>
                    </a:lnTo>
                    <a:lnTo>
                      <a:pt x="1830" y="222"/>
                    </a:lnTo>
                    <a:lnTo>
                      <a:pt x="1804" y="503"/>
                    </a:lnTo>
                    <a:lnTo>
                      <a:pt x="1556" y="633"/>
                    </a:lnTo>
                    <a:lnTo>
                      <a:pt x="1484" y="598"/>
                    </a:lnTo>
                    <a:lnTo>
                      <a:pt x="1195" y="764"/>
                    </a:lnTo>
                    <a:lnTo>
                      <a:pt x="1195" y="809"/>
                    </a:lnTo>
                    <a:lnTo>
                      <a:pt x="979" y="922"/>
                    </a:lnTo>
                    <a:lnTo>
                      <a:pt x="542" y="1108"/>
                    </a:lnTo>
                    <a:lnTo>
                      <a:pt x="0" y="1108"/>
                    </a:lnTo>
                    <a:lnTo>
                      <a:pt x="0" y="751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0" name="Freeform 131"/>
              <p:cNvSpPr>
                <a:spLocks/>
              </p:cNvSpPr>
              <p:nvPr/>
            </p:nvSpPr>
            <p:spPr bwMode="auto">
              <a:xfrm>
                <a:off x="429" y="1982"/>
                <a:ext cx="177" cy="171"/>
              </a:xfrm>
              <a:custGeom>
                <a:avLst/>
                <a:gdLst>
                  <a:gd name="T0" fmla="*/ 0 w 356"/>
                  <a:gd name="T1" fmla="*/ 0 h 343"/>
                  <a:gd name="T2" fmla="*/ 20 w 356"/>
                  <a:gd name="T3" fmla="*/ 42 h 343"/>
                  <a:gd name="T4" fmla="*/ 44 w 356"/>
                  <a:gd name="T5" fmla="*/ 25 h 343"/>
                  <a:gd name="T6" fmla="*/ 35 w 356"/>
                  <a:gd name="T7" fmla="*/ 1 h 343"/>
                  <a:gd name="T8" fmla="*/ 0 w 356"/>
                  <a:gd name="T9" fmla="*/ 0 h 343"/>
                  <a:gd name="T10" fmla="*/ 0 w 356"/>
                  <a:gd name="T11" fmla="*/ 0 h 3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6"/>
                  <a:gd name="T19" fmla="*/ 0 h 343"/>
                  <a:gd name="T20" fmla="*/ 356 w 356"/>
                  <a:gd name="T21" fmla="*/ 343 h 34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6" h="343">
                    <a:moveTo>
                      <a:pt x="0" y="0"/>
                    </a:moveTo>
                    <a:lnTo>
                      <a:pt x="164" y="343"/>
                    </a:lnTo>
                    <a:lnTo>
                      <a:pt x="356" y="204"/>
                    </a:lnTo>
                    <a:lnTo>
                      <a:pt x="282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1" name="Freeform 132"/>
              <p:cNvSpPr>
                <a:spLocks/>
              </p:cNvSpPr>
              <p:nvPr/>
            </p:nvSpPr>
            <p:spPr bwMode="auto">
              <a:xfrm>
                <a:off x="484" y="1909"/>
                <a:ext cx="96" cy="126"/>
              </a:xfrm>
              <a:custGeom>
                <a:avLst/>
                <a:gdLst>
                  <a:gd name="T0" fmla="*/ 0 w 192"/>
                  <a:gd name="T1" fmla="*/ 6 h 253"/>
                  <a:gd name="T2" fmla="*/ 0 w 192"/>
                  <a:gd name="T3" fmla="*/ 31 h 253"/>
                  <a:gd name="T4" fmla="*/ 22 w 192"/>
                  <a:gd name="T5" fmla="*/ 23 h 253"/>
                  <a:gd name="T6" fmla="*/ 24 w 192"/>
                  <a:gd name="T7" fmla="*/ 0 h 253"/>
                  <a:gd name="T8" fmla="*/ 0 w 192"/>
                  <a:gd name="T9" fmla="*/ 6 h 253"/>
                  <a:gd name="T10" fmla="*/ 0 w 192"/>
                  <a:gd name="T11" fmla="*/ 6 h 2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253"/>
                  <a:gd name="T20" fmla="*/ 192 w 192"/>
                  <a:gd name="T21" fmla="*/ 253 h 2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253">
                    <a:moveTo>
                      <a:pt x="0" y="49"/>
                    </a:moveTo>
                    <a:lnTo>
                      <a:pt x="0" y="253"/>
                    </a:lnTo>
                    <a:lnTo>
                      <a:pt x="171" y="186"/>
                    </a:lnTo>
                    <a:lnTo>
                      <a:pt x="192" y="0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2" name="Freeform 133"/>
              <p:cNvSpPr>
                <a:spLocks/>
              </p:cNvSpPr>
              <p:nvPr/>
            </p:nvSpPr>
            <p:spPr bwMode="auto">
              <a:xfrm>
                <a:off x="422" y="1877"/>
                <a:ext cx="69" cy="161"/>
              </a:xfrm>
              <a:custGeom>
                <a:avLst/>
                <a:gdLst>
                  <a:gd name="T0" fmla="*/ 1 w 139"/>
                  <a:gd name="T1" fmla="*/ 0 h 322"/>
                  <a:gd name="T2" fmla="*/ 17 w 139"/>
                  <a:gd name="T3" fmla="*/ 15 h 322"/>
                  <a:gd name="T4" fmla="*/ 15 w 139"/>
                  <a:gd name="T5" fmla="*/ 40 h 322"/>
                  <a:gd name="T6" fmla="*/ 0 w 139"/>
                  <a:gd name="T7" fmla="*/ 25 h 322"/>
                  <a:gd name="T8" fmla="*/ 1 w 139"/>
                  <a:gd name="T9" fmla="*/ 0 h 322"/>
                  <a:gd name="T10" fmla="*/ 1 w 139"/>
                  <a:gd name="T11" fmla="*/ 0 h 3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322"/>
                  <a:gd name="T20" fmla="*/ 139 w 139"/>
                  <a:gd name="T21" fmla="*/ 322 h 3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322">
                    <a:moveTo>
                      <a:pt x="11" y="0"/>
                    </a:moveTo>
                    <a:lnTo>
                      <a:pt x="139" y="120"/>
                    </a:lnTo>
                    <a:lnTo>
                      <a:pt x="124" y="322"/>
                    </a:lnTo>
                    <a:lnTo>
                      <a:pt x="0" y="20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3" name="Freeform 134"/>
              <p:cNvSpPr>
                <a:spLocks/>
              </p:cNvSpPr>
              <p:nvPr/>
            </p:nvSpPr>
            <p:spPr bwMode="auto">
              <a:xfrm>
                <a:off x="931" y="2178"/>
                <a:ext cx="49" cy="48"/>
              </a:xfrm>
              <a:custGeom>
                <a:avLst/>
                <a:gdLst>
                  <a:gd name="T0" fmla="*/ 13 w 97"/>
                  <a:gd name="T1" fmla="*/ 0 h 95"/>
                  <a:gd name="T2" fmla="*/ 13 w 97"/>
                  <a:gd name="T3" fmla="*/ 5 h 95"/>
                  <a:gd name="T4" fmla="*/ 0 w 97"/>
                  <a:gd name="T5" fmla="*/ 12 h 95"/>
                  <a:gd name="T6" fmla="*/ 0 w 97"/>
                  <a:gd name="T7" fmla="*/ 9 h 95"/>
                  <a:gd name="T8" fmla="*/ 13 w 97"/>
                  <a:gd name="T9" fmla="*/ 0 h 95"/>
                  <a:gd name="T10" fmla="*/ 13 w 97"/>
                  <a:gd name="T11" fmla="*/ 0 h 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95"/>
                  <a:gd name="T20" fmla="*/ 97 w 97"/>
                  <a:gd name="T21" fmla="*/ 95 h 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95">
                    <a:moveTo>
                      <a:pt x="97" y="0"/>
                    </a:moveTo>
                    <a:lnTo>
                      <a:pt x="97" y="36"/>
                    </a:lnTo>
                    <a:lnTo>
                      <a:pt x="0" y="95"/>
                    </a:lnTo>
                    <a:lnTo>
                      <a:pt x="0" y="65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36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4" name="Freeform 135"/>
              <p:cNvSpPr>
                <a:spLocks/>
              </p:cNvSpPr>
              <p:nvPr/>
            </p:nvSpPr>
            <p:spPr bwMode="auto">
              <a:xfrm>
                <a:off x="1034" y="2156"/>
                <a:ext cx="64" cy="51"/>
              </a:xfrm>
              <a:custGeom>
                <a:avLst/>
                <a:gdLst>
                  <a:gd name="T0" fmla="*/ 0 w 127"/>
                  <a:gd name="T1" fmla="*/ 8 h 103"/>
                  <a:gd name="T2" fmla="*/ 16 w 127"/>
                  <a:gd name="T3" fmla="*/ 0 h 103"/>
                  <a:gd name="T4" fmla="*/ 16 w 127"/>
                  <a:gd name="T5" fmla="*/ 4 h 103"/>
                  <a:gd name="T6" fmla="*/ 1 w 127"/>
                  <a:gd name="T7" fmla="*/ 12 h 103"/>
                  <a:gd name="T8" fmla="*/ 0 w 127"/>
                  <a:gd name="T9" fmla="*/ 8 h 103"/>
                  <a:gd name="T10" fmla="*/ 0 w 127"/>
                  <a:gd name="T11" fmla="*/ 8 h 1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7"/>
                  <a:gd name="T19" fmla="*/ 0 h 103"/>
                  <a:gd name="T20" fmla="*/ 127 w 127"/>
                  <a:gd name="T21" fmla="*/ 103 h 10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7" h="103">
                    <a:moveTo>
                      <a:pt x="0" y="65"/>
                    </a:moveTo>
                    <a:lnTo>
                      <a:pt x="127" y="0"/>
                    </a:lnTo>
                    <a:lnTo>
                      <a:pt x="127" y="33"/>
                    </a:lnTo>
                    <a:lnTo>
                      <a:pt x="6" y="103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36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5" name="Freeform 136"/>
              <p:cNvSpPr>
                <a:spLocks/>
              </p:cNvSpPr>
              <p:nvPr/>
            </p:nvSpPr>
            <p:spPr bwMode="auto">
              <a:xfrm>
                <a:off x="1115" y="2117"/>
                <a:ext cx="56" cy="43"/>
              </a:xfrm>
              <a:custGeom>
                <a:avLst/>
                <a:gdLst>
                  <a:gd name="T0" fmla="*/ 0 w 112"/>
                  <a:gd name="T1" fmla="*/ 8 h 88"/>
                  <a:gd name="T2" fmla="*/ 14 w 112"/>
                  <a:gd name="T3" fmla="*/ 0 h 88"/>
                  <a:gd name="T4" fmla="*/ 14 w 112"/>
                  <a:gd name="T5" fmla="*/ 3 h 88"/>
                  <a:gd name="T6" fmla="*/ 1 w 112"/>
                  <a:gd name="T7" fmla="*/ 10 h 88"/>
                  <a:gd name="T8" fmla="*/ 0 w 112"/>
                  <a:gd name="T9" fmla="*/ 8 h 88"/>
                  <a:gd name="T10" fmla="*/ 0 w 112"/>
                  <a:gd name="T11" fmla="*/ 8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2"/>
                  <a:gd name="T19" fmla="*/ 0 h 88"/>
                  <a:gd name="T20" fmla="*/ 112 w 112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2" h="88">
                    <a:moveTo>
                      <a:pt x="0" y="65"/>
                    </a:moveTo>
                    <a:lnTo>
                      <a:pt x="112" y="0"/>
                    </a:lnTo>
                    <a:lnTo>
                      <a:pt x="108" y="29"/>
                    </a:lnTo>
                    <a:lnTo>
                      <a:pt x="3" y="88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36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6" name="Freeform 137"/>
              <p:cNvSpPr>
                <a:spLocks/>
              </p:cNvSpPr>
              <p:nvPr/>
            </p:nvSpPr>
            <p:spPr bwMode="auto">
              <a:xfrm>
                <a:off x="801" y="2293"/>
                <a:ext cx="57" cy="46"/>
              </a:xfrm>
              <a:custGeom>
                <a:avLst/>
                <a:gdLst>
                  <a:gd name="T0" fmla="*/ 14 w 114"/>
                  <a:gd name="T1" fmla="*/ 0 h 93"/>
                  <a:gd name="T2" fmla="*/ 14 w 114"/>
                  <a:gd name="T3" fmla="*/ 4 h 93"/>
                  <a:gd name="T4" fmla="*/ 0 w 114"/>
                  <a:gd name="T5" fmla="*/ 11 h 93"/>
                  <a:gd name="T6" fmla="*/ 0 w 114"/>
                  <a:gd name="T7" fmla="*/ 7 h 93"/>
                  <a:gd name="T8" fmla="*/ 14 w 114"/>
                  <a:gd name="T9" fmla="*/ 0 h 93"/>
                  <a:gd name="T10" fmla="*/ 14 w 114"/>
                  <a:gd name="T11" fmla="*/ 0 h 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93"/>
                  <a:gd name="T20" fmla="*/ 114 w 114"/>
                  <a:gd name="T21" fmla="*/ 93 h 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93">
                    <a:moveTo>
                      <a:pt x="114" y="0"/>
                    </a:moveTo>
                    <a:lnTo>
                      <a:pt x="109" y="32"/>
                    </a:lnTo>
                    <a:lnTo>
                      <a:pt x="0" y="93"/>
                    </a:lnTo>
                    <a:lnTo>
                      <a:pt x="0" y="63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36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7" name="Freeform 138"/>
              <p:cNvSpPr>
                <a:spLocks/>
              </p:cNvSpPr>
              <p:nvPr/>
            </p:nvSpPr>
            <p:spPr bwMode="auto">
              <a:xfrm>
                <a:off x="875" y="2223"/>
                <a:ext cx="36" cy="35"/>
              </a:xfrm>
              <a:custGeom>
                <a:avLst/>
                <a:gdLst>
                  <a:gd name="T0" fmla="*/ 0 w 72"/>
                  <a:gd name="T1" fmla="*/ 5 h 71"/>
                  <a:gd name="T2" fmla="*/ 0 w 72"/>
                  <a:gd name="T3" fmla="*/ 8 h 71"/>
                  <a:gd name="T4" fmla="*/ 9 w 72"/>
                  <a:gd name="T5" fmla="*/ 3 h 71"/>
                  <a:gd name="T6" fmla="*/ 9 w 72"/>
                  <a:gd name="T7" fmla="*/ 0 h 71"/>
                  <a:gd name="T8" fmla="*/ 0 w 72"/>
                  <a:gd name="T9" fmla="*/ 5 h 71"/>
                  <a:gd name="T10" fmla="*/ 0 w 72"/>
                  <a:gd name="T11" fmla="*/ 5 h 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2"/>
                  <a:gd name="T19" fmla="*/ 0 h 71"/>
                  <a:gd name="T20" fmla="*/ 72 w 72"/>
                  <a:gd name="T21" fmla="*/ 71 h 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2" h="71">
                    <a:moveTo>
                      <a:pt x="0" y="40"/>
                    </a:moveTo>
                    <a:lnTo>
                      <a:pt x="0" y="71"/>
                    </a:lnTo>
                    <a:lnTo>
                      <a:pt x="72" y="27"/>
                    </a:lnTo>
                    <a:lnTo>
                      <a:pt x="72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36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8" name="Freeform 139"/>
              <p:cNvSpPr>
                <a:spLocks/>
              </p:cNvSpPr>
              <p:nvPr/>
            </p:nvSpPr>
            <p:spPr bwMode="auto">
              <a:xfrm>
                <a:off x="741" y="2332"/>
                <a:ext cx="44" cy="38"/>
              </a:xfrm>
              <a:custGeom>
                <a:avLst/>
                <a:gdLst>
                  <a:gd name="T0" fmla="*/ 11 w 87"/>
                  <a:gd name="T1" fmla="*/ 0 h 76"/>
                  <a:gd name="T2" fmla="*/ 11 w 87"/>
                  <a:gd name="T3" fmla="*/ 4 h 76"/>
                  <a:gd name="T4" fmla="*/ 3 w 87"/>
                  <a:gd name="T5" fmla="*/ 10 h 76"/>
                  <a:gd name="T6" fmla="*/ 0 w 87"/>
                  <a:gd name="T7" fmla="*/ 5 h 76"/>
                  <a:gd name="T8" fmla="*/ 11 w 87"/>
                  <a:gd name="T9" fmla="*/ 0 h 76"/>
                  <a:gd name="T10" fmla="*/ 11 w 87"/>
                  <a:gd name="T11" fmla="*/ 0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7"/>
                  <a:gd name="T19" fmla="*/ 0 h 76"/>
                  <a:gd name="T20" fmla="*/ 87 w 87"/>
                  <a:gd name="T21" fmla="*/ 76 h 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7" h="76">
                    <a:moveTo>
                      <a:pt x="87" y="0"/>
                    </a:moveTo>
                    <a:lnTo>
                      <a:pt x="87" y="32"/>
                    </a:lnTo>
                    <a:lnTo>
                      <a:pt x="24" y="76"/>
                    </a:lnTo>
                    <a:lnTo>
                      <a:pt x="0" y="46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36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399" name="Freeform 140"/>
              <p:cNvSpPr>
                <a:spLocks/>
              </p:cNvSpPr>
              <p:nvPr/>
            </p:nvSpPr>
            <p:spPr bwMode="auto">
              <a:xfrm>
                <a:off x="726" y="1829"/>
                <a:ext cx="159" cy="370"/>
              </a:xfrm>
              <a:custGeom>
                <a:avLst/>
                <a:gdLst>
                  <a:gd name="T0" fmla="*/ 1 w 318"/>
                  <a:gd name="T1" fmla="*/ 0 h 742"/>
                  <a:gd name="T2" fmla="*/ 40 w 318"/>
                  <a:gd name="T3" fmla="*/ 26 h 742"/>
                  <a:gd name="T4" fmla="*/ 36 w 318"/>
                  <a:gd name="T5" fmla="*/ 92 h 742"/>
                  <a:gd name="T6" fmla="*/ 29 w 318"/>
                  <a:gd name="T7" fmla="*/ 72 h 742"/>
                  <a:gd name="T8" fmla="*/ 30 w 318"/>
                  <a:gd name="T9" fmla="*/ 48 h 742"/>
                  <a:gd name="T10" fmla="*/ 0 w 318"/>
                  <a:gd name="T11" fmla="*/ 25 h 742"/>
                  <a:gd name="T12" fmla="*/ 1 w 318"/>
                  <a:gd name="T13" fmla="*/ 0 h 742"/>
                  <a:gd name="T14" fmla="*/ 1 w 318"/>
                  <a:gd name="T15" fmla="*/ 0 h 7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18"/>
                  <a:gd name="T25" fmla="*/ 0 h 742"/>
                  <a:gd name="T26" fmla="*/ 318 w 318"/>
                  <a:gd name="T27" fmla="*/ 742 h 7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18" h="742">
                    <a:moveTo>
                      <a:pt x="10" y="0"/>
                    </a:moveTo>
                    <a:lnTo>
                      <a:pt x="318" y="209"/>
                    </a:lnTo>
                    <a:lnTo>
                      <a:pt x="282" y="742"/>
                    </a:lnTo>
                    <a:lnTo>
                      <a:pt x="232" y="582"/>
                    </a:lnTo>
                    <a:lnTo>
                      <a:pt x="244" y="390"/>
                    </a:lnTo>
                    <a:lnTo>
                      <a:pt x="0" y="20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0" name="Freeform 141"/>
              <p:cNvSpPr>
                <a:spLocks/>
              </p:cNvSpPr>
              <p:nvPr/>
            </p:nvSpPr>
            <p:spPr bwMode="auto">
              <a:xfrm>
                <a:off x="297" y="2333"/>
                <a:ext cx="519" cy="84"/>
              </a:xfrm>
              <a:custGeom>
                <a:avLst/>
                <a:gdLst>
                  <a:gd name="T0" fmla="*/ 0 w 1040"/>
                  <a:gd name="T1" fmla="*/ 0 h 167"/>
                  <a:gd name="T2" fmla="*/ 129 w 1040"/>
                  <a:gd name="T3" fmla="*/ 13 h 167"/>
                  <a:gd name="T4" fmla="*/ 129 w 1040"/>
                  <a:gd name="T5" fmla="*/ 21 h 167"/>
                  <a:gd name="T6" fmla="*/ 0 w 1040"/>
                  <a:gd name="T7" fmla="*/ 21 h 167"/>
                  <a:gd name="T8" fmla="*/ 0 w 1040"/>
                  <a:gd name="T9" fmla="*/ 0 h 167"/>
                  <a:gd name="T10" fmla="*/ 0 w 1040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0"/>
                  <a:gd name="T19" fmla="*/ 0 h 167"/>
                  <a:gd name="T20" fmla="*/ 1040 w 1040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0" h="167">
                    <a:moveTo>
                      <a:pt x="0" y="0"/>
                    </a:moveTo>
                    <a:lnTo>
                      <a:pt x="1040" y="103"/>
                    </a:lnTo>
                    <a:lnTo>
                      <a:pt x="1038" y="165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2B1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1" name="Freeform 142"/>
              <p:cNvSpPr>
                <a:spLocks/>
              </p:cNvSpPr>
              <p:nvPr/>
            </p:nvSpPr>
            <p:spPr bwMode="auto">
              <a:xfrm>
                <a:off x="299" y="2220"/>
                <a:ext cx="521" cy="199"/>
              </a:xfrm>
              <a:custGeom>
                <a:avLst/>
                <a:gdLst>
                  <a:gd name="T0" fmla="*/ 0 w 1041"/>
                  <a:gd name="T1" fmla="*/ 29 h 397"/>
                  <a:gd name="T2" fmla="*/ 67 w 1041"/>
                  <a:gd name="T3" fmla="*/ 0 h 397"/>
                  <a:gd name="T4" fmla="*/ 131 w 1041"/>
                  <a:gd name="T5" fmla="*/ 42 h 397"/>
                  <a:gd name="T6" fmla="*/ 114 w 1041"/>
                  <a:gd name="T7" fmla="*/ 50 h 397"/>
                  <a:gd name="T8" fmla="*/ 28 w 1041"/>
                  <a:gd name="T9" fmla="*/ 50 h 397"/>
                  <a:gd name="T10" fmla="*/ 0 w 1041"/>
                  <a:gd name="T11" fmla="*/ 29 h 397"/>
                  <a:gd name="T12" fmla="*/ 0 w 1041"/>
                  <a:gd name="T13" fmla="*/ 29 h 3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41"/>
                  <a:gd name="T22" fmla="*/ 0 h 397"/>
                  <a:gd name="T23" fmla="*/ 1041 w 1041"/>
                  <a:gd name="T24" fmla="*/ 397 h 3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41" h="397">
                    <a:moveTo>
                      <a:pt x="0" y="226"/>
                    </a:moveTo>
                    <a:lnTo>
                      <a:pt x="536" y="0"/>
                    </a:lnTo>
                    <a:lnTo>
                      <a:pt x="1041" y="330"/>
                    </a:lnTo>
                    <a:lnTo>
                      <a:pt x="910" y="397"/>
                    </a:lnTo>
                    <a:lnTo>
                      <a:pt x="218" y="393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2" name="Freeform 143"/>
              <p:cNvSpPr>
                <a:spLocks/>
              </p:cNvSpPr>
              <p:nvPr/>
            </p:nvSpPr>
            <p:spPr bwMode="auto">
              <a:xfrm>
                <a:off x="978" y="2310"/>
                <a:ext cx="44" cy="26"/>
              </a:xfrm>
              <a:custGeom>
                <a:avLst/>
                <a:gdLst>
                  <a:gd name="T0" fmla="*/ 1 w 87"/>
                  <a:gd name="T1" fmla="*/ 0 h 54"/>
                  <a:gd name="T2" fmla="*/ 0 w 87"/>
                  <a:gd name="T3" fmla="*/ 3 h 54"/>
                  <a:gd name="T4" fmla="*/ 1 w 87"/>
                  <a:gd name="T5" fmla="*/ 5 h 54"/>
                  <a:gd name="T6" fmla="*/ 5 w 87"/>
                  <a:gd name="T7" fmla="*/ 6 h 54"/>
                  <a:gd name="T8" fmla="*/ 11 w 87"/>
                  <a:gd name="T9" fmla="*/ 2 h 54"/>
                  <a:gd name="T10" fmla="*/ 1 w 87"/>
                  <a:gd name="T11" fmla="*/ 0 h 54"/>
                  <a:gd name="T12" fmla="*/ 1 w 87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7"/>
                  <a:gd name="T22" fmla="*/ 0 h 54"/>
                  <a:gd name="T23" fmla="*/ 87 w 87"/>
                  <a:gd name="T24" fmla="*/ 54 h 5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7" h="54">
                    <a:moveTo>
                      <a:pt x="2" y="0"/>
                    </a:moveTo>
                    <a:lnTo>
                      <a:pt x="0" y="27"/>
                    </a:lnTo>
                    <a:lnTo>
                      <a:pt x="4" y="48"/>
                    </a:lnTo>
                    <a:lnTo>
                      <a:pt x="38" y="54"/>
                    </a:lnTo>
                    <a:lnTo>
                      <a:pt x="87" y="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3" name="Freeform 144"/>
              <p:cNvSpPr>
                <a:spLocks/>
              </p:cNvSpPr>
              <p:nvPr/>
            </p:nvSpPr>
            <p:spPr bwMode="auto">
              <a:xfrm>
                <a:off x="999" y="2368"/>
                <a:ext cx="62" cy="36"/>
              </a:xfrm>
              <a:custGeom>
                <a:avLst/>
                <a:gdLst>
                  <a:gd name="T0" fmla="*/ 2 w 123"/>
                  <a:gd name="T1" fmla="*/ 0 h 73"/>
                  <a:gd name="T2" fmla="*/ 0 w 123"/>
                  <a:gd name="T3" fmla="*/ 4 h 73"/>
                  <a:gd name="T4" fmla="*/ 1 w 123"/>
                  <a:gd name="T5" fmla="*/ 8 h 73"/>
                  <a:gd name="T6" fmla="*/ 4 w 123"/>
                  <a:gd name="T7" fmla="*/ 9 h 73"/>
                  <a:gd name="T8" fmla="*/ 6 w 123"/>
                  <a:gd name="T9" fmla="*/ 9 h 73"/>
                  <a:gd name="T10" fmla="*/ 7 w 123"/>
                  <a:gd name="T11" fmla="*/ 7 h 73"/>
                  <a:gd name="T12" fmla="*/ 10 w 123"/>
                  <a:gd name="T13" fmla="*/ 7 h 73"/>
                  <a:gd name="T14" fmla="*/ 16 w 123"/>
                  <a:gd name="T15" fmla="*/ 2 h 73"/>
                  <a:gd name="T16" fmla="*/ 13 w 123"/>
                  <a:gd name="T17" fmla="*/ 0 h 73"/>
                  <a:gd name="T18" fmla="*/ 8 w 123"/>
                  <a:gd name="T19" fmla="*/ 0 h 73"/>
                  <a:gd name="T20" fmla="*/ 2 w 123"/>
                  <a:gd name="T21" fmla="*/ 0 h 73"/>
                  <a:gd name="T22" fmla="*/ 2 w 123"/>
                  <a:gd name="T23" fmla="*/ 0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3"/>
                  <a:gd name="T37" fmla="*/ 0 h 73"/>
                  <a:gd name="T38" fmla="*/ 123 w 123"/>
                  <a:gd name="T39" fmla="*/ 73 h 7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3" h="73">
                    <a:moveTo>
                      <a:pt x="9" y="6"/>
                    </a:moveTo>
                    <a:lnTo>
                      <a:pt x="0" y="35"/>
                    </a:lnTo>
                    <a:lnTo>
                      <a:pt x="4" y="67"/>
                    </a:lnTo>
                    <a:lnTo>
                      <a:pt x="32" y="73"/>
                    </a:lnTo>
                    <a:lnTo>
                      <a:pt x="47" y="73"/>
                    </a:lnTo>
                    <a:lnTo>
                      <a:pt x="55" y="61"/>
                    </a:lnTo>
                    <a:lnTo>
                      <a:pt x="78" y="57"/>
                    </a:lnTo>
                    <a:lnTo>
                      <a:pt x="123" y="21"/>
                    </a:lnTo>
                    <a:lnTo>
                      <a:pt x="102" y="0"/>
                    </a:lnTo>
                    <a:lnTo>
                      <a:pt x="59" y="2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4" name="Freeform 145"/>
              <p:cNvSpPr>
                <a:spLocks/>
              </p:cNvSpPr>
              <p:nvPr/>
            </p:nvSpPr>
            <p:spPr bwMode="auto">
              <a:xfrm>
                <a:off x="966" y="1976"/>
                <a:ext cx="60" cy="92"/>
              </a:xfrm>
              <a:custGeom>
                <a:avLst/>
                <a:gdLst>
                  <a:gd name="T0" fmla="*/ 15 w 122"/>
                  <a:gd name="T1" fmla="*/ 22 h 184"/>
                  <a:gd name="T2" fmla="*/ 13 w 122"/>
                  <a:gd name="T3" fmla="*/ 13 h 184"/>
                  <a:gd name="T4" fmla="*/ 4 w 122"/>
                  <a:gd name="T5" fmla="*/ 0 h 184"/>
                  <a:gd name="T6" fmla="*/ 0 w 122"/>
                  <a:gd name="T7" fmla="*/ 7 h 184"/>
                  <a:gd name="T8" fmla="*/ 1 w 122"/>
                  <a:gd name="T9" fmla="*/ 10 h 184"/>
                  <a:gd name="T10" fmla="*/ 1 w 122"/>
                  <a:gd name="T11" fmla="*/ 14 h 184"/>
                  <a:gd name="T12" fmla="*/ 4 w 122"/>
                  <a:gd name="T13" fmla="*/ 18 h 184"/>
                  <a:gd name="T14" fmla="*/ 6 w 122"/>
                  <a:gd name="T15" fmla="*/ 23 h 184"/>
                  <a:gd name="T16" fmla="*/ 15 w 122"/>
                  <a:gd name="T17" fmla="*/ 22 h 184"/>
                  <a:gd name="T18" fmla="*/ 15 w 122"/>
                  <a:gd name="T19" fmla="*/ 22 h 1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2"/>
                  <a:gd name="T31" fmla="*/ 0 h 184"/>
                  <a:gd name="T32" fmla="*/ 122 w 122"/>
                  <a:gd name="T33" fmla="*/ 184 h 18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2" h="184">
                    <a:moveTo>
                      <a:pt x="122" y="171"/>
                    </a:moveTo>
                    <a:lnTo>
                      <a:pt x="107" y="106"/>
                    </a:lnTo>
                    <a:lnTo>
                      <a:pt x="36" y="0"/>
                    </a:lnTo>
                    <a:lnTo>
                      <a:pt x="0" y="57"/>
                    </a:lnTo>
                    <a:lnTo>
                      <a:pt x="12" y="76"/>
                    </a:lnTo>
                    <a:lnTo>
                      <a:pt x="12" y="116"/>
                    </a:lnTo>
                    <a:lnTo>
                      <a:pt x="36" y="137"/>
                    </a:lnTo>
                    <a:lnTo>
                      <a:pt x="50" y="184"/>
                    </a:lnTo>
                    <a:lnTo>
                      <a:pt x="122" y="171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5" name="Freeform 146"/>
              <p:cNvSpPr>
                <a:spLocks/>
              </p:cNvSpPr>
              <p:nvPr/>
            </p:nvSpPr>
            <p:spPr bwMode="auto">
              <a:xfrm>
                <a:off x="1081" y="2027"/>
                <a:ext cx="80" cy="111"/>
              </a:xfrm>
              <a:custGeom>
                <a:avLst/>
                <a:gdLst>
                  <a:gd name="T0" fmla="*/ 0 w 162"/>
                  <a:gd name="T1" fmla="*/ 20 h 220"/>
                  <a:gd name="T2" fmla="*/ 9 w 162"/>
                  <a:gd name="T3" fmla="*/ 12 h 220"/>
                  <a:gd name="T4" fmla="*/ 11 w 162"/>
                  <a:gd name="T5" fmla="*/ 9 h 220"/>
                  <a:gd name="T6" fmla="*/ 10 w 162"/>
                  <a:gd name="T7" fmla="*/ 5 h 220"/>
                  <a:gd name="T8" fmla="*/ 13 w 162"/>
                  <a:gd name="T9" fmla="*/ 2 h 220"/>
                  <a:gd name="T10" fmla="*/ 13 w 162"/>
                  <a:gd name="T11" fmla="*/ 6 h 220"/>
                  <a:gd name="T12" fmla="*/ 18 w 162"/>
                  <a:gd name="T13" fmla="*/ 0 h 220"/>
                  <a:gd name="T14" fmla="*/ 19 w 162"/>
                  <a:gd name="T15" fmla="*/ 2 h 220"/>
                  <a:gd name="T16" fmla="*/ 18 w 162"/>
                  <a:gd name="T17" fmla="*/ 4 h 220"/>
                  <a:gd name="T18" fmla="*/ 20 w 162"/>
                  <a:gd name="T19" fmla="*/ 10 h 220"/>
                  <a:gd name="T20" fmla="*/ 13 w 162"/>
                  <a:gd name="T21" fmla="*/ 14 h 220"/>
                  <a:gd name="T22" fmla="*/ 6 w 162"/>
                  <a:gd name="T23" fmla="*/ 28 h 220"/>
                  <a:gd name="T24" fmla="*/ 0 w 162"/>
                  <a:gd name="T25" fmla="*/ 20 h 220"/>
                  <a:gd name="T26" fmla="*/ 0 w 162"/>
                  <a:gd name="T27" fmla="*/ 20 h 2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2"/>
                  <a:gd name="T43" fmla="*/ 0 h 220"/>
                  <a:gd name="T44" fmla="*/ 162 w 162"/>
                  <a:gd name="T45" fmla="*/ 220 h 22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2" h="220">
                    <a:moveTo>
                      <a:pt x="0" y="159"/>
                    </a:moveTo>
                    <a:lnTo>
                      <a:pt x="72" y="91"/>
                    </a:lnTo>
                    <a:lnTo>
                      <a:pt x="95" y="72"/>
                    </a:lnTo>
                    <a:lnTo>
                      <a:pt x="88" y="34"/>
                    </a:lnTo>
                    <a:lnTo>
                      <a:pt x="105" y="15"/>
                    </a:lnTo>
                    <a:lnTo>
                      <a:pt x="109" y="42"/>
                    </a:lnTo>
                    <a:lnTo>
                      <a:pt x="145" y="0"/>
                    </a:lnTo>
                    <a:lnTo>
                      <a:pt x="156" y="11"/>
                    </a:lnTo>
                    <a:lnTo>
                      <a:pt x="150" y="30"/>
                    </a:lnTo>
                    <a:lnTo>
                      <a:pt x="162" y="78"/>
                    </a:lnTo>
                    <a:lnTo>
                      <a:pt x="110" y="108"/>
                    </a:lnTo>
                    <a:lnTo>
                      <a:pt x="53" y="22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6" name="Freeform 147"/>
              <p:cNvSpPr>
                <a:spLocks/>
              </p:cNvSpPr>
              <p:nvPr/>
            </p:nvSpPr>
            <p:spPr bwMode="auto">
              <a:xfrm>
                <a:off x="825" y="2045"/>
                <a:ext cx="103" cy="64"/>
              </a:xfrm>
              <a:custGeom>
                <a:avLst/>
                <a:gdLst>
                  <a:gd name="T0" fmla="*/ 26 w 205"/>
                  <a:gd name="T1" fmla="*/ 7 h 127"/>
                  <a:gd name="T2" fmla="*/ 18 w 205"/>
                  <a:gd name="T3" fmla="*/ 4 h 127"/>
                  <a:gd name="T4" fmla="*/ 13 w 205"/>
                  <a:gd name="T5" fmla="*/ 3 h 127"/>
                  <a:gd name="T6" fmla="*/ 10 w 205"/>
                  <a:gd name="T7" fmla="*/ 0 h 127"/>
                  <a:gd name="T8" fmla="*/ 10 w 205"/>
                  <a:gd name="T9" fmla="*/ 2 h 127"/>
                  <a:gd name="T10" fmla="*/ 0 w 205"/>
                  <a:gd name="T11" fmla="*/ 2 h 127"/>
                  <a:gd name="T12" fmla="*/ 0 w 205"/>
                  <a:gd name="T13" fmla="*/ 4 h 127"/>
                  <a:gd name="T14" fmla="*/ 2 w 205"/>
                  <a:gd name="T15" fmla="*/ 5 h 127"/>
                  <a:gd name="T16" fmla="*/ 6 w 205"/>
                  <a:gd name="T17" fmla="*/ 10 h 127"/>
                  <a:gd name="T18" fmla="*/ 11 w 205"/>
                  <a:gd name="T19" fmla="*/ 8 h 127"/>
                  <a:gd name="T20" fmla="*/ 18 w 205"/>
                  <a:gd name="T21" fmla="*/ 13 h 127"/>
                  <a:gd name="T22" fmla="*/ 24 w 205"/>
                  <a:gd name="T23" fmla="*/ 16 h 127"/>
                  <a:gd name="T24" fmla="*/ 26 w 205"/>
                  <a:gd name="T25" fmla="*/ 7 h 127"/>
                  <a:gd name="T26" fmla="*/ 26 w 205"/>
                  <a:gd name="T27" fmla="*/ 7 h 1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5"/>
                  <a:gd name="T43" fmla="*/ 0 h 127"/>
                  <a:gd name="T44" fmla="*/ 205 w 205"/>
                  <a:gd name="T45" fmla="*/ 127 h 12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5" h="127">
                    <a:moveTo>
                      <a:pt x="205" y="55"/>
                    </a:moveTo>
                    <a:lnTo>
                      <a:pt x="142" y="30"/>
                    </a:lnTo>
                    <a:lnTo>
                      <a:pt x="101" y="21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0" y="15"/>
                    </a:lnTo>
                    <a:lnTo>
                      <a:pt x="0" y="32"/>
                    </a:lnTo>
                    <a:lnTo>
                      <a:pt x="13" y="36"/>
                    </a:lnTo>
                    <a:lnTo>
                      <a:pt x="44" y="78"/>
                    </a:lnTo>
                    <a:lnTo>
                      <a:pt x="87" y="61"/>
                    </a:lnTo>
                    <a:lnTo>
                      <a:pt x="142" y="102"/>
                    </a:lnTo>
                    <a:lnTo>
                      <a:pt x="190" y="127"/>
                    </a:lnTo>
                    <a:lnTo>
                      <a:pt x="205" y="55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7" name="Freeform 148"/>
              <p:cNvSpPr>
                <a:spLocks/>
              </p:cNvSpPr>
              <p:nvPr/>
            </p:nvSpPr>
            <p:spPr bwMode="auto">
              <a:xfrm>
                <a:off x="904" y="2048"/>
                <a:ext cx="215" cy="335"/>
              </a:xfrm>
              <a:custGeom>
                <a:avLst/>
                <a:gdLst>
                  <a:gd name="T0" fmla="*/ 19 w 429"/>
                  <a:gd name="T1" fmla="*/ 32 h 669"/>
                  <a:gd name="T2" fmla="*/ 19 w 429"/>
                  <a:gd name="T3" fmla="*/ 32 h 669"/>
                  <a:gd name="T4" fmla="*/ 19 w 429"/>
                  <a:gd name="T5" fmla="*/ 33 h 669"/>
                  <a:gd name="T6" fmla="*/ 18 w 429"/>
                  <a:gd name="T7" fmla="*/ 34 h 669"/>
                  <a:gd name="T8" fmla="*/ 18 w 429"/>
                  <a:gd name="T9" fmla="*/ 35 h 669"/>
                  <a:gd name="T10" fmla="*/ 17 w 429"/>
                  <a:gd name="T11" fmla="*/ 36 h 669"/>
                  <a:gd name="T12" fmla="*/ 17 w 429"/>
                  <a:gd name="T13" fmla="*/ 37 h 669"/>
                  <a:gd name="T14" fmla="*/ 17 w 429"/>
                  <a:gd name="T15" fmla="*/ 39 h 669"/>
                  <a:gd name="T16" fmla="*/ 17 w 429"/>
                  <a:gd name="T17" fmla="*/ 41 h 669"/>
                  <a:gd name="T18" fmla="*/ 17 w 429"/>
                  <a:gd name="T19" fmla="*/ 42 h 669"/>
                  <a:gd name="T20" fmla="*/ 17 w 429"/>
                  <a:gd name="T21" fmla="*/ 43 h 669"/>
                  <a:gd name="T22" fmla="*/ 17 w 429"/>
                  <a:gd name="T23" fmla="*/ 44 h 669"/>
                  <a:gd name="T24" fmla="*/ 18 w 429"/>
                  <a:gd name="T25" fmla="*/ 46 h 669"/>
                  <a:gd name="T26" fmla="*/ 18 w 429"/>
                  <a:gd name="T27" fmla="*/ 48 h 669"/>
                  <a:gd name="T28" fmla="*/ 19 w 429"/>
                  <a:gd name="T29" fmla="*/ 50 h 669"/>
                  <a:gd name="T30" fmla="*/ 19 w 429"/>
                  <a:gd name="T31" fmla="*/ 51 h 669"/>
                  <a:gd name="T32" fmla="*/ 20 w 429"/>
                  <a:gd name="T33" fmla="*/ 53 h 669"/>
                  <a:gd name="T34" fmla="*/ 20 w 429"/>
                  <a:gd name="T35" fmla="*/ 54 h 669"/>
                  <a:gd name="T36" fmla="*/ 21 w 429"/>
                  <a:gd name="T37" fmla="*/ 54 h 669"/>
                  <a:gd name="T38" fmla="*/ 18 w 429"/>
                  <a:gd name="T39" fmla="*/ 67 h 669"/>
                  <a:gd name="T40" fmla="*/ 26 w 429"/>
                  <a:gd name="T41" fmla="*/ 69 h 669"/>
                  <a:gd name="T42" fmla="*/ 24 w 429"/>
                  <a:gd name="T43" fmla="*/ 83 h 669"/>
                  <a:gd name="T44" fmla="*/ 31 w 429"/>
                  <a:gd name="T45" fmla="*/ 84 h 669"/>
                  <a:gd name="T46" fmla="*/ 33 w 429"/>
                  <a:gd name="T47" fmla="*/ 83 h 669"/>
                  <a:gd name="T48" fmla="*/ 39 w 429"/>
                  <a:gd name="T49" fmla="*/ 61 h 669"/>
                  <a:gd name="T50" fmla="*/ 37 w 429"/>
                  <a:gd name="T51" fmla="*/ 39 h 669"/>
                  <a:gd name="T52" fmla="*/ 40 w 429"/>
                  <a:gd name="T53" fmla="*/ 32 h 669"/>
                  <a:gd name="T54" fmla="*/ 40 w 429"/>
                  <a:gd name="T55" fmla="*/ 19 h 669"/>
                  <a:gd name="T56" fmla="*/ 47 w 429"/>
                  <a:gd name="T57" fmla="*/ 27 h 669"/>
                  <a:gd name="T58" fmla="*/ 50 w 429"/>
                  <a:gd name="T59" fmla="*/ 25 h 669"/>
                  <a:gd name="T60" fmla="*/ 54 w 429"/>
                  <a:gd name="T61" fmla="*/ 20 h 669"/>
                  <a:gd name="T62" fmla="*/ 49 w 429"/>
                  <a:gd name="T63" fmla="*/ 13 h 669"/>
                  <a:gd name="T64" fmla="*/ 46 w 429"/>
                  <a:gd name="T65" fmla="*/ 14 h 669"/>
                  <a:gd name="T66" fmla="*/ 42 w 429"/>
                  <a:gd name="T67" fmla="*/ 5 h 669"/>
                  <a:gd name="T68" fmla="*/ 37 w 429"/>
                  <a:gd name="T69" fmla="*/ 3 h 669"/>
                  <a:gd name="T70" fmla="*/ 32 w 429"/>
                  <a:gd name="T71" fmla="*/ 3 h 669"/>
                  <a:gd name="T72" fmla="*/ 31 w 429"/>
                  <a:gd name="T73" fmla="*/ 0 h 669"/>
                  <a:gd name="T74" fmla="*/ 20 w 429"/>
                  <a:gd name="T75" fmla="*/ 2 h 669"/>
                  <a:gd name="T76" fmla="*/ 18 w 429"/>
                  <a:gd name="T77" fmla="*/ 5 h 669"/>
                  <a:gd name="T78" fmla="*/ 11 w 429"/>
                  <a:gd name="T79" fmla="*/ 7 h 669"/>
                  <a:gd name="T80" fmla="*/ 3 w 429"/>
                  <a:gd name="T81" fmla="*/ 7 h 669"/>
                  <a:gd name="T82" fmla="*/ 0 w 429"/>
                  <a:gd name="T83" fmla="*/ 10 h 669"/>
                  <a:gd name="T84" fmla="*/ 3 w 429"/>
                  <a:gd name="T85" fmla="*/ 18 h 669"/>
                  <a:gd name="T86" fmla="*/ 7 w 429"/>
                  <a:gd name="T87" fmla="*/ 21 h 669"/>
                  <a:gd name="T88" fmla="*/ 9 w 429"/>
                  <a:gd name="T89" fmla="*/ 19 h 669"/>
                  <a:gd name="T90" fmla="*/ 14 w 429"/>
                  <a:gd name="T91" fmla="*/ 21 h 669"/>
                  <a:gd name="T92" fmla="*/ 18 w 429"/>
                  <a:gd name="T93" fmla="*/ 21 h 669"/>
                  <a:gd name="T94" fmla="*/ 20 w 429"/>
                  <a:gd name="T95" fmla="*/ 26 h 669"/>
                  <a:gd name="T96" fmla="*/ 21 w 429"/>
                  <a:gd name="T97" fmla="*/ 29 h 669"/>
                  <a:gd name="T98" fmla="*/ 19 w 429"/>
                  <a:gd name="T99" fmla="*/ 32 h 669"/>
                  <a:gd name="T100" fmla="*/ 19 w 429"/>
                  <a:gd name="T101" fmla="*/ 32 h 66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29"/>
                  <a:gd name="T154" fmla="*/ 0 h 669"/>
                  <a:gd name="T155" fmla="*/ 429 w 429"/>
                  <a:gd name="T156" fmla="*/ 669 h 66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29" h="669">
                    <a:moveTo>
                      <a:pt x="152" y="256"/>
                    </a:moveTo>
                    <a:lnTo>
                      <a:pt x="152" y="256"/>
                    </a:lnTo>
                    <a:lnTo>
                      <a:pt x="148" y="260"/>
                    </a:lnTo>
                    <a:lnTo>
                      <a:pt x="142" y="266"/>
                    </a:lnTo>
                    <a:lnTo>
                      <a:pt x="140" y="275"/>
                    </a:lnTo>
                    <a:lnTo>
                      <a:pt x="135" y="283"/>
                    </a:lnTo>
                    <a:lnTo>
                      <a:pt x="133" y="296"/>
                    </a:lnTo>
                    <a:lnTo>
                      <a:pt x="131" y="309"/>
                    </a:lnTo>
                    <a:lnTo>
                      <a:pt x="131" y="328"/>
                    </a:lnTo>
                    <a:lnTo>
                      <a:pt x="131" y="334"/>
                    </a:lnTo>
                    <a:lnTo>
                      <a:pt x="131" y="342"/>
                    </a:lnTo>
                    <a:lnTo>
                      <a:pt x="133" y="351"/>
                    </a:lnTo>
                    <a:lnTo>
                      <a:pt x="137" y="361"/>
                    </a:lnTo>
                    <a:lnTo>
                      <a:pt x="140" y="378"/>
                    </a:lnTo>
                    <a:lnTo>
                      <a:pt x="146" y="395"/>
                    </a:lnTo>
                    <a:lnTo>
                      <a:pt x="152" y="408"/>
                    </a:lnTo>
                    <a:lnTo>
                      <a:pt x="156" y="420"/>
                    </a:lnTo>
                    <a:lnTo>
                      <a:pt x="157" y="429"/>
                    </a:lnTo>
                    <a:lnTo>
                      <a:pt x="161" y="431"/>
                    </a:lnTo>
                    <a:lnTo>
                      <a:pt x="140" y="530"/>
                    </a:lnTo>
                    <a:lnTo>
                      <a:pt x="207" y="551"/>
                    </a:lnTo>
                    <a:lnTo>
                      <a:pt x="186" y="663"/>
                    </a:lnTo>
                    <a:lnTo>
                      <a:pt x="245" y="669"/>
                    </a:lnTo>
                    <a:lnTo>
                      <a:pt x="262" y="661"/>
                    </a:lnTo>
                    <a:lnTo>
                      <a:pt x="311" y="488"/>
                    </a:lnTo>
                    <a:lnTo>
                      <a:pt x="294" y="309"/>
                    </a:lnTo>
                    <a:lnTo>
                      <a:pt x="319" y="250"/>
                    </a:lnTo>
                    <a:lnTo>
                      <a:pt x="315" y="152"/>
                    </a:lnTo>
                    <a:lnTo>
                      <a:pt x="374" y="214"/>
                    </a:lnTo>
                    <a:lnTo>
                      <a:pt x="399" y="193"/>
                    </a:lnTo>
                    <a:lnTo>
                      <a:pt x="429" y="157"/>
                    </a:lnTo>
                    <a:lnTo>
                      <a:pt x="389" y="100"/>
                    </a:lnTo>
                    <a:lnTo>
                      <a:pt x="367" y="108"/>
                    </a:lnTo>
                    <a:lnTo>
                      <a:pt x="330" y="39"/>
                    </a:lnTo>
                    <a:lnTo>
                      <a:pt x="289" y="19"/>
                    </a:lnTo>
                    <a:lnTo>
                      <a:pt x="251" y="20"/>
                    </a:lnTo>
                    <a:lnTo>
                      <a:pt x="241" y="0"/>
                    </a:lnTo>
                    <a:lnTo>
                      <a:pt x="156" y="15"/>
                    </a:lnTo>
                    <a:lnTo>
                      <a:pt x="138" y="39"/>
                    </a:lnTo>
                    <a:lnTo>
                      <a:pt x="81" y="51"/>
                    </a:lnTo>
                    <a:lnTo>
                      <a:pt x="24" y="49"/>
                    </a:lnTo>
                    <a:lnTo>
                      <a:pt x="0" y="79"/>
                    </a:lnTo>
                    <a:lnTo>
                      <a:pt x="21" y="142"/>
                    </a:lnTo>
                    <a:lnTo>
                      <a:pt x="51" y="161"/>
                    </a:lnTo>
                    <a:lnTo>
                      <a:pt x="72" y="148"/>
                    </a:lnTo>
                    <a:lnTo>
                      <a:pt x="108" y="163"/>
                    </a:lnTo>
                    <a:lnTo>
                      <a:pt x="138" y="163"/>
                    </a:lnTo>
                    <a:lnTo>
                      <a:pt x="154" y="203"/>
                    </a:lnTo>
                    <a:lnTo>
                      <a:pt x="161" y="230"/>
                    </a:lnTo>
                    <a:lnTo>
                      <a:pt x="152" y="25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8" name="Freeform 149"/>
              <p:cNvSpPr>
                <a:spLocks/>
              </p:cNvSpPr>
              <p:nvPr/>
            </p:nvSpPr>
            <p:spPr bwMode="auto">
              <a:xfrm>
                <a:off x="966" y="2174"/>
                <a:ext cx="66" cy="141"/>
              </a:xfrm>
              <a:custGeom>
                <a:avLst/>
                <a:gdLst>
                  <a:gd name="T0" fmla="*/ 5 w 133"/>
                  <a:gd name="T1" fmla="*/ 0 h 284"/>
                  <a:gd name="T2" fmla="*/ 9 w 133"/>
                  <a:gd name="T3" fmla="*/ 7 h 284"/>
                  <a:gd name="T4" fmla="*/ 16 w 133"/>
                  <a:gd name="T5" fmla="*/ 8 h 284"/>
                  <a:gd name="T6" fmla="*/ 14 w 133"/>
                  <a:gd name="T7" fmla="*/ 15 h 284"/>
                  <a:gd name="T8" fmla="*/ 10 w 133"/>
                  <a:gd name="T9" fmla="*/ 16 h 284"/>
                  <a:gd name="T10" fmla="*/ 5 w 133"/>
                  <a:gd name="T11" fmla="*/ 12 h 284"/>
                  <a:gd name="T12" fmla="*/ 5 w 133"/>
                  <a:gd name="T13" fmla="*/ 21 h 284"/>
                  <a:gd name="T14" fmla="*/ 9 w 133"/>
                  <a:gd name="T15" fmla="*/ 28 h 284"/>
                  <a:gd name="T16" fmla="*/ 1 w 133"/>
                  <a:gd name="T17" fmla="*/ 35 h 284"/>
                  <a:gd name="T18" fmla="*/ 2 w 133"/>
                  <a:gd name="T19" fmla="*/ 21 h 284"/>
                  <a:gd name="T20" fmla="*/ 0 w 133"/>
                  <a:gd name="T21" fmla="*/ 9 h 284"/>
                  <a:gd name="T22" fmla="*/ 2 w 133"/>
                  <a:gd name="T23" fmla="*/ 1 h 284"/>
                  <a:gd name="T24" fmla="*/ 5 w 133"/>
                  <a:gd name="T25" fmla="*/ 0 h 284"/>
                  <a:gd name="T26" fmla="*/ 5 w 133"/>
                  <a:gd name="T27" fmla="*/ 0 h 2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3"/>
                  <a:gd name="T43" fmla="*/ 0 h 284"/>
                  <a:gd name="T44" fmla="*/ 133 w 133"/>
                  <a:gd name="T45" fmla="*/ 284 h 28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3" h="284">
                    <a:moveTo>
                      <a:pt x="46" y="0"/>
                    </a:moveTo>
                    <a:lnTo>
                      <a:pt x="78" y="63"/>
                    </a:lnTo>
                    <a:lnTo>
                      <a:pt x="133" y="71"/>
                    </a:lnTo>
                    <a:lnTo>
                      <a:pt x="114" y="120"/>
                    </a:lnTo>
                    <a:lnTo>
                      <a:pt x="84" y="135"/>
                    </a:lnTo>
                    <a:lnTo>
                      <a:pt x="40" y="103"/>
                    </a:lnTo>
                    <a:lnTo>
                      <a:pt x="42" y="172"/>
                    </a:lnTo>
                    <a:lnTo>
                      <a:pt x="72" y="232"/>
                    </a:lnTo>
                    <a:lnTo>
                      <a:pt x="10" y="284"/>
                    </a:lnTo>
                    <a:lnTo>
                      <a:pt x="21" y="172"/>
                    </a:lnTo>
                    <a:lnTo>
                      <a:pt x="0" y="78"/>
                    </a:lnTo>
                    <a:lnTo>
                      <a:pt x="21" y="1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09" name="Freeform 150"/>
              <p:cNvSpPr>
                <a:spLocks/>
              </p:cNvSpPr>
              <p:nvPr/>
            </p:nvSpPr>
            <p:spPr bwMode="auto">
              <a:xfrm>
                <a:off x="904" y="2053"/>
                <a:ext cx="101" cy="49"/>
              </a:xfrm>
              <a:custGeom>
                <a:avLst/>
                <a:gdLst>
                  <a:gd name="T0" fmla="*/ 21 w 201"/>
                  <a:gd name="T1" fmla="*/ 0 h 99"/>
                  <a:gd name="T2" fmla="*/ 24 w 201"/>
                  <a:gd name="T3" fmla="*/ 0 h 99"/>
                  <a:gd name="T4" fmla="*/ 26 w 201"/>
                  <a:gd name="T5" fmla="*/ 2 h 99"/>
                  <a:gd name="T6" fmla="*/ 20 w 201"/>
                  <a:gd name="T7" fmla="*/ 3 h 99"/>
                  <a:gd name="T8" fmla="*/ 23 w 201"/>
                  <a:gd name="T9" fmla="*/ 6 h 99"/>
                  <a:gd name="T10" fmla="*/ 16 w 201"/>
                  <a:gd name="T11" fmla="*/ 10 h 99"/>
                  <a:gd name="T12" fmla="*/ 11 w 201"/>
                  <a:gd name="T13" fmla="*/ 9 h 99"/>
                  <a:gd name="T14" fmla="*/ 7 w 201"/>
                  <a:gd name="T15" fmla="*/ 11 h 99"/>
                  <a:gd name="T16" fmla="*/ 6 w 201"/>
                  <a:gd name="T17" fmla="*/ 8 h 99"/>
                  <a:gd name="T18" fmla="*/ 4 w 201"/>
                  <a:gd name="T19" fmla="*/ 12 h 99"/>
                  <a:gd name="T20" fmla="*/ 0 w 201"/>
                  <a:gd name="T21" fmla="*/ 9 h 99"/>
                  <a:gd name="T22" fmla="*/ 4 w 201"/>
                  <a:gd name="T23" fmla="*/ 5 h 99"/>
                  <a:gd name="T24" fmla="*/ 7 w 201"/>
                  <a:gd name="T25" fmla="*/ 3 h 99"/>
                  <a:gd name="T26" fmla="*/ 10 w 201"/>
                  <a:gd name="T27" fmla="*/ 5 h 99"/>
                  <a:gd name="T28" fmla="*/ 18 w 201"/>
                  <a:gd name="T29" fmla="*/ 3 h 99"/>
                  <a:gd name="T30" fmla="*/ 21 w 201"/>
                  <a:gd name="T31" fmla="*/ 0 h 99"/>
                  <a:gd name="T32" fmla="*/ 21 w 201"/>
                  <a:gd name="T33" fmla="*/ 0 h 9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1"/>
                  <a:gd name="T52" fmla="*/ 0 h 99"/>
                  <a:gd name="T53" fmla="*/ 201 w 201"/>
                  <a:gd name="T54" fmla="*/ 99 h 9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1" h="99">
                    <a:moveTo>
                      <a:pt x="163" y="6"/>
                    </a:moveTo>
                    <a:lnTo>
                      <a:pt x="190" y="0"/>
                    </a:lnTo>
                    <a:lnTo>
                      <a:pt x="201" y="21"/>
                    </a:lnTo>
                    <a:lnTo>
                      <a:pt x="159" y="30"/>
                    </a:lnTo>
                    <a:lnTo>
                      <a:pt x="180" y="51"/>
                    </a:lnTo>
                    <a:lnTo>
                      <a:pt x="121" y="87"/>
                    </a:lnTo>
                    <a:lnTo>
                      <a:pt x="85" y="72"/>
                    </a:lnTo>
                    <a:lnTo>
                      <a:pt x="55" y="93"/>
                    </a:lnTo>
                    <a:lnTo>
                      <a:pt x="42" y="67"/>
                    </a:lnTo>
                    <a:lnTo>
                      <a:pt x="26" y="99"/>
                    </a:lnTo>
                    <a:lnTo>
                      <a:pt x="0" y="72"/>
                    </a:lnTo>
                    <a:lnTo>
                      <a:pt x="26" y="42"/>
                    </a:lnTo>
                    <a:lnTo>
                      <a:pt x="55" y="30"/>
                    </a:lnTo>
                    <a:lnTo>
                      <a:pt x="76" y="40"/>
                    </a:lnTo>
                    <a:lnTo>
                      <a:pt x="140" y="27"/>
                    </a:lnTo>
                    <a:lnTo>
                      <a:pt x="163" y="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0" name="Freeform 151"/>
              <p:cNvSpPr>
                <a:spLocks/>
              </p:cNvSpPr>
              <p:nvPr/>
            </p:nvSpPr>
            <p:spPr bwMode="auto">
              <a:xfrm>
                <a:off x="982" y="1994"/>
                <a:ext cx="50" cy="51"/>
              </a:xfrm>
              <a:custGeom>
                <a:avLst/>
                <a:gdLst>
                  <a:gd name="T0" fmla="*/ 13 w 100"/>
                  <a:gd name="T1" fmla="*/ 8 h 103"/>
                  <a:gd name="T2" fmla="*/ 13 w 100"/>
                  <a:gd name="T3" fmla="*/ 8 h 103"/>
                  <a:gd name="T4" fmla="*/ 13 w 100"/>
                  <a:gd name="T5" fmla="*/ 8 h 103"/>
                  <a:gd name="T6" fmla="*/ 12 w 100"/>
                  <a:gd name="T7" fmla="*/ 9 h 103"/>
                  <a:gd name="T8" fmla="*/ 12 w 100"/>
                  <a:gd name="T9" fmla="*/ 11 h 103"/>
                  <a:gd name="T10" fmla="*/ 11 w 100"/>
                  <a:gd name="T11" fmla="*/ 11 h 103"/>
                  <a:gd name="T12" fmla="*/ 10 w 100"/>
                  <a:gd name="T13" fmla="*/ 12 h 103"/>
                  <a:gd name="T14" fmla="*/ 9 w 100"/>
                  <a:gd name="T15" fmla="*/ 12 h 103"/>
                  <a:gd name="T16" fmla="*/ 9 w 100"/>
                  <a:gd name="T17" fmla="*/ 12 h 103"/>
                  <a:gd name="T18" fmla="*/ 6 w 100"/>
                  <a:gd name="T19" fmla="*/ 11 h 103"/>
                  <a:gd name="T20" fmla="*/ 5 w 100"/>
                  <a:gd name="T21" fmla="*/ 9 h 103"/>
                  <a:gd name="T22" fmla="*/ 5 w 100"/>
                  <a:gd name="T23" fmla="*/ 6 h 103"/>
                  <a:gd name="T24" fmla="*/ 3 w 100"/>
                  <a:gd name="T25" fmla="*/ 5 h 103"/>
                  <a:gd name="T26" fmla="*/ 3 w 100"/>
                  <a:gd name="T27" fmla="*/ 7 h 103"/>
                  <a:gd name="T28" fmla="*/ 0 w 100"/>
                  <a:gd name="T29" fmla="*/ 6 h 103"/>
                  <a:gd name="T30" fmla="*/ 0 w 100"/>
                  <a:gd name="T31" fmla="*/ 0 h 103"/>
                  <a:gd name="T32" fmla="*/ 13 w 100"/>
                  <a:gd name="T33" fmla="*/ 8 h 103"/>
                  <a:gd name="T34" fmla="*/ 13 w 100"/>
                  <a:gd name="T35" fmla="*/ 8 h 10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0"/>
                  <a:gd name="T55" fmla="*/ 0 h 103"/>
                  <a:gd name="T56" fmla="*/ 100 w 100"/>
                  <a:gd name="T57" fmla="*/ 103 h 10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0" h="103">
                    <a:moveTo>
                      <a:pt x="100" y="65"/>
                    </a:moveTo>
                    <a:lnTo>
                      <a:pt x="98" y="67"/>
                    </a:lnTo>
                    <a:lnTo>
                      <a:pt x="98" y="70"/>
                    </a:lnTo>
                    <a:lnTo>
                      <a:pt x="95" y="78"/>
                    </a:lnTo>
                    <a:lnTo>
                      <a:pt x="93" y="90"/>
                    </a:lnTo>
                    <a:lnTo>
                      <a:pt x="83" y="93"/>
                    </a:lnTo>
                    <a:lnTo>
                      <a:pt x="77" y="99"/>
                    </a:lnTo>
                    <a:lnTo>
                      <a:pt x="72" y="101"/>
                    </a:lnTo>
                    <a:lnTo>
                      <a:pt x="70" y="103"/>
                    </a:lnTo>
                    <a:lnTo>
                      <a:pt x="45" y="91"/>
                    </a:lnTo>
                    <a:lnTo>
                      <a:pt x="38" y="72"/>
                    </a:lnTo>
                    <a:lnTo>
                      <a:pt x="34" y="50"/>
                    </a:lnTo>
                    <a:lnTo>
                      <a:pt x="19" y="46"/>
                    </a:lnTo>
                    <a:lnTo>
                      <a:pt x="19" y="61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1" name="Freeform 152"/>
              <p:cNvSpPr>
                <a:spLocks/>
              </p:cNvSpPr>
              <p:nvPr/>
            </p:nvSpPr>
            <p:spPr bwMode="auto">
              <a:xfrm>
                <a:off x="963" y="1957"/>
                <a:ext cx="82" cy="72"/>
              </a:xfrm>
              <a:custGeom>
                <a:avLst/>
                <a:gdLst>
                  <a:gd name="T0" fmla="*/ 7 w 165"/>
                  <a:gd name="T1" fmla="*/ 1 h 144"/>
                  <a:gd name="T2" fmla="*/ 5 w 165"/>
                  <a:gd name="T3" fmla="*/ 0 h 144"/>
                  <a:gd name="T4" fmla="*/ 0 w 165"/>
                  <a:gd name="T5" fmla="*/ 1 h 144"/>
                  <a:gd name="T6" fmla="*/ 1 w 165"/>
                  <a:gd name="T7" fmla="*/ 4 h 144"/>
                  <a:gd name="T8" fmla="*/ 1 w 165"/>
                  <a:gd name="T9" fmla="*/ 6 h 144"/>
                  <a:gd name="T10" fmla="*/ 1 w 165"/>
                  <a:gd name="T11" fmla="*/ 7 h 144"/>
                  <a:gd name="T12" fmla="*/ 2 w 165"/>
                  <a:gd name="T13" fmla="*/ 9 h 144"/>
                  <a:gd name="T14" fmla="*/ 2 w 165"/>
                  <a:gd name="T15" fmla="*/ 9 h 144"/>
                  <a:gd name="T16" fmla="*/ 3 w 165"/>
                  <a:gd name="T17" fmla="*/ 9 h 144"/>
                  <a:gd name="T18" fmla="*/ 4 w 165"/>
                  <a:gd name="T19" fmla="*/ 10 h 144"/>
                  <a:gd name="T20" fmla="*/ 5 w 165"/>
                  <a:gd name="T21" fmla="*/ 11 h 144"/>
                  <a:gd name="T22" fmla="*/ 7 w 165"/>
                  <a:gd name="T23" fmla="*/ 12 h 144"/>
                  <a:gd name="T24" fmla="*/ 8 w 165"/>
                  <a:gd name="T25" fmla="*/ 14 h 144"/>
                  <a:gd name="T26" fmla="*/ 9 w 165"/>
                  <a:gd name="T27" fmla="*/ 15 h 144"/>
                  <a:gd name="T28" fmla="*/ 11 w 165"/>
                  <a:gd name="T29" fmla="*/ 17 h 144"/>
                  <a:gd name="T30" fmla="*/ 12 w 165"/>
                  <a:gd name="T31" fmla="*/ 17 h 144"/>
                  <a:gd name="T32" fmla="*/ 13 w 165"/>
                  <a:gd name="T33" fmla="*/ 18 h 144"/>
                  <a:gd name="T34" fmla="*/ 14 w 165"/>
                  <a:gd name="T35" fmla="*/ 18 h 144"/>
                  <a:gd name="T36" fmla="*/ 14 w 165"/>
                  <a:gd name="T37" fmla="*/ 18 h 144"/>
                  <a:gd name="T38" fmla="*/ 20 w 165"/>
                  <a:gd name="T39" fmla="*/ 14 h 144"/>
                  <a:gd name="T40" fmla="*/ 20 w 165"/>
                  <a:gd name="T41" fmla="*/ 13 h 144"/>
                  <a:gd name="T42" fmla="*/ 20 w 165"/>
                  <a:gd name="T43" fmla="*/ 12 h 144"/>
                  <a:gd name="T44" fmla="*/ 20 w 165"/>
                  <a:gd name="T45" fmla="*/ 11 h 144"/>
                  <a:gd name="T46" fmla="*/ 20 w 165"/>
                  <a:gd name="T47" fmla="*/ 10 h 144"/>
                  <a:gd name="T48" fmla="*/ 20 w 165"/>
                  <a:gd name="T49" fmla="*/ 9 h 144"/>
                  <a:gd name="T50" fmla="*/ 20 w 165"/>
                  <a:gd name="T51" fmla="*/ 6 h 144"/>
                  <a:gd name="T52" fmla="*/ 19 w 165"/>
                  <a:gd name="T53" fmla="*/ 5 h 144"/>
                  <a:gd name="T54" fmla="*/ 19 w 165"/>
                  <a:gd name="T55" fmla="*/ 3 h 144"/>
                  <a:gd name="T56" fmla="*/ 17 w 165"/>
                  <a:gd name="T57" fmla="*/ 2 h 144"/>
                  <a:gd name="T58" fmla="*/ 16 w 165"/>
                  <a:gd name="T59" fmla="*/ 1 h 144"/>
                  <a:gd name="T60" fmla="*/ 15 w 165"/>
                  <a:gd name="T61" fmla="*/ 1 h 144"/>
                  <a:gd name="T62" fmla="*/ 14 w 165"/>
                  <a:gd name="T63" fmla="*/ 1 h 144"/>
                  <a:gd name="T64" fmla="*/ 12 w 165"/>
                  <a:gd name="T65" fmla="*/ 0 h 144"/>
                  <a:gd name="T66" fmla="*/ 11 w 165"/>
                  <a:gd name="T67" fmla="*/ 0 h 144"/>
                  <a:gd name="T68" fmla="*/ 7 w 165"/>
                  <a:gd name="T69" fmla="*/ 1 h 144"/>
                  <a:gd name="T70" fmla="*/ 7 w 165"/>
                  <a:gd name="T71" fmla="*/ 1 h 14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65"/>
                  <a:gd name="T109" fmla="*/ 0 h 144"/>
                  <a:gd name="T110" fmla="*/ 165 w 165"/>
                  <a:gd name="T111" fmla="*/ 144 h 14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65" h="144">
                    <a:moveTo>
                      <a:pt x="60" y="11"/>
                    </a:moveTo>
                    <a:lnTo>
                      <a:pt x="45" y="0"/>
                    </a:lnTo>
                    <a:lnTo>
                      <a:pt x="0" y="6"/>
                    </a:lnTo>
                    <a:lnTo>
                      <a:pt x="11" y="32"/>
                    </a:lnTo>
                    <a:lnTo>
                      <a:pt x="13" y="53"/>
                    </a:lnTo>
                    <a:lnTo>
                      <a:pt x="13" y="57"/>
                    </a:lnTo>
                    <a:lnTo>
                      <a:pt x="20" y="65"/>
                    </a:lnTo>
                    <a:lnTo>
                      <a:pt x="22" y="70"/>
                    </a:lnTo>
                    <a:lnTo>
                      <a:pt x="30" y="78"/>
                    </a:lnTo>
                    <a:lnTo>
                      <a:pt x="38" y="86"/>
                    </a:lnTo>
                    <a:lnTo>
                      <a:pt x="47" y="95"/>
                    </a:lnTo>
                    <a:lnTo>
                      <a:pt x="57" y="103"/>
                    </a:lnTo>
                    <a:lnTo>
                      <a:pt x="68" y="112"/>
                    </a:lnTo>
                    <a:lnTo>
                      <a:pt x="79" y="120"/>
                    </a:lnTo>
                    <a:lnTo>
                      <a:pt x="93" y="129"/>
                    </a:lnTo>
                    <a:lnTo>
                      <a:pt x="100" y="133"/>
                    </a:lnTo>
                    <a:lnTo>
                      <a:pt x="110" y="141"/>
                    </a:lnTo>
                    <a:lnTo>
                      <a:pt x="114" y="143"/>
                    </a:lnTo>
                    <a:lnTo>
                      <a:pt x="117" y="144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5" y="103"/>
                    </a:lnTo>
                    <a:lnTo>
                      <a:pt x="165" y="93"/>
                    </a:lnTo>
                    <a:lnTo>
                      <a:pt x="165" y="82"/>
                    </a:lnTo>
                    <a:lnTo>
                      <a:pt x="163" y="67"/>
                    </a:lnTo>
                    <a:lnTo>
                      <a:pt x="161" y="53"/>
                    </a:lnTo>
                    <a:lnTo>
                      <a:pt x="155" y="40"/>
                    </a:lnTo>
                    <a:lnTo>
                      <a:pt x="152" y="29"/>
                    </a:lnTo>
                    <a:lnTo>
                      <a:pt x="142" y="17"/>
                    </a:lnTo>
                    <a:lnTo>
                      <a:pt x="133" y="11"/>
                    </a:lnTo>
                    <a:lnTo>
                      <a:pt x="123" y="6"/>
                    </a:lnTo>
                    <a:lnTo>
                      <a:pt x="114" y="2"/>
                    </a:lnTo>
                    <a:lnTo>
                      <a:pt x="98" y="0"/>
                    </a:lnTo>
                    <a:lnTo>
                      <a:pt x="93" y="0"/>
                    </a:lnTo>
                    <a:lnTo>
                      <a:pt x="60" y="11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2" name="Freeform 153"/>
              <p:cNvSpPr>
                <a:spLocks/>
              </p:cNvSpPr>
              <p:nvPr/>
            </p:nvSpPr>
            <p:spPr bwMode="auto">
              <a:xfrm>
                <a:off x="960" y="1960"/>
                <a:ext cx="85" cy="72"/>
              </a:xfrm>
              <a:custGeom>
                <a:avLst/>
                <a:gdLst>
                  <a:gd name="T0" fmla="*/ 20 w 171"/>
                  <a:gd name="T1" fmla="*/ 11 h 144"/>
                  <a:gd name="T2" fmla="*/ 16 w 171"/>
                  <a:gd name="T3" fmla="*/ 13 h 144"/>
                  <a:gd name="T4" fmla="*/ 16 w 171"/>
                  <a:gd name="T5" fmla="*/ 12 h 144"/>
                  <a:gd name="T6" fmla="*/ 16 w 171"/>
                  <a:gd name="T7" fmla="*/ 11 h 144"/>
                  <a:gd name="T8" fmla="*/ 16 w 171"/>
                  <a:gd name="T9" fmla="*/ 10 h 144"/>
                  <a:gd name="T10" fmla="*/ 16 w 171"/>
                  <a:gd name="T11" fmla="*/ 9 h 144"/>
                  <a:gd name="T12" fmla="*/ 16 w 171"/>
                  <a:gd name="T13" fmla="*/ 9 h 144"/>
                  <a:gd name="T14" fmla="*/ 16 w 171"/>
                  <a:gd name="T15" fmla="*/ 7 h 144"/>
                  <a:gd name="T16" fmla="*/ 15 w 171"/>
                  <a:gd name="T17" fmla="*/ 6 h 144"/>
                  <a:gd name="T18" fmla="*/ 15 w 171"/>
                  <a:gd name="T19" fmla="*/ 5 h 144"/>
                  <a:gd name="T20" fmla="*/ 14 w 171"/>
                  <a:gd name="T21" fmla="*/ 5 h 144"/>
                  <a:gd name="T22" fmla="*/ 14 w 171"/>
                  <a:gd name="T23" fmla="*/ 5 h 144"/>
                  <a:gd name="T24" fmla="*/ 14 w 171"/>
                  <a:gd name="T25" fmla="*/ 5 h 144"/>
                  <a:gd name="T26" fmla="*/ 14 w 171"/>
                  <a:gd name="T27" fmla="*/ 6 h 144"/>
                  <a:gd name="T28" fmla="*/ 15 w 171"/>
                  <a:gd name="T29" fmla="*/ 7 h 144"/>
                  <a:gd name="T30" fmla="*/ 14 w 171"/>
                  <a:gd name="T31" fmla="*/ 9 h 144"/>
                  <a:gd name="T32" fmla="*/ 14 w 171"/>
                  <a:gd name="T33" fmla="*/ 10 h 144"/>
                  <a:gd name="T34" fmla="*/ 14 w 171"/>
                  <a:gd name="T35" fmla="*/ 11 h 144"/>
                  <a:gd name="T36" fmla="*/ 14 w 171"/>
                  <a:gd name="T37" fmla="*/ 11 h 144"/>
                  <a:gd name="T38" fmla="*/ 13 w 171"/>
                  <a:gd name="T39" fmla="*/ 11 h 144"/>
                  <a:gd name="T40" fmla="*/ 13 w 171"/>
                  <a:gd name="T41" fmla="*/ 11 h 144"/>
                  <a:gd name="T42" fmla="*/ 11 w 171"/>
                  <a:gd name="T43" fmla="*/ 10 h 144"/>
                  <a:gd name="T44" fmla="*/ 10 w 171"/>
                  <a:gd name="T45" fmla="*/ 9 h 144"/>
                  <a:gd name="T46" fmla="*/ 8 w 171"/>
                  <a:gd name="T47" fmla="*/ 7 h 144"/>
                  <a:gd name="T48" fmla="*/ 7 w 171"/>
                  <a:gd name="T49" fmla="*/ 6 h 144"/>
                  <a:gd name="T50" fmla="*/ 5 w 171"/>
                  <a:gd name="T51" fmla="*/ 5 h 144"/>
                  <a:gd name="T52" fmla="*/ 5 w 171"/>
                  <a:gd name="T53" fmla="*/ 5 h 144"/>
                  <a:gd name="T54" fmla="*/ 5 w 171"/>
                  <a:gd name="T55" fmla="*/ 7 h 144"/>
                  <a:gd name="T56" fmla="*/ 3 w 171"/>
                  <a:gd name="T57" fmla="*/ 5 h 144"/>
                  <a:gd name="T58" fmla="*/ 4 w 171"/>
                  <a:gd name="T59" fmla="*/ 2 h 144"/>
                  <a:gd name="T60" fmla="*/ 0 w 171"/>
                  <a:gd name="T61" fmla="*/ 0 h 144"/>
                  <a:gd name="T62" fmla="*/ 0 w 171"/>
                  <a:gd name="T63" fmla="*/ 1 h 144"/>
                  <a:gd name="T64" fmla="*/ 1 w 171"/>
                  <a:gd name="T65" fmla="*/ 2 h 144"/>
                  <a:gd name="T66" fmla="*/ 2 w 171"/>
                  <a:gd name="T67" fmla="*/ 7 h 144"/>
                  <a:gd name="T68" fmla="*/ 2 w 171"/>
                  <a:gd name="T69" fmla="*/ 7 h 144"/>
                  <a:gd name="T70" fmla="*/ 3 w 171"/>
                  <a:gd name="T71" fmla="*/ 9 h 144"/>
                  <a:gd name="T72" fmla="*/ 4 w 171"/>
                  <a:gd name="T73" fmla="*/ 9 h 144"/>
                  <a:gd name="T74" fmla="*/ 5 w 171"/>
                  <a:gd name="T75" fmla="*/ 10 h 144"/>
                  <a:gd name="T76" fmla="*/ 5 w 171"/>
                  <a:gd name="T77" fmla="*/ 11 h 144"/>
                  <a:gd name="T78" fmla="*/ 7 w 171"/>
                  <a:gd name="T79" fmla="*/ 12 h 144"/>
                  <a:gd name="T80" fmla="*/ 8 w 171"/>
                  <a:gd name="T81" fmla="*/ 13 h 144"/>
                  <a:gd name="T82" fmla="*/ 10 w 171"/>
                  <a:gd name="T83" fmla="*/ 14 h 144"/>
                  <a:gd name="T84" fmla="*/ 11 w 171"/>
                  <a:gd name="T85" fmla="*/ 15 h 144"/>
                  <a:gd name="T86" fmla="*/ 12 w 171"/>
                  <a:gd name="T87" fmla="*/ 17 h 144"/>
                  <a:gd name="T88" fmla="*/ 13 w 171"/>
                  <a:gd name="T89" fmla="*/ 17 h 144"/>
                  <a:gd name="T90" fmla="*/ 15 w 171"/>
                  <a:gd name="T91" fmla="*/ 18 h 144"/>
                  <a:gd name="T92" fmla="*/ 15 w 171"/>
                  <a:gd name="T93" fmla="*/ 18 h 144"/>
                  <a:gd name="T94" fmla="*/ 15 w 171"/>
                  <a:gd name="T95" fmla="*/ 18 h 144"/>
                  <a:gd name="T96" fmla="*/ 21 w 171"/>
                  <a:gd name="T97" fmla="*/ 13 h 144"/>
                  <a:gd name="T98" fmla="*/ 20 w 171"/>
                  <a:gd name="T99" fmla="*/ 11 h 144"/>
                  <a:gd name="T100" fmla="*/ 20 w 171"/>
                  <a:gd name="T101" fmla="*/ 11 h 14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71"/>
                  <a:gd name="T154" fmla="*/ 0 h 144"/>
                  <a:gd name="T155" fmla="*/ 171 w 171"/>
                  <a:gd name="T156" fmla="*/ 144 h 14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71" h="144">
                    <a:moveTo>
                      <a:pt x="167" y="95"/>
                    </a:moveTo>
                    <a:lnTo>
                      <a:pt x="135" y="108"/>
                    </a:lnTo>
                    <a:lnTo>
                      <a:pt x="135" y="102"/>
                    </a:lnTo>
                    <a:lnTo>
                      <a:pt x="135" y="91"/>
                    </a:lnTo>
                    <a:lnTo>
                      <a:pt x="133" y="83"/>
                    </a:lnTo>
                    <a:lnTo>
                      <a:pt x="133" y="76"/>
                    </a:lnTo>
                    <a:lnTo>
                      <a:pt x="133" y="66"/>
                    </a:lnTo>
                    <a:lnTo>
                      <a:pt x="133" y="61"/>
                    </a:lnTo>
                    <a:lnTo>
                      <a:pt x="127" y="49"/>
                    </a:lnTo>
                    <a:lnTo>
                      <a:pt x="120" y="43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8" y="45"/>
                    </a:lnTo>
                    <a:lnTo>
                      <a:pt x="118" y="51"/>
                    </a:lnTo>
                    <a:lnTo>
                      <a:pt x="120" y="61"/>
                    </a:lnTo>
                    <a:lnTo>
                      <a:pt x="118" y="70"/>
                    </a:lnTo>
                    <a:lnTo>
                      <a:pt x="118" y="81"/>
                    </a:lnTo>
                    <a:lnTo>
                      <a:pt x="114" y="89"/>
                    </a:lnTo>
                    <a:lnTo>
                      <a:pt x="114" y="93"/>
                    </a:lnTo>
                    <a:lnTo>
                      <a:pt x="110" y="91"/>
                    </a:lnTo>
                    <a:lnTo>
                      <a:pt x="104" y="89"/>
                    </a:lnTo>
                    <a:lnTo>
                      <a:pt x="93" y="83"/>
                    </a:lnTo>
                    <a:lnTo>
                      <a:pt x="83" y="76"/>
                    </a:lnTo>
                    <a:lnTo>
                      <a:pt x="68" y="62"/>
                    </a:lnTo>
                    <a:lnTo>
                      <a:pt x="57" y="49"/>
                    </a:lnTo>
                    <a:lnTo>
                      <a:pt x="47" y="38"/>
                    </a:lnTo>
                    <a:lnTo>
                      <a:pt x="44" y="36"/>
                    </a:lnTo>
                    <a:lnTo>
                      <a:pt x="44" y="61"/>
                    </a:lnTo>
                    <a:lnTo>
                      <a:pt x="26" y="47"/>
                    </a:lnTo>
                    <a:lnTo>
                      <a:pt x="32" y="21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11" y="21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8" y="70"/>
                    </a:lnTo>
                    <a:lnTo>
                      <a:pt x="32" y="76"/>
                    </a:lnTo>
                    <a:lnTo>
                      <a:pt x="40" y="85"/>
                    </a:lnTo>
                    <a:lnTo>
                      <a:pt x="47" y="93"/>
                    </a:lnTo>
                    <a:lnTo>
                      <a:pt x="59" y="102"/>
                    </a:lnTo>
                    <a:lnTo>
                      <a:pt x="68" y="108"/>
                    </a:lnTo>
                    <a:lnTo>
                      <a:pt x="80" y="118"/>
                    </a:lnTo>
                    <a:lnTo>
                      <a:pt x="91" y="123"/>
                    </a:lnTo>
                    <a:lnTo>
                      <a:pt x="102" y="131"/>
                    </a:lnTo>
                    <a:lnTo>
                      <a:pt x="110" y="135"/>
                    </a:lnTo>
                    <a:lnTo>
                      <a:pt x="120" y="138"/>
                    </a:lnTo>
                    <a:lnTo>
                      <a:pt x="125" y="142"/>
                    </a:lnTo>
                    <a:lnTo>
                      <a:pt x="127" y="144"/>
                    </a:lnTo>
                    <a:lnTo>
                      <a:pt x="171" y="108"/>
                    </a:lnTo>
                    <a:lnTo>
                      <a:pt x="167" y="95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3" name="Freeform 154"/>
              <p:cNvSpPr>
                <a:spLocks/>
              </p:cNvSpPr>
              <p:nvPr/>
            </p:nvSpPr>
            <p:spPr bwMode="auto">
              <a:xfrm>
                <a:off x="1027" y="2195"/>
                <a:ext cx="23" cy="7"/>
              </a:xfrm>
              <a:custGeom>
                <a:avLst/>
                <a:gdLst>
                  <a:gd name="T0" fmla="*/ 6 w 45"/>
                  <a:gd name="T1" fmla="*/ 0 h 16"/>
                  <a:gd name="T2" fmla="*/ 1 w 45"/>
                  <a:gd name="T3" fmla="*/ 0 h 16"/>
                  <a:gd name="T4" fmla="*/ 0 w 45"/>
                  <a:gd name="T5" fmla="*/ 1 h 16"/>
                  <a:gd name="T6" fmla="*/ 6 w 45"/>
                  <a:gd name="T7" fmla="*/ 1 h 16"/>
                  <a:gd name="T8" fmla="*/ 6 w 45"/>
                  <a:gd name="T9" fmla="*/ 0 h 16"/>
                  <a:gd name="T10" fmla="*/ 6 w 45"/>
                  <a:gd name="T11" fmla="*/ 0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16"/>
                  <a:gd name="T20" fmla="*/ 45 w 45"/>
                  <a:gd name="T21" fmla="*/ 16 h 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16">
                    <a:moveTo>
                      <a:pt x="45" y="0"/>
                    </a:moveTo>
                    <a:lnTo>
                      <a:pt x="4" y="0"/>
                    </a:lnTo>
                    <a:lnTo>
                      <a:pt x="0" y="16"/>
                    </a:lnTo>
                    <a:lnTo>
                      <a:pt x="44" y="16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4" name="Freeform 155"/>
              <p:cNvSpPr>
                <a:spLocks/>
              </p:cNvSpPr>
              <p:nvPr/>
            </p:nvSpPr>
            <p:spPr bwMode="auto">
              <a:xfrm>
                <a:off x="994" y="2174"/>
                <a:ext cx="25" cy="25"/>
              </a:xfrm>
              <a:custGeom>
                <a:avLst/>
                <a:gdLst>
                  <a:gd name="T0" fmla="*/ 6 w 50"/>
                  <a:gd name="T1" fmla="*/ 4 h 52"/>
                  <a:gd name="T2" fmla="*/ 1 w 50"/>
                  <a:gd name="T3" fmla="*/ 0 h 52"/>
                  <a:gd name="T4" fmla="*/ 0 w 50"/>
                  <a:gd name="T5" fmla="*/ 2 h 52"/>
                  <a:gd name="T6" fmla="*/ 3 w 50"/>
                  <a:gd name="T7" fmla="*/ 4 h 52"/>
                  <a:gd name="T8" fmla="*/ 6 w 50"/>
                  <a:gd name="T9" fmla="*/ 6 h 52"/>
                  <a:gd name="T10" fmla="*/ 6 w 50"/>
                  <a:gd name="T11" fmla="*/ 4 h 52"/>
                  <a:gd name="T12" fmla="*/ 6 w 50"/>
                  <a:gd name="T13" fmla="*/ 4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52"/>
                  <a:gd name="T23" fmla="*/ 50 w 50"/>
                  <a:gd name="T24" fmla="*/ 52 h 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52">
                    <a:moveTo>
                      <a:pt x="50" y="38"/>
                    </a:moveTo>
                    <a:lnTo>
                      <a:pt x="6" y="0"/>
                    </a:lnTo>
                    <a:lnTo>
                      <a:pt x="0" y="18"/>
                    </a:lnTo>
                    <a:lnTo>
                      <a:pt x="21" y="38"/>
                    </a:lnTo>
                    <a:lnTo>
                      <a:pt x="42" y="52"/>
                    </a:lnTo>
                    <a:lnTo>
                      <a:pt x="50" y="38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5" name="Freeform 156"/>
              <p:cNvSpPr>
                <a:spLocks/>
              </p:cNvSpPr>
              <p:nvPr/>
            </p:nvSpPr>
            <p:spPr bwMode="auto">
              <a:xfrm>
                <a:off x="985" y="2161"/>
                <a:ext cx="9" cy="15"/>
              </a:xfrm>
              <a:custGeom>
                <a:avLst/>
                <a:gdLst>
                  <a:gd name="T0" fmla="*/ 2 w 19"/>
                  <a:gd name="T1" fmla="*/ 2 h 28"/>
                  <a:gd name="T2" fmla="*/ 0 w 19"/>
                  <a:gd name="T3" fmla="*/ 0 h 28"/>
                  <a:gd name="T4" fmla="*/ 0 w 19"/>
                  <a:gd name="T5" fmla="*/ 2 h 28"/>
                  <a:gd name="T6" fmla="*/ 1 w 19"/>
                  <a:gd name="T7" fmla="*/ 4 h 28"/>
                  <a:gd name="T8" fmla="*/ 2 w 19"/>
                  <a:gd name="T9" fmla="*/ 2 h 28"/>
                  <a:gd name="T10" fmla="*/ 2 w 19"/>
                  <a:gd name="T11" fmla="*/ 2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"/>
                  <a:gd name="T19" fmla="*/ 0 h 28"/>
                  <a:gd name="T20" fmla="*/ 19 w 19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" h="28">
                    <a:moveTo>
                      <a:pt x="19" y="15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10" y="28"/>
                    </a:lnTo>
                    <a:lnTo>
                      <a:pt x="19" y="1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6" name="Freeform 157"/>
              <p:cNvSpPr>
                <a:spLocks/>
              </p:cNvSpPr>
              <p:nvPr/>
            </p:nvSpPr>
            <p:spPr bwMode="auto">
              <a:xfrm>
                <a:off x="999" y="2289"/>
                <a:ext cx="31" cy="89"/>
              </a:xfrm>
              <a:custGeom>
                <a:avLst/>
                <a:gdLst>
                  <a:gd name="T0" fmla="*/ 5 w 62"/>
                  <a:gd name="T1" fmla="*/ 0 h 178"/>
                  <a:gd name="T2" fmla="*/ 8 w 62"/>
                  <a:gd name="T3" fmla="*/ 1 h 178"/>
                  <a:gd name="T4" fmla="*/ 6 w 62"/>
                  <a:gd name="T5" fmla="*/ 3 h 178"/>
                  <a:gd name="T6" fmla="*/ 8 w 62"/>
                  <a:gd name="T7" fmla="*/ 6 h 178"/>
                  <a:gd name="T8" fmla="*/ 8 w 62"/>
                  <a:gd name="T9" fmla="*/ 6 h 178"/>
                  <a:gd name="T10" fmla="*/ 8 w 62"/>
                  <a:gd name="T11" fmla="*/ 7 h 178"/>
                  <a:gd name="T12" fmla="*/ 8 w 62"/>
                  <a:gd name="T13" fmla="*/ 9 h 178"/>
                  <a:gd name="T14" fmla="*/ 8 w 62"/>
                  <a:gd name="T15" fmla="*/ 10 h 178"/>
                  <a:gd name="T16" fmla="*/ 7 w 62"/>
                  <a:gd name="T17" fmla="*/ 11 h 178"/>
                  <a:gd name="T18" fmla="*/ 7 w 62"/>
                  <a:gd name="T19" fmla="*/ 12 h 178"/>
                  <a:gd name="T20" fmla="*/ 6 w 62"/>
                  <a:gd name="T21" fmla="*/ 13 h 178"/>
                  <a:gd name="T22" fmla="*/ 5 w 62"/>
                  <a:gd name="T23" fmla="*/ 15 h 178"/>
                  <a:gd name="T24" fmla="*/ 4 w 62"/>
                  <a:gd name="T25" fmla="*/ 18 h 178"/>
                  <a:gd name="T26" fmla="*/ 3 w 62"/>
                  <a:gd name="T27" fmla="*/ 19 h 178"/>
                  <a:gd name="T28" fmla="*/ 2 w 62"/>
                  <a:gd name="T29" fmla="*/ 20 h 178"/>
                  <a:gd name="T30" fmla="*/ 1 w 62"/>
                  <a:gd name="T31" fmla="*/ 22 h 178"/>
                  <a:gd name="T32" fmla="*/ 0 w 62"/>
                  <a:gd name="T33" fmla="*/ 22 h 178"/>
                  <a:gd name="T34" fmla="*/ 0 w 62"/>
                  <a:gd name="T35" fmla="*/ 22 h 178"/>
                  <a:gd name="T36" fmla="*/ 2 w 62"/>
                  <a:gd name="T37" fmla="*/ 6 h 178"/>
                  <a:gd name="T38" fmla="*/ 5 w 62"/>
                  <a:gd name="T39" fmla="*/ 0 h 178"/>
                  <a:gd name="T40" fmla="*/ 5 w 62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2"/>
                  <a:gd name="T64" fmla="*/ 0 h 178"/>
                  <a:gd name="T65" fmla="*/ 62 w 62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2" h="178">
                    <a:moveTo>
                      <a:pt x="36" y="0"/>
                    </a:moveTo>
                    <a:lnTo>
                      <a:pt x="59" y="11"/>
                    </a:lnTo>
                    <a:lnTo>
                      <a:pt x="47" y="22"/>
                    </a:lnTo>
                    <a:lnTo>
                      <a:pt x="62" y="49"/>
                    </a:lnTo>
                    <a:lnTo>
                      <a:pt x="62" y="51"/>
                    </a:lnTo>
                    <a:lnTo>
                      <a:pt x="62" y="60"/>
                    </a:lnTo>
                    <a:lnTo>
                      <a:pt x="61" y="68"/>
                    </a:lnTo>
                    <a:lnTo>
                      <a:pt x="61" y="77"/>
                    </a:lnTo>
                    <a:lnTo>
                      <a:pt x="55" y="87"/>
                    </a:lnTo>
                    <a:lnTo>
                      <a:pt x="51" y="100"/>
                    </a:lnTo>
                    <a:lnTo>
                      <a:pt x="43" y="110"/>
                    </a:lnTo>
                    <a:lnTo>
                      <a:pt x="36" y="125"/>
                    </a:lnTo>
                    <a:lnTo>
                      <a:pt x="26" y="138"/>
                    </a:lnTo>
                    <a:lnTo>
                      <a:pt x="19" y="150"/>
                    </a:lnTo>
                    <a:lnTo>
                      <a:pt x="9" y="159"/>
                    </a:lnTo>
                    <a:lnTo>
                      <a:pt x="4" y="169"/>
                    </a:lnTo>
                    <a:lnTo>
                      <a:pt x="0" y="174"/>
                    </a:lnTo>
                    <a:lnTo>
                      <a:pt x="0" y="178"/>
                    </a:lnTo>
                    <a:lnTo>
                      <a:pt x="11" y="4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7" name="Freeform 158"/>
              <p:cNvSpPr>
                <a:spLocks/>
              </p:cNvSpPr>
              <p:nvPr/>
            </p:nvSpPr>
            <p:spPr bwMode="auto">
              <a:xfrm>
                <a:off x="825" y="2039"/>
                <a:ext cx="89" cy="35"/>
              </a:xfrm>
              <a:custGeom>
                <a:avLst/>
                <a:gdLst>
                  <a:gd name="T0" fmla="*/ 6 w 179"/>
                  <a:gd name="T1" fmla="*/ 0 h 70"/>
                  <a:gd name="T2" fmla="*/ 10 w 179"/>
                  <a:gd name="T3" fmla="*/ 1 h 70"/>
                  <a:gd name="T4" fmla="*/ 11 w 179"/>
                  <a:gd name="T5" fmla="*/ 3 h 70"/>
                  <a:gd name="T6" fmla="*/ 15 w 179"/>
                  <a:gd name="T7" fmla="*/ 4 h 70"/>
                  <a:gd name="T8" fmla="*/ 22 w 179"/>
                  <a:gd name="T9" fmla="*/ 7 h 70"/>
                  <a:gd name="T10" fmla="*/ 13 w 179"/>
                  <a:gd name="T11" fmla="*/ 9 h 70"/>
                  <a:gd name="T12" fmla="*/ 9 w 179"/>
                  <a:gd name="T13" fmla="*/ 4 h 70"/>
                  <a:gd name="T14" fmla="*/ 0 w 179"/>
                  <a:gd name="T15" fmla="*/ 4 h 70"/>
                  <a:gd name="T16" fmla="*/ 0 w 179"/>
                  <a:gd name="T17" fmla="*/ 3 h 70"/>
                  <a:gd name="T18" fmla="*/ 7 w 179"/>
                  <a:gd name="T19" fmla="*/ 2 h 70"/>
                  <a:gd name="T20" fmla="*/ 6 w 179"/>
                  <a:gd name="T21" fmla="*/ 0 h 70"/>
                  <a:gd name="T22" fmla="*/ 6 w 179"/>
                  <a:gd name="T23" fmla="*/ 0 h 7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9"/>
                  <a:gd name="T37" fmla="*/ 0 h 70"/>
                  <a:gd name="T38" fmla="*/ 179 w 179"/>
                  <a:gd name="T39" fmla="*/ 70 h 7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9" h="70">
                    <a:moveTo>
                      <a:pt x="55" y="0"/>
                    </a:moveTo>
                    <a:lnTo>
                      <a:pt x="80" y="7"/>
                    </a:lnTo>
                    <a:lnTo>
                      <a:pt x="89" y="28"/>
                    </a:lnTo>
                    <a:lnTo>
                      <a:pt x="122" y="32"/>
                    </a:lnTo>
                    <a:lnTo>
                      <a:pt x="179" y="58"/>
                    </a:lnTo>
                    <a:lnTo>
                      <a:pt x="110" y="70"/>
                    </a:lnTo>
                    <a:lnTo>
                      <a:pt x="76" y="39"/>
                    </a:lnTo>
                    <a:lnTo>
                      <a:pt x="0" y="39"/>
                    </a:lnTo>
                    <a:lnTo>
                      <a:pt x="0" y="24"/>
                    </a:lnTo>
                    <a:lnTo>
                      <a:pt x="61" y="22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8" name="Freeform 159"/>
              <p:cNvSpPr>
                <a:spLocks/>
              </p:cNvSpPr>
              <p:nvPr/>
            </p:nvSpPr>
            <p:spPr bwMode="auto">
              <a:xfrm>
                <a:off x="1086" y="2028"/>
                <a:ext cx="66" cy="75"/>
              </a:xfrm>
              <a:custGeom>
                <a:avLst/>
                <a:gdLst>
                  <a:gd name="T0" fmla="*/ 5 w 131"/>
                  <a:gd name="T1" fmla="*/ 19 h 150"/>
                  <a:gd name="T2" fmla="*/ 6 w 131"/>
                  <a:gd name="T3" fmla="*/ 19 h 150"/>
                  <a:gd name="T4" fmla="*/ 7 w 131"/>
                  <a:gd name="T5" fmla="*/ 18 h 150"/>
                  <a:gd name="T6" fmla="*/ 8 w 131"/>
                  <a:gd name="T7" fmla="*/ 17 h 150"/>
                  <a:gd name="T8" fmla="*/ 10 w 131"/>
                  <a:gd name="T9" fmla="*/ 14 h 150"/>
                  <a:gd name="T10" fmla="*/ 10 w 131"/>
                  <a:gd name="T11" fmla="*/ 12 h 150"/>
                  <a:gd name="T12" fmla="*/ 10 w 131"/>
                  <a:gd name="T13" fmla="*/ 11 h 150"/>
                  <a:gd name="T14" fmla="*/ 10 w 131"/>
                  <a:gd name="T15" fmla="*/ 10 h 150"/>
                  <a:gd name="T16" fmla="*/ 10 w 131"/>
                  <a:gd name="T17" fmla="*/ 9 h 150"/>
                  <a:gd name="T18" fmla="*/ 14 w 131"/>
                  <a:gd name="T19" fmla="*/ 9 h 150"/>
                  <a:gd name="T20" fmla="*/ 17 w 131"/>
                  <a:gd name="T21" fmla="*/ 0 h 150"/>
                  <a:gd name="T22" fmla="*/ 13 w 131"/>
                  <a:gd name="T23" fmla="*/ 5 h 150"/>
                  <a:gd name="T24" fmla="*/ 11 w 131"/>
                  <a:gd name="T25" fmla="*/ 1 h 150"/>
                  <a:gd name="T26" fmla="*/ 9 w 131"/>
                  <a:gd name="T27" fmla="*/ 3 h 150"/>
                  <a:gd name="T28" fmla="*/ 9 w 131"/>
                  <a:gd name="T29" fmla="*/ 7 h 150"/>
                  <a:gd name="T30" fmla="*/ 5 w 131"/>
                  <a:gd name="T31" fmla="*/ 11 h 150"/>
                  <a:gd name="T32" fmla="*/ 0 w 131"/>
                  <a:gd name="T33" fmla="*/ 19 h 150"/>
                  <a:gd name="T34" fmla="*/ 3 w 131"/>
                  <a:gd name="T35" fmla="*/ 19 h 150"/>
                  <a:gd name="T36" fmla="*/ 5 w 131"/>
                  <a:gd name="T37" fmla="*/ 19 h 150"/>
                  <a:gd name="T38" fmla="*/ 5 w 131"/>
                  <a:gd name="T39" fmla="*/ 19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1"/>
                  <a:gd name="T61" fmla="*/ 0 h 150"/>
                  <a:gd name="T62" fmla="*/ 131 w 131"/>
                  <a:gd name="T63" fmla="*/ 150 h 15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1" h="150">
                    <a:moveTo>
                      <a:pt x="40" y="150"/>
                    </a:moveTo>
                    <a:lnTo>
                      <a:pt x="43" y="148"/>
                    </a:lnTo>
                    <a:lnTo>
                      <a:pt x="53" y="140"/>
                    </a:lnTo>
                    <a:lnTo>
                      <a:pt x="62" y="129"/>
                    </a:lnTo>
                    <a:lnTo>
                      <a:pt x="74" y="117"/>
                    </a:lnTo>
                    <a:lnTo>
                      <a:pt x="76" y="102"/>
                    </a:lnTo>
                    <a:lnTo>
                      <a:pt x="76" y="91"/>
                    </a:lnTo>
                    <a:lnTo>
                      <a:pt x="74" y="81"/>
                    </a:lnTo>
                    <a:lnTo>
                      <a:pt x="74" y="79"/>
                    </a:lnTo>
                    <a:lnTo>
                      <a:pt x="106" y="70"/>
                    </a:lnTo>
                    <a:lnTo>
                      <a:pt x="131" y="0"/>
                    </a:lnTo>
                    <a:lnTo>
                      <a:pt x="97" y="38"/>
                    </a:lnTo>
                    <a:lnTo>
                      <a:pt x="85" y="11"/>
                    </a:lnTo>
                    <a:lnTo>
                      <a:pt x="72" y="28"/>
                    </a:lnTo>
                    <a:lnTo>
                      <a:pt x="72" y="59"/>
                    </a:lnTo>
                    <a:lnTo>
                      <a:pt x="40" y="91"/>
                    </a:lnTo>
                    <a:lnTo>
                      <a:pt x="0" y="146"/>
                    </a:lnTo>
                    <a:lnTo>
                      <a:pt x="24" y="146"/>
                    </a:lnTo>
                    <a:lnTo>
                      <a:pt x="40" y="150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19" name="Freeform 160"/>
              <p:cNvSpPr>
                <a:spLocks/>
              </p:cNvSpPr>
              <p:nvPr/>
            </p:nvSpPr>
            <p:spPr bwMode="auto">
              <a:xfrm>
                <a:off x="2013" y="1139"/>
                <a:ext cx="19" cy="162"/>
              </a:xfrm>
              <a:custGeom>
                <a:avLst/>
                <a:gdLst>
                  <a:gd name="T0" fmla="*/ 0 w 38"/>
                  <a:gd name="T1" fmla="*/ 0 h 325"/>
                  <a:gd name="T2" fmla="*/ 4 w 38"/>
                  <a:gd name="T3" fmla="*/ 8 h 325"/>
                  <a:gd name="T4" fmla="*/ 5 w 38"/>
                  <a:gd name="T5" fmla="*/ 40 h 325"/>
                  <a:gd name="T6" fmla="*/ 1 w 38"/>
                  <a:gd name="T7" fmla="*/ 35 h 325"/>
                  <a:gd name="T8" fmla="*/ 0 w 38"/>
                  <a:gd name="T9" fmla="*/ 0 h 325"/>
                  <a:gd name="T10" fmla="*/ 0 w 38"/>
                  <a:gd name="T11" fmla="*/ 0 h 3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25"/>
                  <a:gd name="T20" fmla="*/ 38 w 38"/>
                  <a:gd name="T21" fmla="*/ 325 h 3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25">
                    <a:moveTo>
                      <a:pt x="0" y="0"/>
                    </a:moveTo>
                    <a:lnTo>
                      <a:pt x="32" y="70"/>
                    </a:lnTo>
                    <a:lnTo>
                      <a:pt x="38" y="325"/>
                    </a:lnTo>
                    <a:lnTo>
                      <a:pt x="4" y="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C9D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0" name="Freeform 161"/>
              <p:cNvSpPr>
                <a:spLocks/>
              </p:cNvSpPr>
              <p:nvPr/>
            </p:nvSpPr>
            <p:spPr bwMode="auto">
              <a:xfrm>
                <a:off x="2034" y="1065"/>
                <a:ext cx="25" cy="255"/>
              </a:xfrm>
              <a:custGeom>
                <a:avLst/>
                <a:gdLst>
                  <a:gd name="T0" fmla="*/ 0 w 51"/>
                  <a:gd name="T1" fmla="*/ 0 h 509"/>
                  <a:gd name="T2" fmla="*/ 5 w 51"/>
                  <a:gd name="T3" fmla="*/ 4 h 509"/>
                  <a:gd name="T4" fmla="*/ 6 w 51"/>
                  <a:gd name="T5" fmla="*/ 59 h 509"/>
                  <a:gd name="T6" fmla="*/ 1 w 51"/>
                  <a:gd name="T7" fmla="*/ 64 h 509"/>
                  <a:gd name="T8" fmla="*/ 0 w 51"/>
                  <a:gd name="T9" fmla="*/ 0 h 509"/>
                  <a:gd name="T10" fmla="*/ 0 w 51"/>
                  <a:gd name="T11" fmla="*/ 0 h 5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1"/>
                  <a:gd name="T19" fmla="*/ 0 h 509"/>
                  <a:gd name="T20" fmla="*/ 51 w 51"/>
                  <a:gd name="T21" fmla="*/ 509 h 5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1" h="509">
                    <a:moveTo>
                      <a:pt x="0" y="0"/>
                    </a:moveTo>
                    <a:lnTo>
                      <a:pt x="47" y="32"/>
                    </a:lnTo>
                    <a:lnTo>
                      <a:pt x="51" y="471"/>
                    </a:lnTo>
                    <a:lnTo>
                      <a:pt x="11" y="5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380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1" name="Freeform 162"/>
              <p:cNvSpPr>
                <a:spLocks/>
              </p:cNvSpPr>
              <p:nvPr/>
            </p:nvSpPr>
            <p:spPr bwMode="auto">
              <a:xfrm>
                <a:off x="1333" y="2024"/>
                <a:ext cx="34" cy="32"/>
              </a:xfrm>
              <a:custGeom>
                <a:avLst/>
                <a:gdLst>
                  <a:gd name="T0" fmla="*/ 0 w 66"/>
                  <a:gd name="T1" fmla="*/ 3 h 65"/>
                  <a:gd name="T2" fmla="*/ 6 w 66"/>
                  <a:gd name="T3" fmla="*/ 0 h 65"/>
                  <a:gd name="T4" fmla="*/ 9 w 66"/>
                  <a:gd name="T5" fmla="*/ 0 h 65"/>
                  <a:gd name="T6" fmla="*/ 9 w 66"/>
                  <a:gd name="T7" fmla="*/ 3 h 65"/>
                  <a:gd name="T8" fmla="*/ 0 w 66"/>
                  <a:gd name="T9" fmla="*/ 8 h 65"/>
                  <a:gd name="T10" fmla="*/ 0 w 66"/>
                  <a:gd name="T11" fmla="*/ 3 h 65"/>
                  <a:gd name="T12" fmla="*/ 0 w 66"/>
                  <a:gd name="T13" fmla="*/ 3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65"/>
                  <a:gd name="T23" fmla="*/ 66 w 66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65">
                    <a:moveTo>
                      <a:pt x="0" y="29"/>
                    </a:moveTo>
                    <a:lnTo>
                      <a:pt x="40" y="0"/>
                    </a:lnTo>
                    <a:lnTo>
                      <a:pt x="66" y="0"/>
                    </a:lnTo>
                    <a:lnTo>
                      <a:pt x="66" y="31"/>
                    </a:lnTo>
                    <a:lnTo>
                      <a:pt x="0" y="65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2" name="Freeform 163"/>
              <p:cNvSpPr>
                <a:spLocks/>
              </p:cNvSpPr>
              <p:nvPr/>
            </p:nvSpPr>
            <p:spPr bwMode="auto">
              <a:xfrm>
                <a:off x="1204" y="2053"/>
                <a:ext cx="48" cy="30"/>
              </a:xfrm>
              <a:custGeom>
                <a:avLst/>
                <a:gdLst>
                  <a:gd name="T0" fmla="*/ 10 w 95"/>
                  <a:gd name="T1" fmla="*/ 0 h 61"/>
                  <a:gd name="T2" fmla="*/ 3 w 95"/>
                  <a:gd name="T3" fmla="*/ 1 h 61"/>
                  <a:gd name="T4" fmla="*/ 0 w 95"/>
                  <a:gd name="T5" fmla="*/ 3 h 61"/>
                  <a:gd name="T6" fmla="*/ 10 w 95"/>
                  <a:gd name="T7" fmla="*/ 7 h 61"/>
                  <a:gd name="T8" fmla="*/ 12 w 95"/>
                  <a:gd name="T9" fmla="*/ 4 h 61"/>
                  <a:gd name="T10" fmla="*/ 10 w 95"/>
                  <a:gd name="T11" fmla="*/ 0 h 61"/>
                  <a:gd name="T12" fmla="*/ 10 w 95"/>
                  <a:gd name="T13" fmla="*/ 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5"/>
                  <a:gd name="T22" fmla="*/ 0 h 61"/>
                  <a:gd name="T23" fmla="*/ 95 w 95"/>
                  <a:gd name="T24" fmla="*/ 61 h 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5" h="61">
                    <a:moveTo>
                      <a:pt x="74" y="0"/>
                    </a:moveTo>
                    <a:lnTo>
                      <a:pt x="17" y="10"/>
                    </a:lnTo>
                    <a:lnTo>
                      <a:pt x="0" y="27"/>
                    </a:lnTo>
                    <a:lnTo>
                      <a:pt x="78" y="61"/>
                    </a:lnTo>
                    <a:lnTo>
                      <a:pt x="95" y="3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3" name="Freeform 164"/>
              <p:cNvSpPr>
                <a:spLocks/>
              </p:cNvSpPr>
              <p:nvPr/>
            </p:nvSpPr>
            <p:spPr bwMode="auto">
              <a:xfrm>
                <a:off x="1223" y="1869"/>
                <a:ext cx="129" cy="214"/>
              </a:xfrm>
              <a:custGeom>
                <a:avLst/>
                <a:gdLst>
                  <a:gd name="T0" fmla="*/ 16 w 259"/>
                  <a:gd name="T1" fmla="*/ 0 h 430"/>
                  <a:gd name="T2" fmla="*/ 32 w 259"/>
                  <a:gd name="T3" fmla="*/ 23 h 430"/>
                  <a:gd name="T4" fmla="*/ 30 w 259"/>
                  <a:gd name="T5" fmla="*/ 44 h 430"/>
                  <a:gd name="T6" fmla="*/ 25 w 259"/>
                  <a:gd name="T7" fmla="*/ 38 h 430"/>
                  <a:gd name="T8" fmla="*/ 24 w 259"/>
                  <a:gd name="T9" fmla="*/ 38 h 430"/>
                  <a:gd name="T10" fmla="*/ 24 w 259"/>
                  <a:gd name="T11" fmla="*/ 37 h 430"/>
                  <a:gd name="T12" fmla="*/ 24 w 259"/>
                  <a:gd name="T13" fmla="*/ 36 h 430"/>
                  <a:gd name="T14" fmla="*/ 24 w 259"/>
                  <a:gd name="T15" fmla="*/ 34 h 430"/>
                  <a:gd name="T16" fmla="*/ 24 w 259"/>
                  <a:gd name="T17" fmla="*/ 33 h 430"/>
                  <a:gd name="T18" fmla="*/ 24 w 259"/>
                  <a:gd name="T19" fmla="*/ 31 h 430"/>
                  <a:gd name="T20" fmla="*/ 23 w 259"/>
                  <a:gd name="T21" fmla="*/ 29 h 430"/>
                  <a:gd name="T22" fmla="*/ 23 w 259"/>
                  <a:gd name="T23" fmla="*/ 27 h 430"/>
                  <a:gd name="T24" fmla="*/ 22 w 259"/>
                  <a:gd name="T25" fmla="*/ 25 h 430"/>
                  <a:gd name="T26" fmla="*/ 21 w 259"/>
                  <a:gd name="T27" fmla="*/ 24 h 430"/>
                  <a:gd name="T28" fmla="*/ 21 w 259"/>
                  <a:gd name="T29" fmla="*/ 23 h 430"/>
                  <a:gd name="T30" fmla="*/ 20 w 259"/>
                  <a:gd name="T31" fmla="*/ 22 h 430"/>
                  <a:gd name="T32" fmla="*/ 18 w 259"/>
                  <a:gd name="T33" fmla="*/ 20 h 430"/>
                  <a:gd name="T34" fmla="*/ 18 w 259"/>
                  <a:gd name="T35" fmla="*/ 20 h 430"/>
                  <a:gd name="T36" fmla="*/ 18 w 259"/>
                  <a:gd name="T37" fmla="*/ 20 h 430"/>
                  <a:gd name="T38" fmla="*/ 17 w 259"/>
                  <a:gd name="T39" fmla="*/ 21 h 430"/>
                  <a:gd name="T40" fmla="*/ 15 w 259"/>
                  <a:gd name="T41" fmla="*/ 21 h 430"/>
                  <a:gd name="T42" fmla="*/ 14 w 259"/>
                  <a:gd name="T43" fmla="*/ 23 h 430"/>
                  <a:gd name="T44" fmla="*/ 12 w 259"/>
                  <a:gd name="T45" fmla="*/ 23 h 430"/>
                  <a:gd name="T46" fmla="*/ 11 w 259"/>
                  <a:gd name="T47" fmla="*/ 24 h 430"/>
                  <a:gd name="T48" fmla="*/ 10 w 259"/>
                  <a:gd name="T49" fmla="*/ 24 h 430"/>
                  <a:gd name="T50" fmla="*/ 10 w 259"/>
                  <a:gd name="T51" fmla="*/ 24 h 430"/>
                  <a:gd name="T52" fmla="*/ 10 w 259"/>
                  <a:gd name="T53" fmla="*/ 25 h 430"/>
                  <a:gd name="T54" fmla="*/ 9 w 259"/>
                  <a:gd name="T55" fmla="*/ 25 h 430"/>
                  <a:gd name="T56" fmla="*/ 9 w 259"/>
                  <a:gd name="T57" fmla="*/ 27 h 430"/>
                  <a:gd name="T58" fmla="*/ 9 w 259"/>
                  <a:gd name="T59" fmla="*/ 29 h 430"/>
                  <a:gd name="T60" fmla="*/ 9 w 259"/>
                  <a:gd name="T61" fmla="*/ 30 h 430"/>
                  <a:gd name="T62" fmla="*/ 9 w 259"/>
                  <a:gd name="T63" fmla="*/ 31 h 430"/>
                  <a:gd name="T64" fmla="*/ 9 w 259"/>
                  <a:gd name="T65" fmla="*/ 32 h 430"/>
                  <a:gd name="T66" fmla="*/ 9 w 259"/>
                  <a:gd name="T67" fmla="*/ 33 h 430"/>
                  <a:gd name="T68" fmla="*/ 9 w 259"/>
                  <a:gd name="T69" fmla="*/ 34 h 430"/>
                  <a:gd name="T70" fmla="*/ 9 w 259"/>
                  <a:gd name="T71" fmla="*/ 36 h 430"/>
                  <a:gd name="T72" fmla="*/ 9 w 259"/>
                  <a:gd name="T73" fmla="*/ 37 h 430"/>
                  <a:gd name="T74" fmla="*/ 9 w 259"/>
                  <a:gd name="T75" fmla="*/ 38 h 430"/>
                  <a:gd name="T76" fmla="*/ 9 w 259"/>
                  <a:gd name="T77" fmla="*/ 40 h 430"/>
                  <a:gd name="T78" fmla="*/ 9 w 259"/>
                  <a:gd name="T79" fmla="*/ 41 h 430"/>
                  <a:gd name="T80" fmla="*/ 9 w 259"/>
                  <a:gd name="T81" fmla="*/ 42 h 430"/>
                  <a:gd name="T82" fmla="*/ 9 w 259"/>
                  <a:gd name="T83" fmla="*/ 44 h 430"/>
                  <a:gd name="T84" fmla="*/ 9 w 259"/>
                  <a:gd name="T85" fmla="*/ 45 h 430"/>
                  <a:gd name="T86" fmla="*/ 10 w 259"/>
                  <a:gd name="T87" fmla="*/ 46 h 430"/>
                  <a:gd name="T88" fmla="*/ 7 w 259"/>
                  <a:gd name="T89" fmla="*/ 53 h 430"/>
                  <a:gd name="T90" fmla="*/ 0 w 259"/>
                  <a:gd name="T91" fmla="*/ 26 h 430"/>
                  <a:gd name="T92" fmla="*/ 0 w 259"/>
                  <a:gd name="T93" fmla="*/ 9 h 430"/>
                  <a:gd name="T94" fmla="*/ 16 w 259"/>
                  <a:gd name="T95" fmla="*/ 0 h 430"/>
                  <a:gd name="T96" fmla="*/ 16 w 259"/>
                  <a:gd name="T97" fmla="*/ 0 h 43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59"/>
                  <a:gd name="T148" fmla="*/ 0 h 430"/>
                  <a:gd name="T149" fmla="*/ 259 w 259"/>
                  <a:gd name="T150" fmla="*/ 430 h 43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59" h="430">
                    <a:moveTo>
                      <a:pt x="130" y="0"/>
                    </a:moveTo>
                    <a:lnTo>
                      <a:pt x="259" y="188"/>
                    </a:lnTo>
                    <a:lnTo>
                      <a:pt x="240" y="360"/>
                    </a:lnTo>
                    <a:lnTo>
                      <a:pt x="200" y="310"/>
                    </a:lnTo>
                    <a:lnTo>
                      <a:pt x="198" y="308"/>
                    </a:lnTo>
                    <a:lnTo>
                      <a:pt x="198" y="301"/>
                    </a:lnTo>
                    <a:lnTo>
                      <a:pt x="198" y="291"/>
                    </a:lnTo>
                    <a:lnTo>
                      <a:pt x="198" y="280"/>
                    </a:lnTo>
                    <a:lnTo>
                      <a:pt x="194" y="266"/>
                    </a:lnTo>
                    <a:lnTo>
                      <a:pt x="192" y="251"/>
                    </a:lnTo>
                    <a:lnTo>
                      <a:pt x="189" y="238"/>
                    </a:lnTo>
                    <a:lnTo>
                      <a:pt x="187" y="223"/>
                    </a:lnTo>
                    <a:lnTo>
                      <a:pt x="179" y="207"/>
                    </a:lnTo>
                    <a:lnTo>
                      <a:pt x="173" y="196"/>
                    </a:lnTo>
                    <a:lnTo>
                      <a:pt x="168" y="185"/>
                    </a:lnTo>
                    <a:lnTo>
                      <a:pt x="162" y="177"/>
                    </a:lnTo>
                    <a:lnTo>
                      <a:pt x="150" y="166"/>
                    </a:lnTo>
                    <a:lnTo>
                      <a:pt x="149" y="162"/>
                    </a:lnTo>
                    <a:lnTo>
                      <a:pt x="145" y="162"/>
                    </a:lnTo>
                    <a:lnTo>
                      <a:pt x="137" y="169"/>
                    </a:lnTo>
                    <a:lnTo>
                      <a:pt x="126" y="175"/>
                    </a:lnTo>
                    <a:lnTo>
                      <a:pt x="112" y="185"/>
                    </a:lnTo>
                    <a:lnTo>
                      <a:pt x="99" y="190"/>
                    </a:lnTo>
                    <a:lnTo>
                      <a:pt x="90" y="196"/>
                    </a:lnTo>
                    <a:lnTo>
                      <a:pt x="82" y="196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78" y="207"/>
                    </a:lnTo>
                    <a:lnTo>
                      <a:pt x="76" y="219"/>
                    </a:lnTo>
                    <a:lnTo>
                      <a:pt x="76" y="236"/>
                    </a:lnTo>
                    <a:lnTo>
                      <a:pt x="74" y="244"/>
                    </a:lnTo>
                    <a:lnTo>
                      <a:pt x="74" y="251"/>
                    </a:lnTo>
                    <a:lnTo>
                      <a:pt x="73" y="261"/>
                    </a:lnTo>
                    <a:lnTo>
                      <a:pt x="73" y="270"/>
                    </a:lnTo>
                    <a:lnTo>
                      <a:pt x="73" y="280"/>
                    </a:lnTo>
                    <a:lnTo>
                      <a:pt x="73" y="289"/>
                    </a:lnTo>
                    <a:lnTo>
                      <a:pt x="73" y="299"/>
                    </a:lnTo>
                    <a:lnTo>
                      <a:pt x="73" y="308"/>
                    </a:lnTo>
                    <a:lnTo>
                      <a:pt x="73" y="321"/>
                    </a:lnTo>
                    <a:lnTo>
                      <a:pt x="73" y="335"/>
                    </a:lnTo>
                    <a:lnTo>
                      <a:pt x="74" y="344"/>
                    </a:lnTo>
                    <a:lnTo>
                      <a:pt x="76" y="356"/>
                    </a:lnTo>
                    <a:lnTo>
                      <a:pt x="78" y="365"/>
                    </a:lnTo>
                    <a:lnTo>
                      <a:pt x="80" y="369"/>
                    </a:lnTo>
                    <a:lnTo>
                      <a:pt x="63" y="430"/>
                    </a:lnTo>
                    <a:lnTo>
                      <a:pt x="0" y="213"/>
                    </a:lnTo>
                    <a:lnTo>
                      <a:pt x="0" y="74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4" name="Freeform 165"/>
              <p:cNvSpPr>
                <a:spLocks/>
              </p:cNvSpPr>
              <p:nvPr/>
            </p:nvSpPr>
            <p:spPr bwMode="auto">
              <a:xfrm>
                <a:off x="1087" y="1768"/>
                <a:ext cx="101" cy="125"/>
              </a:xfrm>
              <a:custGeom>
                <a:avLst/>
                <a:gdLst>
                  <a:gd name="T0" fmla="*/ 14 w 201"/>
                  <a:gd name="T1" fmla="*/ 2 h 251"/>
                  <a:gd name="T2" fmla="*/ 4 w 201"/>
                  <a:gd name="T3" fmla="*/ 7 h 251"/>
                  <a:gd name="T4" fmla="*/ 3 w 201"/>
                  <a:gd name="T5" fmla="*/ 7 h 251"/>
                  <a:gd name="T6" fmla="*/ 2 w 201"/>
                  <a:gd name="T7" fmla="*/ 9 h 251"/>
                  <a:gd name="T8" fmla="*/ 2 w 201"/>
                  <a:gd name="T9" fmla="*/ 10 h 251"/>
                  <a:gd name="T10" fmla="*/ 1 w 201"/>
                  <a:gd name="T11" fmla="*/ 11 h 251"/>
                  <a:gd name="T12" fmla="*/ 1 w 201"/>
                  <a:gd name="T13" fmla="*/ 12 h 251"/>
                  <a:gd name="T14" fmla="*/ 0 w 201"/>
                  <a:gd name="T15" fmla="*/ 14 h 251"/>
                  <a:gd name="T16" fmla="*/ 1 w 201"/>
                  <a:gd name="T17" fmla="*/ 15 h 251"/>
                  <a:gd name="T18" fmla="*/ 1 w 201"/>
                  <a:gd name="T19" fmla="*/ 17 h 251"/>
                  <a:gd name="T20" fmla="*/ 2 w 201"/>
                  <a:gd name="T21" fmla="*/ 18 h 251"/>
                  <a:gd name="T22" fmla="*/ 2 w 201"/>
                  <a:gd name="T23" fmla="*/ 19 h 251"/>
                  <a:gd name="T24" fmla="*/ 3 w 201"/>
                  <a:gd name="T25" fmla="*/ 20 h 251"/>
                  <a:gd name="T26" fmla="*/ 3 w 201"/>
                  <a:gd name="T27" fmla="*/ 22 h 251"/>
                  <a:gd name="T28" fmla="*/ 4 w 201"/>
                  <a:gd name="T29" fmla="*/ 23 h 251"/>
                  <a:gd name="T30" fmla="*/ 4 w 201"/>
                  <a:gd name="T31" fmla="*/ 24 h 251"/>
                  <a:gd name="T32" fmla="*/ 4 w 201"/>
                  <a:gd name="T33" fmla="*/ 26 h 251"/>
                  <a:gd name="T34" fmla="*/ 4 w 201"/>
                  <a:gd name="T35" fmla="*/ 28 h 251"/>
                  <a:gd name="T36" fmla="*/ 4 w 201"/>
                  <a:gd name="T37" fmla="*/ 29 h 251"/>
                  <a:gd name="T38" fmla="*/ 4 w 201"/>
                  <a:gd name="T39" fmla="*/ 30 h 251"/>
                  <a:gd name="T40" fmla="*/ 4 w 201"/>
                  <a:gd name="T41" fmla="*/ 31 h 251"/>
                  <a:gd name="T42" fmla="*/ 4 w 201"/>
                  <a:gd name="T43" fmla="*/ 31 h 251"/>
                  <a:gd name="T44" fmla="*/ 15 w 201"/>
                  <a:gd name="T45" fmla="*/ 25 h 251"/>
                  <a:gd name="T46" fmla="*/ 10 w 201"/>
                  <a:gd name="T47" fmla="*/ 9 h 251"/>
                  <a:gd name="T48" fmla="*/ 22 w 201"/>
                  <a:gd name="T49" fmla="*/ 2 h 251"/>
                  <a:gd name="T50" fmla="*/ 26 w 201"/>
                  <a:gd name="T51" fmla="*/ 3 h 251"/>
                  <a:gd name="T52" fmla="*/ 23 w 201"/>
                  <a:gd name="T53" fmla="*/ 0 h 251"/>
                  <a:gd name="T54" fmla="*/ 14 w 201"/>
                  <a:gd name="T55" fmla="*/ 2 h 251"/>
                  <a:gd name="T56" fmla="*/ 14 w 201"/>
                  <a:gd name="T57" fmla="*/ 2 h 25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01"/>
                  <a:gd name="T88" fmla="*/ 0 h 251"/>
                  <a:gd name="T89" fmla="*/ 201 w 201"/>
                  <a:gd name="T90" fmla="*/ 251 h 25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01" h="251">
                    <a:moveTo>
                      <a:pt x="112" y="21"/>
                    </a:moveTo>
                    <a:lnTo>
                      <a:pt x="28" y="61"/>
                    </a:lnTo>
                    <a:lnTo>
                      <a:pt x="22" y="62"/>
                    </a:lnTo>
                    <a:lnTo>
                      <a:pt x="15" y="78"/>
                    </a:lnTo>
                    <a:lnTo>
                      <a:pt x="9" y="83"/>
                    </a:lnTo>
                    <a:lnTo>
                      <a:pt x="3" y="93"/>
                    </a:lnTo>
                    <a:lnTo>
                      <a:pt x="1" y="102"/>
                    </a:lnTo>
                    <a:lnTo>
                      <a:pt x="0" y="112"/>
                    </a:lnTo>
                    <a:lnTo>
                      <a:pt x="1" y="127"/>
                    </a:lnTo>
                    <a:lnTo>
                      <a:pt x="7" y="140"/>
                    </a:lnTo>
                    <a:lnTo>
                      <a:pt x="11" y="148"/>
                    </a:lnTo>
                    <a:lnTo>
                      <a:pt x="15" y="156"/>
                    </a:lnTo>
                    <a:lnTo>
                      <a:pt x="20" y="165"/>
                    </a:lnTo>
                    <a:lnTo>
                      <a:pt x="24" y="176"/>
                    </a:lnTo>
                    <a:lnTo>
                      <a:pt x="26" y="186"/>
                    </a:lnTo>
                    <a:lnTo>
                      <a:pt x="28" y="199"/>
                    </a:lnTo>
                    <a:lnTo>
                      <a:pt x="28" y="211"/>
                    </a:lnTo>
                    <a:lnTo>
                      <a:pt x="30" y="224"/>
                    </a:lnTo>
                    <a:lnTo>
                      <a:pt x="30" y="232"/>
                    </a:lnTo>
                    <a:lnTo>
                      <a:pt x="30" y="241"/>
                    </a:lnTo>
                    <a:lnTo>
                      <a:pt x="30" y="249"/>
                    </a:lnTo>
                    <a:lnTo>
                      <a:pt x="30" y="251"/>
                    </a:lnTo>
                    <a:lnTo>
                      <a:pt x="117" y="201"/>
                    </a:lnTo>
                    <a:lnTo>
                      <a:pt x="74" y="74"/>
                    </a:lnTo>
                    <a:lnTo>
                      <a:pt x="172" y="19"/>
                    </a:lnTo>
                    <a:lnTo>
                      <a:pt x="201" y="30"/>
                    </a:lnTo>
                    <a:lnTo>
                      <a:pt x="178" y="0"/>
                    </a:lnTo>
                    <a:lnTo>
                      <a:pt x="112" y="21"/>
                    </a:lnTo>
                    <a:close/>
                  </a:path>
                </a:pathLst>
              </a:custGeom>
              <a:solidFill>
                <a:srgbClr val="FFFF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5" name="Freeform 166"/>
              <p:cNvSpPr>
                <a:spLocks/>
              </p:cNvSpPr>
              <p:nvPr/>
            </p:nvSpPr>
            <p:spPr bwMode="auto">
              <a:xfrm>
                <a:off x="1115" y="1773"/>
                <a:ext cx="118" cy="125"/>
              </a:xfrm>
              <a:custGeom>
                <a:avLst/>
                <a:gdLst>
                  <a:gd name="T0" fmla="*/ 5 w 235"/>
                  <a:gd name="T1" fmla="*/ 5 h 251"/>
                  <a:gd name="T2" fmla="*/ 0 w 235"/>
                  <a:gd name="T3" fmla="*/ 9 h 251"/>
                  <a:gd name="T4" fmla="*/ 13 w 235"/>
                  <a:gd name="T5" fmla="*/ 31 h 251"/>
                  <a:gd name="T6" fmla="*/ 30 w 235"/>
                  <a:gd name="T7" fmla="*/ 22 h 251"/>
                  <a:gd name="T8" fmla="*/ 19 w 235"/>
                  <a:gd name="T9" fmla="*/ 0 h 251"/>
                  <a:gd name="T10" fmla="*/ 5 w 235"/>
                  <a:gd name="T11" fmla="*/ 5 h 251"/>
                  <a:gd name="T12" fmla="*/ 5 w 235"/>
                  <a:gd name="T13" fmla="*/ 5 h 2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5"/>
                  <a:gd name="T22" fmla="*/ 0 h 251"/>
                  <a:gd name="T23" fmla="*/ 235 w 235"/>
                  <a:gd name="T24" fmla="*/ 251 h 2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5" h="251">
                    <a:moveTo>
                      <a:pt x="38" y="46"/>
                    </a:moveTo>
                    <a:lnTo>
                      <a:pt x="0" y="74"/>
                    </a:lnTo>
                    <a:lnTo>
                      <a:pt x="102" y="251"/>
                    </a:lnTo>
                    <a:lnTo>
                      <a:pt x="235" y="181"/>
                    </a:lnTo>
                    <a:lnTo>
                      <a:pt x="148" y="0"/>
                    </a:lnTo>
                    <a:lnTo>
                      <a:pt x="38" y="46"/>
                    </a:lnTo>
                    <a:close/>
                  </a:path>
                </a:pathLst>
              </a:custGeom>
              <a:solidFill>
                <a:srgbClr val="6B0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6" name="Freeform 167"/>
              <p:cNvSpPr>
                <a:spLocks/>
              </p:cNvSpPr>
              <p:nvPr/>
            </p:nvSpPr>
            <p:spPr bwMode="auto">
              <a:xfrm>
                <a:off x="1130" y="1774"/>
                <a:ext cx="89" cy="98"/>
              </a:xfrm>
              <a:custGeom>
                <a:avLst/>
                <a:gdLst>
                  <a:gd name="T0" fmla="*/ 0 w 179"/>
                  <a:gd name="T1" fmla="*/ 6 h 198"/>
                  <a:gd name="T2" fmla="*/ 13 w 179"/>
                  <a:gd name="T3" fmla="*/ 0 h 198"/>
                  <a:gd name="T4" fmla="*/ 22 w 179"/>
                  <a:gd name="T5" fmla="*/ 14 h 198"/>
                  <a:gd name="T6" fmla="*/ 9 w 179"/>
                  <a:gd name="T7" fmla="*/ 24 h 198"/>
                  <a:gd name="T8" fmla="*/ 0 w 179"/>
                  <a:gd name="T9" fmla="*/ 6 h 198"/>
                  <a:gd name="T10" fmla="*/ 0 w 179"/>
                  <a:gd name="T11" fmla="*/ 6 h 1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9"/>
                  <a:gd name="T19" fmla="*/ 0 h 198"/>
                  <a:gd name="T20" fmla="*/ 179 w 179"/>
                  <a:gd name="T21" fmla="*/ 198 h 1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9" h="198">
                    <a:moveTo>
                      <a:pt x="0" y="48"/>
                    </a:moveTo>
                    <a:lnTo>
                      <a:pt x="105" y="0"/>
                    </a:lnTo>
                    <a:lnTo>
                      <a:pt x="179" y="114"/>
                    </a:lnTo>
                    <a:lnTo>
                      <a:pt x="74" y="19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D1D14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7" name="Freeform 168"/>
              <p:cNvSpPr>
                <a:spLocks/>
              </p:cNvSpPr>
              <p:nvPr/>
            </p:nvSpPr>
            <p:spPr bwMode="auto">
              <a:xfrm>
                <a:off x="1139" y="1763"/>
                <a:ext cx="69" cy="116"/>
              </a:xfrm>
              <a:custGeom>
                <a:avLst/>
                <a:gdLst>
                  <a:gd name="T0" fmla="*/ 17 w 139"/>
                  <a:gd name="T1" fmla="*/ 15 h 232"/>
                  <a:gd name="T2" fmla="*/ 8 w 139"/>
                  <a:gd name="T3" fmla="*/ 7 h 232"/>
                  <a:gd name="T4" fmla="*/ 8 w 139"/>
                  <a:gd name="T5" fmla="*/ 1 h 232"/>
                  <a:gd name="T6" fmla="*/ 5 w 139"/>
                  <a:gd name="T7" fmla="*/ 0 h 232"/>
                  <a:gd name="T8" fmla="*/ 0 w 139"/>
                  <a:gd name="T9" fmla="*/ 5 h 232"/>
                  <a:gd name="T10" fmla="*/ 6 w 139"/>
                  <a:gd name="T11" fmla="*/ 12 h 232"/>
                  <a:gd name="T12" fmla="*/ 8 w 139"/>
                  <a:gd name="T13" fmla="*/ 24 h 232"/>
                  <a:gd name="T14" fmla="*/ 10 w 139"/>
                  <a:gd name="T15" fmla="*/ 29 h 232"/>
                  <a:gd name="T16" fmla="*/ 16 w 139"/>
                  <a:gd name="T17" fmla="*/ 27 h 232"/>
                  <a:gd name="T18" fmla="*/ 17 w 139"/>
                  <a:gd name="T19" fmla="*/ 15 h 232"/>
                  <a:gd name="T20" fmla="*/ 17 w 139"/>
                  <a:gd name="T21" fmla="*/ 15 h 23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9"/>
                  <a:gd name="T34" fmla="*/ 0 h 232"/>
                  <a:gd name="T35" fmla="*/ 139 w 139"/>
                  <a:gd name="T36" fmla="*/ 232 h 23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9" h="232">
                    <a:moveTo>
                      <a:pt x="139" y="116"/>
                    </a:moveTo>
                    <a:lnTo>
                      <a:pt x="67" y="59"/>
                    </a:lnTo>
                    <a:lnTo>
                      <a:pt x="65" y="8"/>
                    </a:lnTo>
                    <a:lnTo>
                      <a:pt x="40" y="0"/>
                    </a:lnTo>
                    <a:lnTo>
                      <a:pt x="0" y="40"/>
                    </a:lnTo>
                    <a:lnTo>
                      <a:pt x="55" y="90"/>
                    </a:lnTo>
                    <a:lnTo>
                      <a:pt x="70" y="186"/>
                    </a:lnTo>
                    <a:lnTo>
                      <a:pt x="86" y="232"/>
                    </a:lnTo>
                    <a:lnTo>
                      <a:pt x="128" y="211"/>
                    </a:lnTo>
                    <a:lnTo>
                      <a:pt x="139" y="116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8" name="Freeform 169"/>
              <p:cNvSpPr>
                <a:spLocks/>
              </p:cNvSpPr>
              <p:nvPr/>
            </p:nvSpPr>
            <p:spPr bwMode="auto">
              <a:xfrm>
                <a:off x="1344" y="1668"/>
                <a:ext cx="116" cy="110"/>
              </a:xfrm>
              <a:custGeom>
                <a:avLst/>
                <a:gdLst>
                  <a:gd name="T0" fmla="*/ 0 w 232"/>
                  <a:gd name="T1" fmla="*/ 18 h 221"/>
                  <a:gd name="T2" fmla="*/ 18 w 232"/>
                  <a:gd name="T3" fmla="*/ 10 h 221"/>
                  <a:gd name="T4" fmla="*/ 19 w 232"/>
                  <a:gd name="T5" fmla="*/ 5 h 221"/>
                  <a:gd name="T6" fmla="*/ 23 w 232"/>
                  <a:gd name="T7" fmla="*/ 2 h 221"/>
                  <a:gd name="T8" fmla="*/ 29 w 232"/>
                  <a:gd name="T9" fmla="*/ 0 h 221"/>
                  <a:gd name="T10" fmla="*/ 29 w 232"/>
                  <a:gd name="T11" fmla="*/ 2 h 221"/>
                  <a:gd name="T12" fmla="*/ 26 w 232"/>
                  <a:gd name="T13" fmla="*/ 4 h 221"/>
                  <a:gd name="T14" fmla="*/ 28 w 232"/>
                  <a:gd name="T15" fmla="*/ 7 h 221"/>
                  <a:gd name="T16" fmla="*/ 26 w 232"/>
                  <a:gd name="T17" fmla="*/ 11 h 221"/>
                  <a:gd name="T18" fmla="*/ 20 w 232"/>
                  <a:gd name="T19" fmla="*/ 11 h 221"/>
                  <a:gd name="T20" fmla="*/ 15 w 232"/>
                  <a:gd name="T21" fmla="*/ 19 h 221"/>
                  <a:gd name="T22" fmla="*/ 6 w 232"/>
                  <a:gd name="T23" fmla="*/ 27 h 221"/>
                  <a:gd name="T24" fmla="*/ 0 w 232"/>
                  <a:gd name="T25" fmla="*/ 18 h 221"/>
                  <a:gd name="T26" fmla="*/ 0 w 232"/>
                  <a:gd name="T27" fmla="*/ 18 h 2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32"/>
                  <a:gd name="T43" fmla="*/ 0 h 221"/>
                  <a:gd name="T44" fmla="*/ 232 w 232"/>
                  <a:gd name="T45" fmla="*/ 221 h 22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32" h="221">
                    <a:moveTo>
                      <a:pt x="0" y="146"/>
                    </a:moveTo>
                    <a:lnTo>
                      <a:pt x="144" y="84"/>
                    </a:lnTo>
                    <a:lnTo>
                      <a:pt x="146" y="44"/>
                    </a:lnTo>
                    <a:lnTo>
                      <a:pt x="180" y="23"/>
                    </a:lnTo>
                    <a:lnTo>
                      <a:pt x="232" y="0"/>
                    </a:lnTo>
                    <a:lnTo>
                      <a:pt x="226" y="19"/>
                    </a:lnTo>
                    <a:lnTo>
                      <a:pt x="205" y="32"/>
                    </a:lnTo>
                    <a:lnTo>
                      <a:pt x="222" y="63"/>
                    </a:lnTo>
                    <a:lnTo>
                      <a:pt x="201" y="89"/>
                    </a:lnTo>
                    <a:lnTo>
                      <a:pt x="159" y="95"/>
                    </a:lnTo>
                    <a:lnTo>
                      <a:pt x="118" y="152"/>
                    </a:lnTo>
                    <a:lnTo>
                      <a:pt x="45" y="221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29" name="Freeform 170"/>
              <p:cNvSpPr>
                <a:spLocks/>
              </p:cNvSpPr>
              <p:nvPr/>
            </p:nvSpPr>
            <p:spPr bwMode="auto">
              <a:xfrm>
                <a:off x="1168" y="1734"/>
                <a:ext cx="213" cy="180"/>
              </a:xfrm>
              <a:custGeom>
                <a:avLst/>
                <a:gdLst>
                  <a:gd name="T0" fmla="*/ 22 w 426"/>
                  <a:gd name="T1" fmla="*/ 9 h 361"/>
                  <a:gd name="T2" fmla="*/ 13 w 426"/>
                  <a:gd name="T3" fmla="*/ 9 h 361"/>
                  <a:gd name="T4" fmla="*/ 7 w 426"/>
                  <a:gd name="T5" fmla="*/ 20 h 361"/>
                  <a:gd name="T6" fmla="*/ 3 w 426"/>
                  <a:gd name="T7" fmla="*/ 23 h 361"/>
                  <a:gd name="T8" fmla="*/ 0 w 426"/>
                  <a:gd name="T9" fmla="*/ 27 h 361"/>
                  <a:gd name="T10" fmla="*/ 6 w 426"/>
                  <a:gd name="T11" fmla="*/ 35 h 361"/>
                  <a:gd name="T12" fmla="*/ 14 w 426"/>
                  <a:gd name="T13" fmla="*/ 26 h 361"/>
                  <a:gd name="T14" fmla="*/ 14 w 426"/>
                  <a:gd name="T15" fmla="*/ 26 h 361"/>
                  <a:gd name="T16" fmla="*/ 13 w 426"/>
                  <a:gd name="T17" fmla="*/ 27 h 361"/>
                  <a:gd name="T18" fmla="*/ 13 w 426"/>
                  <a:gd name="T19" fmla="*/ 28 h 361"/>
                  <a:gd name="T20" fmla="*/ 13 w 426"/>
                  <a:gd name="T21" fmla="*/ 30 h 361"/>
                  <a:gd name="T22" fmla="*/ 13 w 426"/>
                  <a:gd name="T23" fmla="*/ 31 h 361"/>
                  <a:gd name="T24" fmla="*/ 13 w 426"/>
                  <a:gd name="T25" fmla="*/ 33 h 361"/>
                  <a:gd name="T26" fmla="*/ 13 w 426"/>
                  <a:gd name="T27" fmla="*/ 35 h 361"/>
                  <a:gd name="T28" fmla="*/ 13 w 426"/>
                  <a:gd name="T29" fmla="*/ 37 h 361"/>
                  <a:gd name="T30" fmla="*/ 13 w 426"/>
                  <a:gd name="T31" fmla="*/ 38 h 361"/>
                  <a:gd name="T32" fmla="*/ 13 w 426"/>
                  <a:gd name="T33" fmla="*/ 40 h 361"/>
                  <a:gd name="T34" fmla="*/ 13 w 426"/>
                  <a:gd name="T35" fmla="*/ 41 h 361"/>
                  <a:gd name="T36" fmla="*/ 13 w 426"/>
                  <a:gd name="T37" fmla="*/ 42 h 361"/>
                  <a:gd name="T38" fmla="*/ 14 w 426"/>
                  <a:gd name="T39" fmla="*/ 44 h 361"/>
                  <a:gd name="T40" fmla="*/ 14 w 426"/>
                  <a:gd name="T41" fmla="*/ 45 h 361"/>
                  <a:gd name="T42" fmla="*/ 22 w 426"/>
                  <a:gd name="T43" fmla="*/ 45 h 361"/>
                  <a:gd name="T44" fmla="*/ 33 w 426"/>
                  <a:gd name="T45" fmla="*/ 37 h 361"/>
                  <a:gd name="T46" fmla="*/ 39 w 426"/>
                  <a:gd name="T47" fmla="*/ 12 h 361"/>
                  <a:gd name="T48" fmla="*/ 53 w 426"/>
                  <a:gd name="T49" fmla="*/ 5 h 361"/>
                  <a:gd name="T50" fmla="*/ 45 w 426"/>
                  <a:gd name="T51" fmla="*/ 0 h 361"/>
                  <a:gd name="T52" fmla="*/ 39 w 426"/>
                  <a:gd name="T53" fmla="*/ 1 h 361"/>
                  <a:gd name="T54" fmla="*/ 40 w 426"/>
                  <a:gd name="T55" fmla="*/ 4 h 361"/>
                  <a:gd name="T56" fmla="*/ 31 w 426"/>
                  <a:gd name="T57" fmla="*/ 7 h 361"/>
                  <a:gd name="T58" fmla="*/ 29 w 426"/>
                  <a:gd name="T59" fmla="*/ 10 h 361"/>
                  <a:gd name="T60" fmla="*/ 22 w 426"/>
                  <a:gd name="T61" fmla="*/ 9 h 361"/>
                  <a:gd name="T62" fmla="*/ 22 w 426"/>
                  <a:gd name="T63" fmla="*/ 9 h 36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6"/>
                  <a:gd name="T97" fmla="*/ 0 h 361"/>
                  <a:gd name="T98" fmla="*/ 426 w 426"/>
                  <a:gd name="T99" fmla="*/ 361 h 36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6" h="361">
                    <a:moveTo>
                      <a:pt x="171" y="78"/>
                    </a:moveTo>
                    <a:lnTo>
                      <a:pt x="105" y="78"/>
                    </a:lnTo>
                    <a:lnTo>
                      <a:pt x="51" y="160"/>
                    </a:lnTo>
                    <a:lnTo>
                      <a:pt x="23" y="185"/>
                    </a:lnTo>
                    <a:lnTo>
                      <a:pt x="0" y="221"/>
                    </a:lnTo>
                    <a:lnTo>
                      <a:pt x="42" y="283"/>
                    </a:lnTo>
                    <a:lnTo>
                      <a:pt x="114" y="211"/>
                    </a:lnTo>
                    <a:lnTo>
                      <a:pt x="112" y="211"/>
                    </a:lnTo>
                    <a:lnTo>
                      <a:pt x="110" y="219"/>
                    </a:lnTo>
                    <a:lnTo>
                      <a:pt x="108" y="226"/>
                    </a:lnTo>
                    <a:lnTo>
                      <a:pt x="107" y="240"/>
                    </a:lnTo>
                    <a:lnTo>
                      <a:pt x="101" y="251"/>
                    </a:lnTo>
                    <a:lnTo>
                      <a:pt x="99" y="266"/>
                    </a:lnTo>
                    <a:lnTo>
                      <a:pt x="99" y="282"/>
                    </a:lnTo>
                    <a:lnTo>
                      <a:pt x="99" y="299"/>
                    </a:lnTo>
                    <a:lnTo>
                      <a:pt x="99" y="308"/>
                    </a:lnTo>
                    <a:lnTo>
                      <a:pt x="101" y="322"/>
                    </a:lnTo>
                    <a:lnTo>
                      <a:pt x="103" y="331"/>
                    </a:lnTo>
                    <a:lnTo>
                      <a:pt x="108" y="342"/>
                    </a:lnTo>
                    <a:lnTo>
                      <a:pt x="112" y="356"/>
                    </a:lnTo>
                    <a:lnTo>
                      <a:pt x="116" y="361"/>
                    </a:lnTo>
                    <a:lnTo>
                      <a:pt x="173" y="361"/>
                    </a:lnTo>
                    <a:lnTo>
                      <a:pt x="259" y="299"/>
                    </a:lnTo>
                    <a:lnTo>
                      <a:pt x="308" y="99"/>
                    </a:lnTo>
                    <a:lnTo>
                      <a:pt x="426" y="40"/>
                    </a:lnTo>
                    <a:lnTo>
                      <a:pt x="359" y="0"/>
                    </a:lnTo>
                    <a:lnTo>
                      <a:pt x="310" y="10"/>
                    </a:lnTo>
                    <a:lnTo>
                      <a:pt x="316" y="34"/>
                    </a:lnTo>
                    <a:lnTo>
                      <a:pt x="253" y="59"/>
                    </a:lnTo>
                    <a:lnTo>
                      <a:pt x="232" y="80"/>
                    </a:lnTo>
                    <a:lnTo>
                      <a:pt x="171" y="7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0" name="Freeform 171"/>
              <p:cNvSpPr>
                <a:spLocks/>
              </p:cNvSpPr>
              <p:nvPr/>
            </p:nvSpPr>
            <p:spPr bwMode="auto">
              <a:xfrm>
                <a:off x="1240" y="1710"/>
                <a:ext cx="57" cy="62"/>
              </a:xfrm>
              <a:custGeom>
                <a:avLst/>
                <a:gdLst>
                  <a:gd name="T0" fmla="*/ 0 w 114"/>
                  <a:gd name="T1" fmla="*/ 10 h 123"/>
                  <a:gd name="T2" fmla="*/ 14 w 114"/>
                  <a:gd name="T3" fmla="*/ 0 h 123"/>
                  <a:gd name="T4" fmla="*/ 13 w 114"/>
                  <a:gd name="T5" fmla="*/ 10 h 123"/>
                  <a:gd name="T6" fmla="*/ 10 w 114"/>
                  <a:gd name="T7" fmla="*/ 12 h 123"/>
                  <a:gd name="T8" fmla="*/ 10 w 114"/>
                  <a:gd name="T9" fmla="*/ 16 h 123"/>
                  <a:gd name="T10" fmla="*/ 1 w 114"/>
                  <a:gd name="T11" fmla="*/ 14 h 123"/>
                  <a:gd name="T12" fmla="*/ 0 w 114"/>
                  <a:gd name="T13" fmla="*/ 10 h 123"/>
                  <a:gd name="T14" fmla="*/ 0 w 114"/>
                  <a:gd name="T15" fmla="*/ 10 h 1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4"/>
                  <a:gd name="T25" fmla="*/ 0 h 123"/>
                  <a:gd name="T26" fmla="*/ 114 w 114"/>
                  <a:gd name="T27" fmla="*/ 123 h 1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4" h="123">
                    <a:moveTo>
                      <a:pt x="0" y="74"/>
                    </a:moveTo>
                    <a:lnTo>
                      <a:pt x="114" y="0"/>
                    </a:lnTo>
                    <a:lnTo>
                      <a:pt x="104" y="74"/>
                    </a:lnTo>
                    <a:lnTo>
                      <a:pt x="77" y="93"/>
                    </a:lnTo>
                    <a:lnTo>
                      <a:pt x="74" y="123"/>
                    </a:lnTo>
                    <a:lnTo>
                      <a:pt x="5" y="110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1" name="Freeform 172"/>
              <p:cNvSpPr>
                <a:spLocks/>
              </p:cNvSpPr>
              <p:nvPr/>
            </p:nvSpPr>
            <p:spPr bwMode="auto">
              <a:xfrm>
                <a:off x="1238" y="1747"/>
                <a:ext cx="23" cy="23"/>
              </a:xfrm>
              <a:custGeom>
                <a:avLst/>
                <a:gdLst>
                  <a:gd name="T0" fmla="*/ 0 w 45"/>
                  <a:gd name="T1" fmla="*/ 0 h 45"/>
                  <a:gd name="T2" fmla="*/ 2 w 45"/>
                  <a:gd name="T3" fmla="*/ 5 h 45"/>
                  <a:gd name="T4" fmla="*/ 6 w 45"/>
                  <a:gd name="T5" fmla="*/ 6 h 45"/>
                  <a:gd name="T6" fmla="*/ 6 w 45"/>
                  <a:gd name="T7" fmla="*/ 4 h 45"/>
                  <a:gd name="T8" fmla="*/ 0 w 45"/>
                  <a:gd name="T9" fmla="*/ 0 h 45"/>
                  <a:gd name="T10" fmla="*/ 0 w 45"/>
                  <a:gd name="T11" fmla="*/ 0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45"/>
                  <a:gd name="T20" fmla="*/ 45 w 45"/>
                  <a:gd name="T21" fmla="*/ 45 h 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45">
                    <a:moveTo>
                      <a:pt x="0" y="0"/>
                    </a:moveTo>
                    <a:lnTo>
                      <a:pt x="9" y="34"/>
                    </a:lnTo>
                    <a:lnTo>
                      <a:pt x="42" y="45"/>
                    </a:lnTo>
                    <a:lnTo>
                      <a:pt x="45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2" name="Freeform 173"/>
              <p:cNvSpPr>
                <a:spLocks/>
              </p:cNvSpPr>
              <p:nvPr/>
            </p:nvSpPr>
            <p:spPr bwMode="auto">
              <a:xfrm>
                <a:off x="1223" y="1678"/>
                <a:ext cx="84" cy="76"/>
              </a:xfrm>
              <a:custGeom>
                <a:avLst/>
                <a:gdLst>
                  <a:gd name="T0" fmla="*/ 21 w 168"/>
                  <a:gd name="T1" fmla="*/ 5 h 152"/>
                  <a:gd name="T2" fmla="*/ 18 w 168"/>
                  <a:gd name="T3" fmla="*/ 1 h 152"/>
                  <a:gd name="T4" fmla="*/ 16 w 168"/>
                  <a:gd name="T5" fmla="*/ 2 h 152"/>
                  <a:gd name="T6" fmla="*/ 15 w 168"/>
                  <a:gd name="T7" fmla="*/ 2 h 152"/>
                  <a:gd name="T8" fmla="*/ 14 w 168"/>
                  <a:gd name="T9" fmla="*/ 1 h 152"/>
                  <a:gd name="T10" fmla="*/ 13 w 168"/>
                  <a:gd name="T11" fmla="*/ 1 h 152"/>
                  <a:gd name="T12" fmla="*/ 12 w 168"/>
                  <a:gd name="T13" fmla="*/ 1 h 152"/>
                  <a:gd name="T14" fmla="*/ 11 w 168"/>
                  <a:gd name="T15" fmla="*/ 0 h 152"/>
                  <a:gd name="T16" fmla="*/ 10 w 168"/>
                  <a:gd name="T17" fmla="*/ 0 h 152"/>
                  <a:gd name="T18" fmla="*/ 9 w 168"/>
                  <a:gd name="T19" fmla="*/ 0 h 152"/>
                  <a:gd name="T20" fmla="*/ 7 w 168"/>
                  <a:gd name="T21" fmla="*/ 1 h 152"/>
                  <a:gd name="T22" fmla="*/ 5 w 168"/>
                  <a:gd name="T23" fmla="*/ 1 h 152"/>
                  <a:gd name="T24" fmla="*/ 5 w 168"/>
                  <a:gd name="T25" fmla="*/ 1 h 152"/>
                  <a:gd name="T26" fmla="*/ 3 w 168"/>
                  <a:gd name="T27" fmla="*/ 2 h 152"/>
                  <a:gd name="T28" fmla="*/ 3 w 168"/>
                  <a:gd name="T29" fmla="*/ 2 h 152"/>
                  <a:gd name="T30" fmla="*/ 2 w 168"/>
                  <a:gd name="T31" fmla="*/ 4 h 152"/>
                  <a:gd name="T32" fmla="*/ 1 w 168"/>
                  <a:gd name="T33" fmla="*/ 5 h 152"/>
                  <a:gd name="T34" fmla="*/ 1 w 168"/>
                  <a:gd name="T35" fmla="*/ 5 h 152"/>
                  <a:gd name="T36" fmla="*/ 1 w 168"/>
                  <a:gd name="T37" fmla="*/ 7 h 152"/>
                  <a:gd name="T38" fmla="*/ 1 w 168"/>
                  <a:gd name="T39" fmla="*/ 9 h 152"/>
                  <a:gd name="T40" fmla="*/ 1 w 168"/>
                  <a:gd name="T41" fmla="*/ 10 h 152"/>
                  <a:gd name="T42" fmla="*/ 0 w 168"/>
                  <a:gd name="T43" fmla="*/ 10 h 152"/>
                  <a:gd name="T44" fmla="*/ 0 w 168"/>
                  <a:gd name="T45" fmla="*/ 11 h 152"/>
                  <a:gd name="T46" fmla="*/ 0 w 168"/>
                  <a:gd name="T47" fmla="*/ 13 h 152"/>
                  <a:gd name="T48" fmla="*/ 1 w 168"/>
                  <a:gd name="T49" fmla="*/ 14 h 152"/>
                  <a:gd name="T50" fmla="*/ 1 w 168"/>
                  <a:gd name="T51" fmla="*/ 15 h 152"/>
                  <a:gd name="T52" fmla="*/ 1 w 168"/>
                  <a:gd name="T53" fmla="*/ 15 h 152"/>
                  <a:gd name="T54" fmla="*/ 1 w 168"/>
                  <a:gd name="T55" fmla="*/ 18 h 152"/>
                  <a:gd name="T56" fmla="*/ 5 w 168"/>
                  <a:gd name="T57" fmla="*/ 19 h 152"/>
                  <a:gd name="T58" fmla="*/ 11 w 168"/>
                  <a:gd name="T59" fmla="*/ 18 h 152"/>
                  <a:gd name="T60" fmla="*/ 19 w 168"/>
                  <a:gd name="T61" fmla="*/ 9 h 152"/>
                  <a:gd name="T62" fmla="*/ 21 w 168"/>
                  <a:gd name="T63" fmla="*/ 5 h 152"/>
                  <a:gd name="T64" fmla="*/ 21 w 168"/>
                  <a:gd name="T65" fmla="*/ 5 h 15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8"/>
                  <a:gd name="T100" fmla="*/ 0 h 152"/>
                  <a:gd name="T101" fmla="*/ 168 w 168"/>
                  <a:gd name="T102" fmla="*/ 152 h 15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8" h="152">
                    <a:moveTo>
                      <a:pt x="168" y="34"/>
                    </a:moveTo>
                    <a:lnTo>
                      <a:pt x="143" y="11"/>
                    </a:lnTo>
                    <a:lnTo>
                      <a:pt x="128" y="19"/>
                    </a:lnTo>
                    <a:lnTo>
                      <a:pt x="124" y="17"/>
                    </a:lnTo>
                    <a:lnTo>
                      <a:pt x="118" y="13"/>
                    </a:lnTo>
                    <a:lnTo>
                      <a:pt x="109" y="10"/>
                    </a:lnTo>
                    <a:lnTo>
                      <a:pt x="101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67" y="0"/>
                    </a:lnTo>
                    <a:lnTo>
                      <a:pt x="57" y="2"/>
                    </a:lnTo>
                    <a:lnTo>
                      <a:pt x="46" y="6"/>
                    </a:lnTo>
                    <a:lnTo>
                      <a:pt x="38" y="10"/>
                    </a:lnTo>
                    <a:lnTo>
                      <a:pt x="29" y="17"/>
                    </a:lnTo>
                    <a:lnTo>
                      <a:pt x="25" y="23"/>
                    </a:lnTo>
                    <a:lnTo>
                      <a:pt x="16" y="32"/>
                    </a:lnTo>
                    <a:lnTo>
                      <a:pt x="14" y="38"/>
                    </a:lnTo>
                    <a:lnTo>
                      <a:pt x="10" y="42"/>
                    </a:lnTo>
                    <a:lnTo>
                      <a:pt x="8" y="59"/>
                    </a:lnTo>
                    <a:lnTo>
                      <a:pt x="4" y="68"/>
                    </a:lnTo>
                    <a:lnTo>
                      <a:pt x="4" y="78"/>
                    </a:lnTo>
                    <a:lnTo>
                      <a:pt x="0" y="86"/>
                    </a:lnTo>
                    <a:lnTo>
                      <a:pt x="0" y="95"/>
                    </a:lnTo>
                    <a:lnTo>
                      <a:pt x="0" y="107"/>
                    </a:lnTo>
                    <a:lnTo>
                      <a:pt x="4" y="116"/>
                    </a:lnTo>
                    <a:lnTo>
                      <a:pt x="6" y="124"/>
                    </a:lnTo>
                    <a:lnTo>
                      <a:pt x="10" y="127"/>
                    </a:lnTo>
                    <a:lnTo>
                      <a:pt x="6" y="143"/>
                    </a:lnTo>
                    <a:lnTo>
                      <a:pt x="42" y="152"/>
                    </a:lnTo>
                    <a:lnTo>
                      <a:pt x="92" y="139"/>
                    </a:lnTo>
                    <a:lnTo>
                      <a:pt x="145" y="65"/>
                    </a:lnTo>
                    <a:lnTo>
                      <a:pt x="168" y="3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3" name="Freeform 174"/>
              <p:cNvSpPr>
                <a:spLocks/>
              </p:cNvSpPr>
              <p:nvPr/>
            </p:nvSpPr>
            <p:spPr bwMode="auto">
              <a:xfrm>
                <a:off x="1241" y="1685"/>
                <a:ext cx="71" cy="69"/>
              </a:xfrm>
              <a:custGeom>
                <a:avLst/>
                <a:gdLst>
                  <a:gd name="T0" fmla="*/ 0 w 141"/>
                  <a:gd name="T1" fmla="*/ 14 h 137"/>
                  <a:gd name="T2" fmla="*/ 0 w 141"/>
                  <a:gd name="T3" fmla="*/ 14 h 137"/>
                  <a:gd name="T4" fmla="*/ 0 w 141"/>
                  <a:gd name="T5" fmla="*/ 13 h 137"/>
                  <a:gd name="T6" fmla="*/ 0 w 141"/>
                  <a:gd name="T7" fmla="*/ 11 h 137"/>
                  <a:gd name="T8" fmla="*/ 1 w 141"/>
                  <a:gd name="T9" fmla="*/ 10 h 137"/>
                  <a:gd name="T10" fmla="*/ 1 w 141"/>
                  <a:gd name="T11" fmla="*/ 9 h 137"/>
                  <a:gd name="T12" fmla="*/ 1 w 141"/>
                  <a:gd name="T13" fmla="*/ 7 h 137"/>
                  <a:gd name="T14" fmla="*/ 2 w 141"/>
                  <a:gd name="T15" fmla="*/ 5 h 137"/>
                  <a:gd name="T16" fmla="*/ 3 w 141"/>
                  <a:gd name="T17" fmla="*/ 4 h 137"/>
                  <a:gd name="T18" fmla="*/ 3 w 141"/>
                  <a:gd name="T19" fmla="*/ 3 h 137"/>
                  <a:gd name="T20" fmla="*/ 4 w 141"/>
                  <a:gd name="T21" fmla="*/ 2 h 137"/>
                  <a:gd name="T22" fmla="*/ 5 w 141"/>
                  <a:gd name="T23" fmla="*/ 1 h 137"/>
                  <a:gd name="T24" fmla="*/ 6 w 141"/>
                  <a:gd name="T25" fmla="*/ 1 h 137"/>
                  <a:gd name="T26" fmla="*/ 8 w 141"/>
                  <a:gd name="T27" fmla="*/ 0 h 137"/>
                  <a:gd name="T28" fmla="*/ 10 w 141"/>
                  <a:gd name="T29" fmla="*/ 1 h 137"/>
                  <a:gd name="T30" fmla="*/ 11 w 141"/>
                  <a:gd name="T31" fmla="*/ 2 h 137"/>
                  <a:gd name="T32" fmla="*/ 12 w 141"/>
                  <a:gd name="T33" fmla="*/ 3 h 137"/>
                  <a:gd name="T34" fmla="*/ 12 w 141"/>
                  <a:gd name="T35" fmla="*/ 4 h 137"/>
                  <a:gd name="T36" fmla="*/ 13 w 141"/>
                  <a:gd name="T37" fmla="*/ 5 h 137"/>
                  <a:gd name="T38" fmla="*/ 16 w 141"/>
                  <a:gd name="T39" fmla="*/ 2 h 137"/>
                  <a:gd name="T40" fmla="*/ 18 w 141"/>
                  <a:gd name="T41" fmla="*/ 4 h 137"/>
                  <a:gd name="T42" fmla="*/ 16 w 141"/>
                  <a:gd name="T43" fmla="*/ 6 h 137"/>
                  <a:gd name="T44" fmla="*/ 16 w 141"/>
                  <a:gd name="T45" fmla="*/ 6 h 137"/>
                  <a:gd name="T46" fmla="*/ 15 w 141"/>
                  <a:gd name="T47" fmla="*/ 7 h 137"/>
                  <a:gd name="T48" fmla="*/ 15 w 141"/>
                  <a:gd name="T49" fmla="*/ 9 h 137"/>
                  <a:gd name="T50" fmla="*/ 14 w 141"/>
                  <a:gd name="T51" fmla="*/ 11 h 137"/>
                  <a:gd name="T52" fmla="*/ 12 w 141"/>
                  <a:gd name="T53" fmla="*/ 13 h 137"/>
                  <a:gd name="T54" fmla="*/ 11 w 141"/>
                  <a:gd name="T55" fmla="*/ 14 h 137"/>
                  <a:gd name="T56" fmla="*/ 9 w 141"/>
                  <a:gd name="T57" fmla="*/ 16 h 137"/>
                  <a:gd name="T58" fmla="*/ 7 w 141"/>
                  <a:gd name="T59" fmla="*/ 17 h 137"/>
                  <a:gd name="T60" fmla="*/ 5 w 141"/>
                  <a:gd name="T61" fmla="*/ 17 h 137"/>
                  <a:gd name="T62" fmla="*/ 4 w 141"/>
                  <a:gd name="T63" fmla="*/ 17 h 137"/>
                  <a:gd name="T64" fmla="*/ 3 w 141"/>
                  <a:gd name="T65" fmla="*/ 17 h 137"/>
                  <a:gd name="T66" fmla="*/ 2 w 141"/>
                  <a:gd name="T67" fmla="*/ 18 h 137"/>
                  <a:gd name="T68" fmla="*/ 1 w 141"/>
                  <a:gd name="T69" fmla="*/ 18 h 137"/>
                  <a:gd name="T70" fmla="*/ 1 w 141"/>
                  <a:gd name="T71" fmla="*/ 18 h 137"/>
                  <a:gd name="T72" fmla="*/ 5 w 141"/>
                  <a:gd name="T73" fmla="*/ 15 h 137"/>
                  <a:gd name="T74" fmla="*/ 0 w 141"/>
                  <a:gd name="T75" fmla="*/ 14 h 137"/>
                  <a:gd name="T76" fmla="*/ 0 w 141"/>
                  <a:gd name="T77" fmla="*/ 14 h 13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41"/>
                  <a:gd name="T118" fmla="*/ 0 h 137"/>
                  <a:gd name="T119" fmla="*/ 141 w 141"/>
                  <a:gd name="T120" fmla="*/ 137 h 13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41" h="137">
                    <a:moveTo>
                      <a:pt x="0" y="107"/>
                    </a:moveTo>
                    <a:lnTo>
                      <a:pt x="0" y="105"/>
                    </a:lnTo>
                    <a:lnTo>
                      <a:pt x="0" y="97"/>
                    </a:lnTo>
                    <a:lnTo>
                      <a:pt x="0" y="88"/>
                    </a:lnTo>
                    <a:lnTo>
                      <a:pt x="2" y="76"/>
                    </a:lnTo>
                    <a:lnTo>
                      <a:pt x="4" y="65"/>
                    </a:lnTo>
                    <a:lnTo>
                      <a:pt x="8" y="52"/>
                    </a:lnTo>
                    <a:lnTo>
                      <a:pt x="14" y="38"/>
                    </a:lnTo>
                    <a:lnTo>
                      <a:pt x="19" y="29"/>
                    </a:lnTo>
                    <a:lnTo>
                      <a:pt x="23" y="19"/>
                    </a:lnTo>
                    <a:lnTo>
                      <a:pt x="31" y="14"/>
                    </a:lnTo>
                    <a:lnTo>
                      <a:pt x="37" y="6"/>
                    </a:lnTo>
                    <a:lnTo>
                      <a:pt x="44" y="4"/>
                    </a:lnTo>
                    <a:lnTo>
                      <a:pt x="59" y="0"/>
                    </a:lnTo>
                    <a:lnTo>
                      <a:pt x="73" y="4"/>
                    </a:lnTo>
                    <a:lnTo>
                      <a:pt x="82" y="10"/>
                    </a:lnTo>
                    <a:lnTo>
                      <a:pt x="92" y="21"/>
                    </a:lnTo>
                    <a:lnTo>
                      <a:pt x="95" y="29"/>
                    </a:lnTo>
                    <a:lnTo>
                      <a:pt x="97" y="34"/>
                    </a:lnTo>
                    <a:lnTo>
                      <a:pt x="128" y="14"/>
                    </a:lnTo>
                    <a:lnTo>
                      <a:pt x="141" y="25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0" y="55"/>
                    </a:lnTo>
                    <a:lnTo>
                      <a:pt x="113" y="69"/>
                    </a:lnTo>
                    <a:lnTo>
                      <a:pt x="109" y="86"/>
                    </a:lnTo>
                    <a:lnTo>
                      <a:pt x="95" y="97"/>
                    </a:lnTo>
                    <a:lnTo>
                      <a:pt x="82" y="112"/>
                    </a:lnTo>
                    <a:lnTo>
                      <a:pt x="65" y="122"/>
                    </a:lnTo>
                    <a:lnTo>
                      <a:pt x="50" y="131"/>
                    </a:lnTo>
                    <a:lnTo>
                      <a:pt x="40" y="133"/>
                    </a:lnTo>
                    <a:lnTo>
                      <a:pt x="31" y="135"/>
                    </a:lnTo>
                    <a:lnTo>
                      <a:pt x="23" y="135"/>
                    </a:lnTo>
                    <a:lnTo>
                      <a:pt x="16" y="137"/>
                    </a:lnTo>
                    <a:lnTo>
                      <a:pt x="6" y="137"/>
                    </a:lnTo>
                    <a:lnTo>
                      <a:pt x="2" y="137"/>
                    </a:lnTo>
                    <a:lnTo>
                      <a:pt x="40" y="116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4" name="Freeform 175"/>
              <p:cNvSpPr>
                <a:spLocks/>
              </p:cNvSpPr>
              <p:nvPr/>
            </p:nvSpPr>
            <p:spPr bwMode="auto">
              <a:xfrm>
                <a:off x="1181" y="1747"/>
                <a:ext cx="200" cy="171"/>
              </a:xfrm>
              <a:custGeom>
                <a:avLst/>
                <a:gdLst>
                  <a:gd name="T0" fmla="*/ 17 w 399"/>
                  <a:gd name="T1" fmla="*/ 4 h 342"/>
                  <a:gd name="T2" fmla="*/ 25 w 399"/>
                  <a:gd name="T3" fmla="*/ 8 h 342"/>
                  <a:gd name="T4" fmla="*/ 23 w 399"/>
                  <a:gd name="T5" fmla="*/ 10 h 342"/>
                  <a:gd name="T6" fmla="*/ 21 w 399"/>
                  <a:gd name="T7" fmla="*/ 11 h 342"/>
                  <a:gd name="T8" fmla="*/ 18 w 399"/>
                  <a:gd name="T9" fmla="*/ 12 h 342"/>
                  <a:gd name="T10" fmla="*/ 16 w 399"/>
                  <a:gd name="T11" fmla="*/ 14 h 342"/>
                  <a:gd name="T12" fmla="*/ 14 w 399"/>
                  <a:gd name="T13" fmla="*/ 17 h 342"/>
                  <a:gd name="T14" fmla="*/ 13 w 399"/>
                  <a:gd name="T15" fmla="*/ 19 h 342"/>
                  <a:gd name="T16" fmla="*/ 11 w 399"/>
                  <a:gd name="T17" fmla="*/ 11 h 342"/>
                  <a:gd name="T18" fmla="*/ 11 w 399"/>
                  <a:gd name="T19" fmla="*/ 13 h 342"/>
                  <a:gd name="T20" fmla="*/ 10 w 399"/>
                  <a:gd name="T21" fmla="*/ 17 h 342"/>
                  <a:gd name="T22" fmla="*/ 8 w 399"/>
                  <a:gd name="T23" fmla="*/ 20 h 342"/>
                  <a:gd name="T24" fmla="*/ 6 w 399"/>
                  <a:gd name="T25" fmla="*/ 22 h 342"/>
                  <a:gd name="T26" fmla="*/ 4 w 399"/>
                  <a:gd name="T27" fmla="*/ 24 h 342"/>
                  <a:gd name="T28" fmla="*/ 1 w 399"/>
                  <a:gd name="T29" fmla="*/ 26 h 342"/>
                  <a:gd name="T30" fmla="*/ 3 w 399"/>
                  <a:gd name="T31" fmla="*/ 33 h 342"/>
                  <a:gd name="T32" fmla="*/ 10 w 399"/>
                  <a:gd name="T33" fmla="*/ 27 h 342"/>
                  <a:gd name="T34" fmla="*/ 13 w 399"/>
                  <a:gd name="T35" fmla="*/ 33 h 342"/>
                  <a:gd name="T36" fmla="*/ 14 w 399"/>
                  <a:gd name="T37" fmla="*/ 30 h 342"/>
                  <a:gd name="T38" fmla="*/ 15 w 399"/>
                  <a:gd name="T39" fmla="*/ 28 h 342"/>
                  <a:gd name="T40" fmla="*/ 17 w 399"/>
                  <a:gd name="T41" fmla="*/ 24 h 342"/>
                  <a:gd name="T42" fmla="*/ 20 w 399"/>
                  <a:gd name="T43" fmla="*/ 21 h 342"/>
                  <a:gd name="T44" fmla="*/ 22 w 399"/>
                  <a:gd name="T45" fmla="*/ 19 h 342"/>
                  <a:gd name="T46" fmla="*/ 24 w 399"/>
                  <a:gd name="T47" fmla="*/ 18 h 342"/>
                  <a:gd name="T48" fmla="*/ 26 w 399"/>
                  <a:gd name="T49" fmla="*/ 17 h 342"/>
                  <a:gd name="T50" fmla="*/ 26 w 399"/>
                  <a:gd name="T51" fmla="*/ 17 h 342"/>
                  <a:gd name="T52" fmla="*/ 25 w 399"/>
                  <a:gd name="T53" fmla="*/ 18 h 342"/>
                  <a:gd name="T54" fmla="*/ 24 w 399"/>
                  <a:gd name="T55" fmla="*/ 21 h 342"/>
                  <a:gd name="T56" fmla="*/ 22 w 399"/>
                  <a:gd name="T57" fmla="*/ 22 h 342"/>
                  <a:gd name="T58" fmla="*/ 21 w 399"/>
                  <a:gd name="T59" fmla="*/ 25 h 342"/>
                  <a:gd name="T60" fmla="*/ 20 w 399"/>
                  <a:gd name="T61" fmla="*/ 27 h 342"/>
                  <a:gd name="T62" fmla="*/ 19 w 399"/>
                  <a:gd name="T63" fmla="*/ 30 h 342"/>
                  <a:gd name="T64" fmla="*/ 18 w 399"/>
                  <a:gd name="T65" fmla="*/ 33 h 342"/>
                  <a:gd name="T66" fmla="*/ 16 w 399"/>
                  <a:gd name="T67" fmla="*/ 37 h 342"/>
                  <a:gd name="T68" fmla="*/ 16 w 399"/>
                  <a:gd name="T69" fmla="*/ 39 h 342"/>
                  <a:gd name="T70" fmla="*/ 24 w 399"/>
                  <a:gd name="T71" fmla="*/ 36 h 342"/>
                  <a:gd name="T72" fmla="*/ 17 w 399"/>
                  <a:gd name="T73" fmla="*/ 43 h 342"/>
                  <a:gd name="T74" fmla="*/ 19 w 399"/>
                  <a:gd name="T75" fmla="*/ 42 h 342"/>
                  <a:gd name="T76" fmla="*/ 22 w 399"/>
                  <a:gd name="T77" fmla="*/ 41 h 342"/>
                  <a:gd name="T78" fmla="*/ 25 w 399"/>
                  <a:gd name="T79" fmla="*/ 40 h 342"/>
                  <a:gd name="T80" fmla="*/ 28 w 399"/>
                  <a:gd name="T81" fmla="*/ 39 h 342"/>
                  <a:gd name="T82" fmla="*/ 30 w 399"/>
                  <a:gd name="T83" fmla="*/ 37 h 342"/>
                  <a:gd name="T84" fmla="*/ 32 w 399"/>
                  <a:gd name="T85" fmla="*/ 37 h 342"/>
                  <a:gd name="T86" fmla="*/ 32 w 399"/>
                  <a:gd name="T87" fmla="*/ 36 h 342"/>
                  <a:gd name="T88" fmla="*/ 32 w 399"/>
                  <a:gd name="T89" fmla="*/ 34 h 342"/>
                  <a:gd name="T90" fmla="*/ 32 w 399"/>
                  <a:gd name="T91" fmla="*/ 31 h 342"/>
                  <a:gd name="T92" fmla="*/ 33 w 399"/>
                  <a:gd name="T93" fmla="*/ 28 h 342"/>
                  <a:gd name="T94" fmla="*/ 33 w 399"/>
                  <a:gd name="T95" fmla="*/ 24 h 342"/>
                  <a:gd name="T96" fmla="*/ 34 w 399"/>
                  <a:gd name="T97" fmla="*/ 21 h 342"/>
                  <a:gd name="T98" fmla="*/ 35 w 399"/>
                  <a:gd name="T99" fmla="*/ 19 h 342"/>
                  <a:gd name="T100" fmla="*/ 44 w 399"/>
                  <a:gd name="T101" fmla="*/ 8 h 342"/>
                  <a:gd name="T102" fmla="*/ 50 w 399"/>
                  <a:gd name="T103" fmla="*/ 1 h 342"/>
                  <a:gd name="T104" fmla="*/ 39 w 399"/>
                  <a:gd name="T105" fmla="*/ 1 h 342"/>
                  <a:gd name="T106" fmla="*/ 41 w 399"/>
                  <a:gd name="T107" fmla="*/ 3 h 342"/>
                  <a:gd name="T108" fmla="*/ 38 w 399"/>
                  <a:gd name="T109" fmla="*/ 5 h 342"/>
                  <a:gd name="T110" fmla="*/ 34 w 399"/>
                  <a:gd name="T111" fmla="*/ 5 h 342"/>
                  <a:gd name="T112" fmla="*/ 32 w 399"/>
                  <a:gd name="T113" fmla="*/ 7 h 342"/>
                  <a:gd name="T114" fmla="*/ 29 w 399"/>
                  <a:gd name="T115" fmla="*/ 5 h 342"/>
                  <a:gd name="T116" fmla="*/ 25 w 399"/>
                  <a:gd name="T117" fmla="*/ 5 h 34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99"/>
                  <a:gd name="T178" fmla="*/ 0 h 342"/>
                  <a:gd name="T179" fmla="*/ 399 w 399"/>
                  <a:gd name="T180" fmla="*/ 342 h 34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99" h="342">
                    <a:moveTo>
                      <a:pt x="197" y="42"/>
                    </a:moveTo>
                    <a:lnTo>
                      <a:pt x="131" y="32"/>
                    </a:lnTo>
                    <a:lnTo>
                      <a:pt x="131" y="49"/>
                    </a:lnTo>
                    <a:lnTo>
                      <a:pt x="197" y="64"/>
                    </a:lnTo>
                    <a:lnTo>
                      <a:pt x="192" y="66"/>
                    </a:lnTo>
                    <a:lnTo>
                      <a:pt x="180" y="74"/>
                    </a:lnTo>
                    <a:lnTo>
                      <a:pt x="171" y="80"/>
                    </a:lnTo>
                    <a:lnTo>
                      <a:pt x="163" y="83"/>
                    </a:lnTo>
                    <a:lnTo>
                      <a:pt x="154" y="91"/>
                    </a:lnTo>
                    <a:lnTo>
                      <a:pt x="144" y="101"/>
                    </a:lnTo>
                    <a:lnTo>
                      <a:pt x="135" y="106"/>
                    </a:lnTo>
                    <a:lnTo>
                      <a:pt x="125" y="114"/>
                    </a:lnTo>
                    <a:lnTo>
                      <a:pt x="118" y="122"/>
                    </a:lnTo>
                    <a:lnTo>
                      <a:pt x="112" y="131"/>
                    </a:lnTo>
                    <a:lnTo>
                      <a:pt x="102" y="142"/>
                    </a:lnTo>
                    <a:lnTo>
                      <a:pt x="100" y="148"/>
                    </a:lnTo>
                    <a:lnTo>
                      <a:pt x="87" y="91"/>
                    </a:lnTo>
                    <a:lnTo>
                      <a:pt x="85" y="91"/>
                    </a:lnTo>
                    <a:lnTo>
                      <a:pt x="83" y="97"/>
                    </a:lnTo>
                    <a:lnTo>
                      <a:pt x="81" y="104"/>
                    </a:lnTo>
                    <a:lnTo>
                      <a:pt x="80" y="118"/>
                    </a:lnTo>
                    <a:lnTo>
                      <a:pt x="74" y="129"/>
                    </a:lnTo>
                    <a:lnTo>
                      <a:pt x="70" y="142"/>
                    </a:lnTo>
                    <a:lnTo>
                      <a:pt x="62" y="154"/>
                    </a:lnTo>
                    <a:lnTo>
                      <a:pt x="57" y="169"/>
                    </a:lnTo>
                    <a:lnTo>
                      <a:pt x="45" y="179"/>
                    </a:lnTo>
                    <a:lnTo>
                      <a:pt x="36" y="190"/>
                    </a:lnTo>
                    <a:lnTo>
                      <a:pt x="26" y="198"/>
                    </a:lnTo>
                    <a:lnTo>
                      <a:pt x="19" y="205"/>
                    </a:lnTo>
                    <a:lnTo>
                      <a:pt x="4" y="215"/>
                    </a:lnTo>
                    <a:lnTo>
                      <a:pt x="0" y="220"/>
                    </a:lnTo>
                    <a:lnTo>
                      <a:pt x="17" y="260"/>
                    </a:lnTo>
                    <a:lnTo>
                      <a:pt x="42" y="272"/>
                    </a:lnTo>
                    <a:lnTo>
                      <a:pt x="78" y="222"/>
                    </a:lnTo>
                    <a:lnTo>
                      <a:pt x="102" y="264"/>
                    </a:lnTo>
                    <a:lnTo>
                      <a:pt x="102" y="262"/>
                    </a:lnTo>
                    <a:lnTo>
                      <a:pt x="104" y="256"/>
                    </a:lnTo>
                    <a:lnTo>
                      <a:pt x="108" y="247"/>
                    </a:lnTo>
                    <a:lnTo>
                      <a:pt x="112" y="237"/>
                    </a:lnTo>
                    <a:lnTo>
                      <a:pt x="118" y="224"/>
                    </a:lnTo>
                    <a:lnTo>
                      <a:pt x="125" y="213"/>
                    </a:lnTo>
                    <a:lnTo>
                      <a:pt x="133" y="199"/>
                    </a:lnTo>
                    <a:lnTo>
                      <a:pt x="142" y="188"/>
                    </a:lnTo>
                    <a:lnTo>
                      <a:pt x="154" y="173"/>
                    </a:lnTo>
                    <a:lnTo>
                      <a:pt x="163" y="163"/>
                    </a:lnTo>
                    <a:lnTo>
                      <a:pt x="173" y="152"/>
                    </a:lnTo>
                    <a:lnTo>
                      <a:pt x="184" y="144"/>
                    </a:lnTo>
                    <a:lnTo>
                      <a:pt x="192" y="137"/>
                    </a:lnTo>
                    <a:lnTo>
                      <a:pt x="201" y="133"/>
                    </a:lnTo>
                    <a:lnTo>
                      <a:pt x="203" y="129"/>
                    </a:lnTo>
                    <a:lnTo>
                      <a:pt x="207" y="129"/>
                    </a:lnTo>
                    <a:lnTo>
                      <a:pt x="203" y="133"/>
                    </a:lnTo>
                    <a:lnTo>
                      <a:pt x="199" y="141"/>
                    </a:lnTo>
                    <a:lnTo>
                      <a:pt x="194" y="144"/>
                    </a:lnTo>
                    <a:lnTo>
                      <a:pt x="192" y="152"/>
                    </a:lnTo>
                    <a:lnTo>
                      <a:pt x="186" y="163"/>
                    </a:lnTo>
                    <a:lnTo>
                      <a:pt x="182" y="173"/>
                    </a:lnTo>
                    <a:lnTo>
                      <a:pt x="176" y="182"/>
                    </a:lnTo>
                    <a:lnTo>
                      <a:pt x="173" y="192"/>
                    </a:lnTo>
                    <a:lnTo>
                      <a:pt x="167" y="201"/>
                    </a:lnTo>
                    <a:lnTo>
                      <a:pt x="163" y="213"/>
                    </a:lnTo>
                    <a:lnTo>
                      <a:pt x="157" y="222"/>
                    </a:lnTo>
                    <a:lnTo>
                      <a:pt x="154" y="232"/>
                    </a:lnTo>
                    <a:lnTo>
                      <a:pt x="148" y="241"/>
                    </a:lnTo>
                    <a:lnTo>
                      <a:pt x="144" y="251"/>
                    </a:lnTo>
                    <a:lnTo>
                      <a:pt x="137" y="264"/>
                    </a:lnTo>
                    <a:lnTo>
                      <a:pt x="133" y="279"/>
                    </a:lnTo>
                    <a:lnTo>
                      <a:pt x="127" y="289"/>
                    </a:lnTo>
                    <a:lnTo>
                      <a:pt x="125" y="298"/>
                    </a:lnTo>
                    <a:lnTo>
                      <a:pt x="123" y="308"/>
                    </a:lnTo>
                    <a:lnTo>
                      <a:pt x="123" y="314"/>
                    </a:lnTo>
                    <a:lnTo>
                      <a:pt x="186" y="281"/>
                    </a:lnTo>
                    <a:lnTo>
                      <a:pt x="135" y="342"/>
                    </a:lnTo>
                    <a:lnTo>
                      <a:pt x="142" y="340"/>
                    </a:lnTo>
                    <a:lnTo>
                      <a:pt x="150" y="334"/>
                    </a:lnTo>
                    <a:lnTo>
                      <a:pt x="161" y="333"/>
                    </a:lnTo>
                    <a:lnTo>
                      <a:pt x="173" y="327"/>
                    </a:lnTo>
                    <a:lnTo>
                      <a:pt x="186" y="323"/>
                    </a:lnTo>
                    <a:lnTo>
                      <a:pt x="199" y="317"/>
                    </a:lnTo>
                    <a:lnTo>
                      <a:pt x="213" y="314"/>
                    </a:lnTo>
                    <a:lnTo>
                      <a:pt x="220" y="306"/>
                    </a:lnTo>
                    <a:lnTo>
                      <a:pt x="230" y="302"/>
                    </a:lnTo>
                    <a:lnTo>
                      <a:pt x="237" y="296"/>
                    </a:lnTo>
                    <a:lnTo>
                      <a:pt x="243" y="295"/>
                    </a:lnTo>
                    <a:lnTo>
                      <a:pt x="251" y="289"/>
                    </a:lnTo>
                    <a:lnTo>
                      <a:pt x="252" y="289"/>
                    </a:lnTo>
                    <a:lnTo>
                      <a:pt x="252" y="285"/>
                    </a:lnTo>
                    <a:lnTo>
                      <a:pt x="252" y="281"/>
                    </a:lnTo>
                    <a:lnTo>
                      <a:pt x="252" y="272"/>
                    </a:lnTo>
                    <a:lnTo>
                      <a:pt x="256" y="262"/>
                    </a:lnTo>
                    <a:lnTo>
                      <a:pt x="256" y="251"/>
                    </a:lnTo>
                    <a:lnTo>
                      <a:pt x="260" y="237"/>
                    </a:lnTo>
                    <a:lnTo>
                      <a:pt x="262" y="224"/>
                    </a:lnTo>
                    <a:lnTo>
                      <a:pt x="264" y="213"/>
                    </a:lnTo>
                    <a:lnTo>
                      <a:pt x="264" y="199"/>
                    </a:lnTo>
                    <a:lnTo>
                      <a:pt x="268" y="186"/>
                    </a:lnTo>
                    <a:lnTo>
                      <a:pt x="270" y="173"/>
                    </a:lnTo>
                    <a:lnTo>
                      <a:pt x="272" y="165"/>
                    </a:lnTo>
                    <a:lnTo>
                      <a:pt x="275" y="152"/>
                    </a:lnTo>
                    <a:lnTo>
                      <a:pt x="279" y="148"/>
                    </a:lnTo>
                    <a:lnTo>
                      <a:pt x="351" y="64"/>
                    </a:lnTo>
                    <a:lnTo>
                      <a:pt x="386" y="74"/>
                    </a:lnTo>
                    <a:lnTo>
                      <a:pt x="399" y="13"/>
                    </a:lnTo>
                    <a:lnTo>
                      <a:pt x="329" y="0"/>
                    </a:lnTo>
                    <a:lnTo>
                      <a:pt x="311" y="9"/>
                    </a:lnTo>
                    <a:lnTo>
                      <a:pt x="329" y="28"/>
                    </a:lnTo>
                    <a:lnTo>
                      <a:pt x="323" y="28"/>
                    </a:lnTo>
                    <a:lnTo>
                      <a:pt x="311" y="32"/>
                    </a:lnTo>
                    <a:lnTo>
                      <a:pt x="298" y="34"/>
                    </a:lnTo>
                    <a:lnTo>
                      <a:pt x="283" y="42"/>
                    </a:lnTo>
                    <a:lnTo>
                      <a:pt x="270" y="45"/>
                    </a:lnTo>
                    <a:lnTo>
                      <a:pt x="260" y="51"/>
                    </a:lnTo>
                    <a:lnTo>
                      <a:pt x="252" y="57"/>
                    </a:lnTo>
                    <a:lnTo>
                      <a:pt x="251" y="61"/>
                    </a:lnTo>
                    <a:lnTo>
                      <a:pt x="232" y="42"/>
                    </a:lnTo>
                    <a:lnTo>
                      <a:pt x="197" y="4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5" name="Freeform 176"/>
              <p:cNvSpPr>
                <a:spLocks/>
              </p:cNvSpPr>
              <p:nvPr/>
            </p:nvSpPr>
            <p:spPr bwMode="auto">
              <a:xfrm>
                <a:off x="1362" y="1668"/>
                <a:ext cx="98" cy="73"/>
              </a:xfrm>
              <a:custGeom>
                <a:avLst/>
                <a:gdLst>
                  <a:gd name="T0" fmla="*/ 0 w 196"/>
                  <a:gd name="T1" fmla="*/ 18 h 146"/>
                  <a:gd name="T2" fmla="*/ 6 w 196"/>
                  <a:gd name="T3" fmla="*/ 18 h 146"/>
                  <a:gd name="T4" fmla="*/ 14 w 196"/>
                  <a:gd name="T5" fmla="*/ 10 h 146"/>
                  <a:gd name="T6" fmla="*/ 19 w 196"/>
                  <a:gd name="T7" fmla="*/ 9 h 146"/>
                  <a:gd name="T8" fmla="*/ 17 w 196"/>
                  <a:gd name="T9" fmla="*/ 5 h 146"/>
                  <a:gd name="T10" fmla="*/ 19 w 196"/>
                  <a:gd name="T11" fmla="*/ 4 h 146"/>
                  <a:gd name="T12" fmla="*/ 25 w 196"/>
                  <a:gd name="T13" fmla="*/ 0 h 146"/>
                  <a:gd name="T14" fmla="*/ 13 w 196"/>
                  <a:gd name="T15" fmla="*/ 3 h 146"/>
                  <a:gd name="T16" fmla="*/ 12 w 196"/>
                  <a:gd name="T17" fmla="*/ 9 h 146"/>
                  <a:gd name="T18" fmla="*/ 0 w 196"/>
                  <a:gd name="T19" fmla="*/ 18 h 146"/>
                  <a:gd name="T20" fmla="*/ 0 w 196"/>
                  <a:gd name="T21" fmla="*/ 18 h 14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6"/>
                  <a:gd name="T34" fmla="*/ 0 h 146"/>
                  <a:gd name="T35" fmla="*/ 196 w 196"/>
                  <a:gd name="T36" fmla="*/ 146 h 14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6" h="146">
                    <a:moveTo>
                      <a:pt x="0" y="141"/>
                    </a:moveTo>
                    <a:lnTo>
                      <a:pt x="51" y="146"/>
                    </a:lnTo>
                    <a:lnTo>
                      <a:pt x="112" y="80"/>
                    </a:lnTo>
                    <a:lnTo>
                      <a:pt x="150" y="72"/>
                    </a:lnTo>
                    <a:lnTo>
                      <a:pt x="129" y="38"/>
                    </a:lnTo>
                    <a:lnTo>
                      <a:pt x="150" y="32"/>
                    </a:lnTo>
                    <a:lnTo>
                      <a:pt x="196" y="0"/>
                    </a:lnTo>
                    <a:lnTo>
                      <a:pt x="104" y="29"/>
                    </a:lnTo>
                    <a:lnTo>
                      <a:pt x="97" y="68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6" name="Freeform 177"/>
              <p:cNvSpPr>
                <a:spLocks/>
              </p:cNvSpPr>
              <p:nvPr/>
            </p:nvSpPr>
            <p:spPr bwMode="auto">
              <a:xfrm>
                <a:off x="1139" y="1762"/>
                <a:ext cx="25" cy="21"/>
              </a:xfrm>
              <a:custGeom>
                <a:avLst/>
                <a:gdLst>
                  <a:gd name="T0" fmla="*/ 0 w 51"/>
                  <a:gd name="T1" fmla="*/ 5 h 42"/>
                  <a:gd name="T2" fmla="*/ 1 w 51"/>
                  <a:gd name="T3" fmla="*/ 1 h 42"/>
                  <a:gd name="T4" fmla="*/ 3 w 51"/>
                  <a:gd name="T5" fmla="*/ 0 h 42"/>
                  <a:gd name="T6" fmla="*/ 6 w 51"/>
                  <a:gd name="T7" fmla="*/ 1 h 42"/>
                  <a:gd name="T8" fmla="*/ 5 w 51"/>
                  <a:gd name="T9" fmla="*/ 3 h 42"/>
                  <a:gd name="T10" fmla="*/ 3 w 51"/>
                  <a:gd name="T11" fmla="*/ 3 h 42"/>
                  <a:gd name="T12" fmla="*/ 0 w 51"/>
                  <a:gd name="T13" fmla="*/ 5 h 42"/>
                  <a:gd name="T14" fmla="*/ 0 w 51"/>
                  <a:gd name="T15" fmla="*/ 5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1"/>
                  <a:gd name="T25" fmla="*/ 0 h 42"/>
                  <a:gd name="T26" fmla="*/ 51 w 51"/>
                  <a:gd name="T27" fmla="*/ 42 h 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1" h="42">
                    <a:moveTo>
                      <a:pt x="0" y="42"/>
                    </a:moveTo>
                    <a:lnTo>
                      <a:pt x="13" y="15"/>
                    </a:lnTo>
                    <a:lnTo>
                      <a:pt x="31" y="0"/>
                    </a:lnTo>
                    <a:lnTo>
                      <a:pt x="51" y="2"/>
                    </a:lnTo>
                    <a:lnTo>
                      <a:pt x="40" y="19"/>
                    </a:lnTo>
                    <a:lnTo>
                      <a:pt x="27" y="29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59E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7" name="Freeform 178"/>
              <p:cNvSpPr>
                <a:spLocks/>
              </p:cNvSpPr>
              <p:nvPr/>
            </p:nvSpPr>
            <p:spPr bwMode="auto">
              <a:xfrm>
                <a:off x="1095" y="1803"/>
                <a:ext cx="50" cy="82"/>
              </a:xfrm>
              <a:custGeom>
                <a:avLst/>
                <a:gdLst>
                  <a:gd name="T0" fmla="*/ 6 w 100"/>
                  <a:gd name="T1" fmla="*/ 0 h 164"/>
                  <a:gd name="T2" fmla="*/ 3 w 100"/>
                  <a:gd name="T3" fmla="*/ 0 h 164"/>
                  <a:gd name="T4" fmla="*/ 0 w 100"/>
                  <a:gd name="T5" fmla="*/ 5 h 164"/>
                  <a:gd name="T6" fmla="*/ 3 w 100"/>
                  <a:gd name="T7" fmla="*/ 10 h 164"/>
                  <a:gd name="T8" fmla="*/ 3 w 100"/>
                  <a:gd name="T9" fmla="*/ 21 h 164"/>
                  <a:gd name="T10" fmla="*/ 13 w 100"/>
                  <a:gd name="T11" fmla="*/ 17 h 164"/>
                  <a:gd name="T12" fmla="*/ 6 w 100"/>
                  <a:gd name="T13" fmla="*/ 0 h 164"/>
                  <a:gd name="T14" fmla="*/ 6 w 100"/>
                  <a:gd name="T15" fmla="*/ 0 h 1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0"/>
                  <a:gd name="T25" fmla="*/ 0 h 164"/>
                  <a:gd name="T26" fmla="*/ 100 w 100"/>
                  <a:gd name="T27" fmla="*/ 164 h 1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0" h="164">
                    <a:moveTo>
                      <a:pt x="55" y="0"/>
                    </a:moveTo>
                    <a:lnTo>
                      <a:pt x="19" y="0"/>
                    </a:lnTo>
                    <a:lnTo>
                      <a:pt x="0" y="46"/>
                    </a:lnTo>
                    <a:lnTo>
                      <a:pt x="23" y="82"/>
                    </a:lnTo>
                    <a:lnTo>
                      <a:pt x="28" y="164"/>
                    </a:lnTo>
                    <a:lnTo>
                      <a:pt x="100" y="131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1D14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8" name="Freeform 179"/>
              <p:cNvSpPr>
                <a:spLocks/>
              </p:cNvSpPr>
              <p:nvPr/>
            </p:nvSpPr>
            <p:spPr bwMode="auto">
              <a:xfrm>
                <a:off x="1217" y="1895"/>
                <a:ext cx="39" cy="188"/>
              </a:xfrm>
              <a:custGeom>
                <a:avLst/>
                <a:gdLst>
                  <a:gd name="T0" fmla="*/ 2 w 78"/>
                  <a:gd name="T1" fmla="*/ 5 h 377"/>
                  <a:gd name="T2" fmla="*/ 7 w 78"/>
                  <a:gd name="T3" fmla="*/ 9 h 377"/>
                  <a:gd name="T4" fmla="*/ 7 w 78"/>
                  <a:gd name="T5" fmla="*/ 16 h 377"/>
                  <a:gd name="T6" fmla="*/ 3 w 78"/>
                  <a:gd name="T7" fmla="*/ 18 h 377"/>
                  <a:gd name="T8" fmla="*/ 9 w 78"/>
                  <a:gd name="T9" fmla="*/ 32 h 377"/>
                  <a:gd name="T10" fmla="*/ 10 w 78"/>
                  <a:gd name="T11" fmla="*/ 47 h 377"/>
                  <a:gd name="T12" fmla="*/ 3 w 78"/>
                  <a:gd name="T13" fmla="*/ 41 h 377"/>
                  <a:gd name="T14" fmla="*/ 3 w 78"/>
                  <a:gd name="T15" fmla="*/ 40 h 377"/>
                  <a:gd name="T16" fmla="*/ 3 w 78"/>
                  <a:gd name="T17" fmla="*/ 39 h 377"/>
                  <a:gd name="T18" fmla="*/ 2 w 78"/>
                  <a:gd name="T19" fmla="*/ 37 h 377"/>
                  <a:gd name="T20" fmla="*/ 2 w 78"/>
                  <a:gd name="T21" fmla="*/ 36 h 377"/>
                  <a:gd name="T22" fmla="*/ 2 w 78"/>
                  <a:gd name="T23" fmla="*/ 34 h 377"/>
                  <a:gd name="T24" fmla="*/ 2 w 78"/>
                  <a:gd name="T25" fmla="*/ 33 h 377"/>
                  <a:gd name="T26" fmla="*/ 2 w 78"/>
                  <a:gd name="T27" fmla="*/ 31 h 377"/>
                  <a:gd name="T28" fmla="*/ 1 w 78"/>
                  <a:gd name="T29" fmla="*/ 29 h 377"/>
                  <a:gd name="T30" fmla="*/ 1 w 78"/>
                  <a:gd name="T31" fmla="*/ 27 h 377"/>
                  <a:gd name="T32" fmla="*/ 1 w 78"/>
                  <a:gd name="T33" fmla="*/ 25 h 377"/>
                  <a:gd name="T34" fmla="*/ 1 w 78"/>
                  <a:gd name="T35" fmla="*/ 23 h 377"/>
                  <a:gd name="T36" fmla="*/ 1 w 78"/>
                  <a:gd name="T37" fmla="*/ 21 h 377"/>
                  <a:gd name="T38" fmla="*/ 1 w 78"/>
                  <a:gd name="T39" fmla="*/ 19 h 377"/>
                  <a:gd name="T40" fmla="*/ 1 w 78"/>
                  <a:gd name="T41" fmla="*/ 18 h 377"/>
                  <a:gd name="T42" fmla="*/ 1 w 78"/>
                  <a:gd name="T43" fmla="*/ 15 h 377"/>
                  <a:gd name="T44" fmla="*/ 0 w 78"/>
                  <a:gd name="T45" fmla="*/ 14 h 377"/>
                  <a:gd name="T46" fmla="*/ 0 w 78"/>
                  <a:gd name="T47" fmla="*/ 12 h 377"/>
                  <a:gd name="T48" fmla="*/ 0 w 78"/>
                  <a:gd name="T49" fmla="*/ 10 h 377"/>
                  <a:gd name="T50" fmla="*/ 0 w 78"/>
                  <a:gd name="T51" fmla="*/ 8 h 377"/>
                  <a:gd name="T52" fmla="*/ 0 w 78"/>
                  <a:gd name="T53" fmla="*/ 7 h 377"/>
                  <a:gd name="T54" fmla="*/ 0 w 78"/>
                  <a:gd name="T55" fmla="*/ 6 h 377"/>
                  <a:gd name="T56" fmla="*/ 0 w 78"/>
                  <a:gd name="T57" fmla="*/ 5 h 377"/>
                  <a:gd name="T58" fmla="*/ 0 w 78"/>
                  <a:gd name="T59" fmla="*/ 3 h 377"/>
                  <a:gd name="T60" fmla="*/ 0 w 78"/>
                  <a:gd name="T61" fmla="*/ 2 h 377"/>
                  <a:gd name="T62" fmla="*/ 0 w 78"/>
                  <a:gd name="T63" fmla="*/ 2 h 377"/>
                  <a:gd name="T64" fmla="*/ 1 w 78"/>
                  <a:gd name="T65" fmla="*/ 1 h 377"/>
                  <a:gd name="T66" fmla="*/ 1 w 78"/>
                  <a:gd name="T67" fmla="*/ 0 h 377"/>
                  <a:gd name="T68" fmla="*/ 1 w 78"/>
                  <a:gd name="T69" fmla="*/ 0 h 377"/>
                  <a:gd name="T70" fmla="*/ 2 w 78"/>
                  <a:gd name="T71" fmla="*/ 5 h 377"/>
                  <a:gd name="T72" fmla="*/ 2 w 78"/>
                  <a:gd name="T73" fmla="*/ 5 h 37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8"/>
                  <a:gd name="T112" fmla="*/ 0 h 377"/>
                  <a:gd name="T113" fmla="*/ 78 w 78"/>
                  <a:gd name="T114" fmla="*/ 377 h 37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8" h="377">
                    <a:moveTo>
                      <a:pt x="17" y="46"/>
                    </a:moveTo>
                    <a:lnTo>
                      <a:pt x="63" y="76"/>
                    </a:lnTo>
                    <a:lnTo>
                      <a:pt x="63" y="128"/>
                    </a:lnTo>
                    <a:lnTo>
                      <a:pt x="30" y="149"/>
                    </a:lnTo>
                    <a:lnTo>
                      <a:pt x="68" y="263"/>
                    </a:lnTo>
                    <a:lnTo>
                      <a:pt x="78" y="377"/>
                    </a:lnTo>
                    <a:lnTo>
                      <a:pt x="30" y="331"/>
                    </a:lnTo>
                    <a:lnTo>
                      <a:pt x="30" y="326"/>
                    </a:lnTo>
                    <a:lnTo>
                      <a:pt x="27" y="312"/>
                    </a:lnTo>
                    <a:lnTo>
                      <a:pt x="23" y="301"/>
                    </a:lnTo>
                    <a:lnTo>
                      <a:pt x="23" y="291"/>
                    </a:lnTo>
                    <a:lnTo>
                      <a:pt x="21" y="278"/>
                    </a:lnTo>
                    <a:lnTo>
                      <a:pt x="21" y="267"/>
                    </a:lnTo>
                    <a:lnTo>
                      <a:pt x="17" y="251"/>
                    </a:lnTo>
                    <a:lnTo>
                      <a:pt x="15" y="236"/>
                    </a:lnTo>
                    <a:lnTo>
                      <a:pt x="11" y="221"/>
                    </a:lnTo>
                    <a:lnTo>
                      <a:pt x="11" y="206"/>
                    </a:lnTo>
                    <a:lnTo>
                      <a:pt x="8" y="189"/>
                    </a:lnTo>
                    <a:lnTo>
                      <a:pt x="6" y="175"/>
                    </a:lnTo>
                    <a:lnTo>
                      <a:pt x="4" y="158"/>
                    </a:lnTo>
                    <a:lnTo>
                      <a:pt x="4" y="145"/>
                    </a:lnTo>
                    <a:lnTo>
                      <a:pt x="2" y="126"/>
                    </a:lnTo>
                    <a:lnTo>
                      <a:pt x="0" y="113"/>
                    </a:lnTo>
                    <a:lnTo>
                      <a:pt x="0" y="97"/>
                    </a:lnTo>
                    <a:lnTo>
                      <a:pt x="0" y="86"/>
                    </a:lnTo>
                    <a:lnTo>
                      <a:pt x="0" y="71"/>
                    </a:lnTo>
                    <a:lnTo>
                      <a:pt x="0" y="59"/>
                    </a:lnTo>
                    <a:lnTo>
                      <a:pt x="0" y="50"/>
                    </a:lnTo>
                    <a:lnTo>
                      <a:pt x="0" y="40"/>
                    </a:lnTo>
                    <a:lnTo>
                      <a:pt x="0" y="31"/>
                    </a:lnTo>
                    <a:lnTo>
                      <a:pt x="0" y="23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7" y="4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39" name="Freeform 180"/>
              <p:cNvSpPr>
                <a:spLocks/>
              </p:cNvSpPr>
              <p:nvPr/>
            </p:nvSpPr>
            <p:spPr bwMode="auto">
              <a:xfrm>
                <a:off x="1310" y="1965"/>
                <a:ext cx="32" cy="91"/>
              </a:xfrm>
              <a:custGeom>
                <a:avLst/>
                <a:gdLst>
                  <a:gd name="T0" fmla="*/ 0 w 65"/>
                  <a:gd name="T1" fmla="*/ 0 h 183"/>
                  <a:gd name="T2" fmla="*/ 8 w 65"/>
                  <a:gd name="T3" fmla="*/ 7 h 183"/>
                  <a:gd name="T4" fmla="*/ 5 w 65"/>
                  <a:gd name="T5" fmla="*/ 22 h 183"/>
                  <a:gd name="T6" fmla="*/ 2 w 65"/>
                  <a:gd name="T7" fmla="*/ 9 h 183"/>
                  <a:gd name="T8" fmla="*/ 0 w 65"/>
                  <a:gd name="T9" fmla="*/ 0 h 183"/>
                  <a:gd name="T10" fmla="*/ 0 w 65"/>
                  <a:gd name="T11" fmla="*/ 0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83"/>
                  <a:gd name="T20" fmla="*/ 65 w 65"/>
                  <a:gd name="T21" fmla="*/ 183 h 1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83">
                    <a:moveTo>
                      <a:pt x="0" y="0"/>
                    </a:moveTo>
                    <a:lnTo>
                      <a:pt x="65" y="57"/>
                    </a:lnTo>
                    <a:lnTo>
                      <a:pt x="44" y="183"/>
                    </a:lnTo>
                    <a:lnTo>
                      <a:pt x="1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0" name="Freeform 181"/>
              <p:cNvSpPr>
                <a:spLocks/>
              </p:cNvSpPr>
              <p:nvPr/>
            </p:nvSpPr>
            <p:spPr bwMode="auto">
              <a:xfrm>
                <a:off x="1228" y="2040"/>
                <a:ext cx="358" cy="185"/>
              </a:xfrm>
              <a:custGeom>
                <a:avLst/>
                <a:gdLst>
                  <a:gd name="T0" fmla="*/ 21 w 716"/>
                  <a:gd name="T1" fmla="*/ 13 h 371"/>
                  <a:gd name="T2" fmla="*/ 22 w 716"/>
                  <a:gd name="T3" fmla="*/ 14 h 371"/>
                  <a:gd name="T4" fmla="*/ 22 w 716"/>
                  <a:gd name="T5" fmla="*/ 15 h 371"/>
                  <a:gd name="T6" fmla="*/ 24 w 716"/>
                  <a:gd name="T7" fmla="*/ 17 h 371"/>
                  <a:gd name="T8" fmla="*/ 27 w 716"/>
                  <a:gd name="T9" fmla="*/ 18 h 371"/>
                  <a:gd name="T10" fmla="*/ 31 w 716"/>
                  <a:gd name="T11" fmla="*/ 21 h 371"/>
                  <a:gd name="T12" fmla="*/ 33 w 716"/>
                  <a:gd name="T13" fmla="*/ 22 h 371"/>
                  <a:gd name="T14" fmla="*/ 35 w 716"/>
                  <a:gd name="T15" fmla="*/ 23 h 371"/>
                  <a:gd name="T16" fmla="*/ 38 w 716"/>
                  <a:gd name="T17" fmla="*/ 25 h 371"/>
                  <a:gd name="T18" fmla="*/ 40 w 716"/>
                  <a:gd name="T19" fmla="*/ 26 h 371"/>
                  <a:gd name="T20" fmla="*/ 43 w 716"/>
                  <a:gd name="T21" fmla="*/ 27 h 371"/>
                  <a:gd name="T22" fmla="*/ 45 w 716"/>
                  <a:gd name="T23" fmla="*/ 28 h 371"/>
                  <a:gd name="T24" fmla="*/ 48 w 716"/>
                  <a:gd name="T25" fmla="*/ 29 h 371"/>
                  <a:gd name="T26" fmla="*/ 51 w 716"/>
                  <a:gd name="T27" fmla="*/ 31 h 371"/>
                  <a:gd name="T28" fmla="*/ 54 w 716"/>
                  <a:gd name="T29" fmla="*/ 31 h 371"/>
                  <a:gd name="T30" fmla="*/ 57 w 716"/>
                  <a:gd name="T31" fmla="*/ 32 h 371"/>
                  <a:gd name="T32" fmla="*/ 59 w 716"/>
                  <a:gd name="T33" fmla="*/ 33 h 371"/>
                  <a:gd name="T34" fmla="*/ 62 w 716"/>
                  <a:gd name="T35" fmla="*/ 33 h 371"/>
                  <a:gd name="T36" fmla="*/ 65 w 716"/>
                  <a:gd name="T37" fmla="*/ 34 h 371"/>
                  <a:gd name="T38" fmla="*/ 67 w 716"/>
                  <a:gd name="T39" fmla="*/ 34 h 371"/>
                  <a:gd name="T40" fmla="*/ 71 w 716"/>
                  <a:gd name="T41" fmla="*/ 34 h 371"/>
                  <a:gd name="T42" fmla="*/ 73 w 716"/>
                  <a:gd name="T43" fmla="*/ 33 h 371"/>
                  <a:gd name="T44" fmla="*/ 74 w 716"/>
                  <a:gd name="T45" fmla="*/ 31 h 371"/>
                  <a:gd name="T46" fmla="*/ 73 w 716"/>
                  <a:gd name="T47" fmla="*/ 29 h 371"/>
                  <a:gd name="T48" fmla="*/ 71 w 716"/>
                  <a:gd name="T49" fmla="*/ 26 h 371"/>
                  <a:gd name="T50" fmla="*/ 68 w 716"/>
                  <a:gd name="T51" fmla="*/ 22 h 371"/>
                  <a:gd name="T52" fmla="*/ 65 w 716"/>
                  <a:gd name="T53" fmla="*/ 19 h 371"/>
                  <a:gd name="T54" fmla="*/ 60 w 716"/>
                  <a:gd name="T55" fmla="*/ 16 h 371"/>
                  <a:gd name="T56" fmla="*/ 57 w 716"/>
                  <a:gd name="T57" fmla="*/ 13 h 371"/>
                  <a:gd name="T58" fmla="*/ 55 w 716"/>
                  <a:gd name="T59" fmla="*/ 12 h 371"/>
                  <a:gd name="T60" fmla="*/ 27 w 716"/>
                  <a:gd name="T61" fmla="*/ 3 h 371"/>
                  <a:gd name="T62" fmla="*/ 35 w 716"/>
                  <a:gd name="T63" fmla="*/ 2 h 371"/>
                  <a:gd name="T64" fmla="*/ 55 w 716"/>
                  <a:gd name="T65" fmla="*/ 6 h 371"/>
                  <a:gd name="T66" fmla="*/ 83 w 716"/>
                  <a:gd name="T67" fmla="*/ 46 h 371"/>
                  <a:gd name="T68" fmla="*/ 82 w 716"/>
                  <a:gd name="T69" fmla="*/ 46 h 371"/>
                  <a:gd name="T70" fmla="*/ 80 w 716"/>
                  <a:gd name="T71" fmla="*/ 45 h 371"/>
                  <a:gd name="T72" fmla="*/ 76 w 716"/>
                  <a:gd name="T73" fmla="*/ 44 h 371"/>
                  <a:gd name="T74" fmla="*/ 75 w 716"/>
                  <a:gd name="T75" fmla="*/ 43 h 371"/>
                  <a:gd name="T76" fmla="*/ 72 w 716"/>
                  <a:gd name="T77" fmla="*/ 43 h 371"/>
                  <a:gd name="T78" fmla="*/ 70 w 716"/>
                  <a:gd name="T79" fmla="*/ 42 h 371"/>
                  <a:gd name="T80" fmla="*/ 67 w 716"/>
                  <a:gd name="T81" fmla="*/ 40 h 371"/>
                  <a:gd name="T82" fmla="*/ 63 w 716"/>
                  <a:gd name="T83" fmla="*/ 39 h 371"/>
                  <a:gd name="T84" fmla="*/ 60 w 716"/>
                  <a:gd name="T85" fmla="*/ 38 h 371"/>
                  <a:gd name="T86" fmla="*/ 57 w 716"/>
                  <a:gd name="T87" fmla="*/ 37 h 371"/>
                  <a:gd name="T88" fmla="*/ 53 w 716"/>
                  <a:gd name="T89" fmla="*/ 36 h 371"/>
                  <a:gd name="T90" fmla="*/ 50 w 716"/>
                  <a:gd name="T91" fmla="*/ 34 h 371"/>
                  <a:gd name="T92" fmla="*/ 46 w 716"/>
                  <a:gd name="T93" fmla="*/ 33 h 371"/>
                  <a:gd name="T94" fmla="*/ 43 w 716"/>
                  <a:gd name="T95" fmla="*/ 31 h 371"/>
                  <a:gd name="T96" fmla="*/ 39 w 716"/>
                  <a:gd name="T97" fmla="*/ 29 h 371"/>
                  <a:gd name="T98" fmla="*/ 35 w 716"/>
                  <a:gd name="T99" fmla="*/ 27 h 371"/>
                  <a:gd name="T100" fmla="*/ 30 w 716"/>
                  <a:gd name="T101" fmla="*/ 25 h 371"/>
                  <a:gd name="T102" fmla="*/ 26 w 716"/>
                  <a:gd name="T103" fmla="*/ 23 h 371"/>
                  <a:gd name="T104" fmla="*/ 23 w 716"/>
                  <a:gd name="T105" fmla="*/ 21 h 371"/>
                  <a:gd name="T106" fmla="*/ 20 w 716"/>
                  <a:gd name="T107" fmla="*/ 18 h 371"/>
                  <a:gd name="T108" fmla="*/ 15 w 716"/>
                  <a:gd name="T109" fmla="*/ 17 h 371"/>
                  <a:gd name="T110" fmla="*/ 12 w 716"/>
                  <a:gd name="T111" fmla="*/ 15 h 371"/>
                  <a:gd name="T112" fmla="*/ 10 w 716"/>
                  <a:gd name="T113" fmla="*/ 13 h 371"/>
                  <a:gd name="T114" fmla="*/ 6 w 716"/>
                  <a:gd name="T115" fmla="*/ 11 h 371"/>
                  <a:gd name="T116" fmla="*/ 5 w 716"/>
                  <a:gd name="T117" fmla="*/ 10 h 371"/>
                  <a:gd name="T118" fmla="*/ 1 w 716"/>
                  <a:gd name="T119" fmla="*/ 8 h 371"/>
                  <a:gd name="T120" fmla="*/ 0 w 716"/>
                  <a:gd name="T121" fmla="*/ 7 h 371"/>
                  <a:gd name="T122" fmla="*/ 7 w 716"/>
                  <a:gd name="T123" fmla="*/ 11 h 3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16"/>
                  <a:gd name="T187" fmla="*/ 0 h 371"/>
                  <a:gd name="T188" fmla="*/ 716 w 716"/>
                  <a:gd name="T189" fmla="*/ 371 h 37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16" h="371">
                    <a:moveTo>
                      <a:pt x="63" y="90"/>
                    </a:moveTo>
                    <a:lnTo>
                      <a:pt x="163" y="105"/>
                    </a:lnTo>
                    <a:lnTo>
                      <a:pt x="165" y="107"/>
                    </a:lnTo>
                    <a:lnTo>
                      <a:pt x="171" y="113"/>
                    </a:lnTo>
                    <a:lnTo>
                      <a:pt x="177" y="118"/>
                    </a:lnTo>
                    <a:lnTo>
                      <a:pt x="182" y="122"/>
                    </a:lnTo>
                    <a:lnTo>
                      <a:pt x="190" y="128"/>
                    </a:lnTo>
                    <a:lnTo>
                      <a:pt x="199" y="137"/>
                    </a:lnTo>
                    <a:lnTo>
                      <a:pt x="209" y="143"/>
                    </a:lnTo>
                    <a:lnTo>
                      <a:pt x="220" y="151"/>
                    </a:lnTo>
                    <a:lnTo>
                      <a:pt x="234" y="160"/>
                    </a:lnTo>
                    <a:lnTo>
                      <a:pt x="249" y="170"/>
                    </a:lnTo>
                    <a:lnTo>
                      <a:pt x="255" y="175"/>
                    </a:lnTo>
                    <a:lnTo>
                      <a:pt x="262" y="179"/>
                    </a:lnTo>
                    <a:lnTo>
                      <a:pt x="270" y="185"/>
                    </a:lnTo>
                    <a:lnTo>
                      <a:pt x="279" y="189"/>
                    </a:lnTo>
                    <a:lnTo>
                      <a:pt x="287" y="194"/>
                    </a:lnTo>
                    <a:lnTo>
                      <a:pt x="298" y="200"/>
                    </a:lnTo>
                    <a:lnTo>
                      <a:pt x="308" y="206"/>
                    </a:lnTo>
                    <a:lnTo>
                      <a:pt x="319" y="211"/>
                    </a:lnTo>
                    <a:lnTo>
                      <a:pt x="329" y="215"/>
                    </a:lnTo>
                    <a:lnTo>
                      <a:pt x="340" y="219"/>
                    </a:lnTo>
                    <a:lnTo>
                      <a:pt x="351" y="225"/>
                    </a:lnTo>
                    <a:lnTo>
                      <a:pt x="363" y="229"/>
                    </a:lnTo>
                    <a:lnTo>
                      <a:pt x="374" y="232"/>
                    </a:lnTo>
                    <a:lnTo>
                      <a:pt x="388" y="238"/>
                    </a:lnTo>
                    <a:lnTo>
                      <a:pt x="397" y="242"/>
                    </a:lnTo>
                    <a:lnTo>
                      <a:pt x="410" y="248"/>
                    </a:lnTo>
                    <a:lnTo>
                      <a:pt x="420" y="249"/>
                    </a:lnTo>
                    <a:lnTo>
                      <a:pt x="433" y="253"/>
                    </a:lnTo>
                    <a:lnTo>
                      <a:pt x="443" y="257"/>
                    </a:lnTo>
                    <a:lnTo>
                      <a:pt x="456" y="261"/>
                    </a:lnTo>
                    <a:lnTo>
                      <a:pt x="466" y="263"/>
                    </a:lnTo>
                    <a:lnTo>
                      <a:pt x="477" y="267"/>
                    </a:lnTo>
                    <a:lnTo>
                      <a:pt x="486" y="268"/>
                    </a:lnTo>
                    <a:lnTo>
                      <a:pt x="498" y="270"/>
                    </a:lnTo>
                    <a:lnTo>
                      <a:pt x="505" y="270"/>
                    </a:lnTo>
                    <a:lnTo>
                      <a:pt x="515" y="272"/>
                    </a:lnTo>
                    <a:lnTo>
                      <a:pt x="524" y="272"/>
                    </a:lnTo>
                    <a:lnTo>
                      <a:pt x="534" y="274"/>
                    </a:lnTo>
                    <a:lnTo>
                      <a:pt x="549" y="274"/>
                    </a:lnTo>
                    <a:lnTo>
                      <a:pt x="564" y="274"/>
                    </a:lnTo>
                    <a:lnTo>
                      <a:pt x="574" y="270"/>
                    </a:lnTo>
                    <a:lnTo>
                      <a:pt x="583" y="268"/>
                    </a:lnTo>
                    <a:lnTo>
                      <a:pt x="587" y="261"/>
                    </a:lnTo>
                    <a:lnTo>
                      <a:pt x="591" y="255"/>
                    </a:lnTo>
                    <a:lnTo>
                      <a:pt x="587" y="244"/>
                    </a:lnTo>
                    <a:lnTo>
                      <a:pt x="583" y="234"/>
                    </a:lnTo>
                    <a:lnTo>
                      <a:pt x="576" y="221"/>
                    </a:lnTo>
                    <a:lnTo>
                      <a:pt x="566" y="210"/>
                    </a:lnTo>
                    <a:lnTo>
                      <a:pt x="555" y="196"/>
                    </a:lnTo>
                    <a:lnTo>
                      <a:pt x="542" y="183"/>
                    </a:lnTo>
                    <a:lnTo>
                      <a:pt x="526" y="170"/>
                    </a:lnTo>
                    <a:lnTo>
                      <a:pt x="515" y="158"/>
                    </a:lnTo>
                    <a:lnTo>
                      <a:pt x="500" y="143"/>
                    </a:lnTo>
                    <a:lnTo>
                      <a:pt x="486" y="132"/>
                    </a:lnTo>
                    <a:lnTo>
                      <a:pt x="471" y="120"/>
                    </a:lnTo>
                    <a:lnTo>
                      <a:pt x="462" y="111"/>
                    </a:lnTo>
                    <a:lnTo>
                      <a:pt x="452" y="101"/>
                    </a:lnTo>
                    <a:lnTo>
                      <a:pt x="447" y="97"/>
                    </a:lnTo>
                    <a:lnTo>
                      <a:pt x="439" y="94"/>
                    </a:lnTo>
                    <a:lnTo>
                      <a:pt x="218" y="31"/>
                    </a:lnTo>
                    <a:lnTo>
                      <a:pt x="236" y="0"/>
                    </a:lnTo>
                    <a:lnTo>
                      <a:pt x="277" y="21"/>
                    </a:lnTo>
                    <a:lnTo>
                      <a:pt x="317" y="12"/>
                    </a:lnTo>
                    <a:lnTo>
                      <a:pt x="447" y="48"/>
                    </a:lnTo>
                    <a:lnTo>
                      <a:pt x="716" y="278"/>
                    </a:lnTo>
                    <a:lnTo>
                      <a:pt x="659" y="371"/>
                    </a:lnTo>
                    <a:lnTo>
                      <a:pt x="656" y="369"/>
                    </a:lnTo>
                    <a:lnTo>
                      <a:pt x="654" y="369"/>
                    </a:lnTo>
                    <a:lnTo>
                      <a:pt x="644" y="365"/>
                    </a:lnTo>
                    <a:lnTo>
                      <a:pt x="635" y="364"/>
                    </a:lnTo>
                    <a:lnTo>
                      <a:pt x="623" y="358"/>
                    </a:lnTo>
                    <a:lnTo>
                      <a:pt x="608" y="354"/>
                    </a:lnTo>
                    <a:lnTo>
                      <a:pt x="600" y="350"/>
                    </a:lnTo>
                    <a:lnTo>
                      <a:pt x="593" y="348"/>
                    </a:lnTo>
                    <a:lnTo>
                      <a:pt x="583" y="346"/>
                    </a:lnTo>
                    <a:lnTo>
                      <a:pt x="576" y="345"/>
                    </a:lnTo>
                    <a:lnTo>
                      <a:pt x="564" y="339"/>
                    </a:lnTo>
                    <a:lnTo>
                      <a:pt x="555" y="337"/>
                    </a:lnTo>
                    <a:lnTo>
                      <a:pt x="543" y="331"/>
                    </a:lnTo>
                    <a:lnTo>
                      <a:pt x="532" y="327"/>
                    </a:lnTo>
                    <a:lnTo>
                      <a:pt x="519" y="324"/>
                    </a:lnTo>
                    <a:lnTo>
                      <a:pt x="507" y="318"/>
                    </a:lnTo>
                    <a:lnTo>
                      <a:pt x="496" y="314"/>
                    </a:lnTo>
                    <a:lnTo>
                      <a:pt x="485" y="310"/>
                    </a:lnTo>
                    <a:lnTo>
                      <a:pt x="469" y="305"/>
                    </a:lnTo>
                    <a:lnTo>
                      <a:pt x="456" y="299"/>
                    </a:lnTo>
                    <a:lnTo>
                      <a:pt x="443" y="293"/>
                    </a:lnTo>
                    <a:lnTo>
                      <a:pt x="429" y="289"/>
                    </a:lnTo>
                    <a:lnTo>
                      <a:pt x="416" y="282"/>
                    </a:lnTo>
                    <a:lnTo>
                      <a:pt x="401" y="276"/>
                    </a:lnTo>
                    <a:lnTo>
                      <a:pt x="388" y="268"/>
                    </a:lnTo>
                    <a:lnTo>
                      <a:pt x="372" y="265"/>
                    </a:lnTo>
                    <a:lnTo>
                      <a:pt x="357" y="257"/>
                    </a:lnTo>
                    <a:lnTo>
                      <a:pt x="340" y="248"/>
                    </a:lnTo>
                    <a:lnTo>
                      <a:pt x="325" y="240"/>
                    </a:lnTo>
                    <a:lnTo>
                      <a:pt x="310" y="234"/>
                    </a:lnTo>
                    <a:lnTo>
                      <a:pt x="293" y="227"/>
                    </a:lnTo>
                    <a:lnTo>
                      <a:pt x="277" y="219"/>
                    </a:lnTo>
                    <a:lnTo>
                      <a:pt x="260" y="210"/>
                    </a:lnTo>
                    <a:lnTo>
                      <a:pt x="247" y="202"/>
                    </a:lnTo>
                    <a:lnTo>
                      <a:pt x="230" y="192"/>
                    </a:lnTo>
                    <a:lnTo>
                      <a:pt x="215" y="185"/>
                    </a:lnTo>
                    <a:lnTo>
                      <a:pt x="198" y="177"/>
                    </a:lnTo>
                    <a:lnTo>
                      <a:pt x="184" y="168"/>
                    </a:lnTo>
                    <a:lnTo>
                      <a:pt x="169" y="158"/>
                    </a:lnTo>
                    <a:lnTo>
                      <a:pt x="154" y="151"/>
                    </a:lnTo>
                    <a:lnTo>
                      <a:pt x="139" y="143"/>
                    </a:lnTo>
                    <a:lnTo>
                      <a:pt x="127" y="137"/>
                    </a:lnTo>
                    <a:lnTo>
                      <a:pt x="112" y="128"/>
                    </a:lnTo>
                    <a:lnTo>
                      <a:pt x="99" y="120"/>
                    </a:lnTo>
                    <a:lnTo>
                      <a:pt x="85" y="113"/>
                    </a:lnTo>
                    <a:lnTo>
                      <a:pt x="76" y="107"/>
                    </a:lnTo>
                    <a:lnTo>
                      <a:pt x="63" y="97"/>
                    </a:lnTo>
                    <a:lnTo>
                      <a:pt x="51" y="92"/>
                    </a:lnTo>
                    <a:lnTo>
                      <a:pt x="42" y="88"/>
                    </a:lnTo>
                    <a:lnTo>
                      <a:pt x="34" y="82"/>
                    </a:lnTo>
                    <a:lnTo>
                      <a:pt x="19" y="73"/>
                    </a:lnTo>
                    <a:lnTo>
                      <a:pt x="7" y="67"/>
                    </a:lnTo>
                    <a:lnTo>
                      <a:pt x="0" y="61"/>
                    </a:lnTo>
                    <a:lnTo>
                      <a:pt x="63" y="90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1" name="Freeform 182"/>
              <p:cNvSpPr>
                <a:spLocks/>
              </p:cNvSpPr>
              <p:nvPr/>
            </p:nvSpPr>
            <p:spPr bwMode="auto">
              <a:xfrm>
                <a:off x="1484" y="2174"/>
                <a:ext cx="388" cy="199"/>
              </a:xfrm>
              <a:custGeom>
                <a:avLst/>
                <a:gdLst>
                  <a:gd name="T0" fmla="*/ 7 w 778"/>
                  <a:gd name="T1" fmla="*/ 6 h 400"/>
                  <a:gd name="T2" fmla="*/ 0 w 778"/>
                  <a:gd name="T3" fmla="*/ 16 h 400"/>
                  <a:gd name="T4" fmla="*/ 6 w 778"/>
                  <a:gd name="T5" fmla="*/ 36 h 400"/>
                  <a:gd name="T6" fmla="*/ 7 w 778"/>
                  <a:gd name="T7" fmla="*/ 35 h 400"/>
                  <a:gd name="T8" fmla="*/ 9 w 778"/>
                  <a:gd name="T9" fmla="*/ 35 h 400"/>
                  <a:gd name="T10" fmla="*/ 11 w 778"/>
                  <a:gd name="T11" fmla="*/ 36 h 400"/>
                  <a:gd name="T12" fmla="*/ 13 w 778"/>
                  <a:gd name="T13" fmla="*/ 38 h 400"/>
                  <a:gd name="T14" fmla="*/ 16 w 778"/>
                  <a:gd name="T15" fmla="*/ 40 h 400"/>
                  <a:gd name="T16" fmla="*/ 19 w 778"/>
                  <a:gd name="T17" fmla="*/ 42 h 400"/>
                  <a:gd name="T18" fmla="*/ 22 w 778"/>
                  <a:gd name="T19" fmla="*/ 43 h 400"/>
                  <a:gd name="T20" fmla="*/ 25 w 778"/>
                  <a:gd name="T21" fmla="*/ 42 h 400"/>
                  <a:gd name="T22" fmla="*/ 28 w 778"/>
                  <a:gd name="T23" fmla="*/ 41 h 400"/>
                  <a:gd name="T24" fmla="*/ 30 w 778"/>
                  <a:gd name="T25" fmla="*/ 40 h 400"/>
                  <a:gd name="T26" fmla="*/ 30 w 778"/>
                  <a:gd name="T27" fmla="*/ 39 h 400"/>
                  <a:gd name="T28" fmla="*/ 43 w 778"/>
                  <a:gd name="T29" fmla="*/ 43 h 400"/>
                  <a:gd name="T30" fmla="*/ 43 w 778"/>
                  <a:gd name="T31" fmla="*/ 31 h 400"/>
                  <a:gd name="T32" fmla="*/ 51 w 778"/>
                  <a:gd name="T33" fmla="*/ 30 h 400"/>
                  <a:gd name="T34" fmla="*/ 71 w 778"/>
                  <a:gd name="T35" fmla="*/ 39 h 400"/>
                  <a:gd name="T36" fmla="*/ 72 w 778"/>
                  <a:gd name="T37" fmla="*/ 43 h 400"/>
                  <a:gd name="T38" fmla="*/ 74 w 778"/>
                  <a:gd name="T39" fmla="*/ 45 h 400"/>
                  <a:gd name="T40" fmla="*/ 77 w 778"/>
                  <a:gd name="T41" fmla="*/ 46 h 400"/>
                  <a:gd name="T42" fmla="*/ 80 w 778"/>
                  <a:gd name="T43" fmla="*/ 47 h 400"/>
                  <a:gd name="T44" fmla="*/ 82 w 778"/>
                  <a:gd name="T45" fmla="*/ 48 h 400"/>
                  <a:gd name="T46" fmla="*/ 84 w 778"/>
                  <a:gd name="T47" fmla="*/ 49 h 400"/>
                  <a:gd name="T48" fmla="*/ 86 w 778"/>
                  <a:gd name="T49" fmla="*/ 49 h 400"/>
                  <a:gd name="T50" fmla="*/ 88 w 778"/>
                  <a:gd name="T51" fmla="*/ 49 h 400"/>
                  <a:gd name="T52" fmla="*/ 91 w 778"/>
                  <a:gd name="T53" fmla="*/ 49 h 400"/>
                  <a:gd name="T54" fmla="*/ 93 w 778"/>
                  <a:gd name="T55" fmla="*/ 49 h 400"/>
                  <a:gd name="T56" fmla="*/ 96 w 778"/>
                  <a:gd name="T57" fmla="*/ 48 h 400"/>
                  <a:gd name="T58" fmla="*/ 96 w 778"/>
                  <a:gd name="T59" fmla="*/ 45 h 400"/>
                  <a:gd name="T60" fmla="*/ 95 w 778"/>
                  <a:gd name="T61" fmla="*/ 42 h 400"/>
                  <a:gd name="T62" fmla="*/ 93 w 778"/>
                  <a:gd name="T63" fmla="*/ 39 h 400"/>
                  <a:gd name="T64" fmla="*/ 91 w 778"/>
                  <a:gd name="T65" fmla="*/ 38 h 400"/>
                  <a:gd name="T66" fmla="*/ 93 w 778"/>
                  <a:gd name="T67" fmla="*/ 32 h 400"/>
                  <a:gd name="T68" fmla="*/ 78 w 778"/>
                  <a:gd name="T69" fmla="*/ 26 h 400"/>
                  <a:gd name="T70" fmla="*/ 76 w 778"/>
                  <a:gd name="T71" fmla="*/ 27 h 400"/>
                  <a:gd name="T72" fmla="*/ 74 w 778"/>
                  <a:gd name="T73" fmla="*/ 27 h 400"/>
                  <a:gd name="T74" fmla="*/ 71 w 778"/>
                  <a:gd name="T75" fmla="*/ 27 h 400"/>
                  <a:gd name="T76" fmla="*/ 68 w 778"/>
                  <a:gd name="T77" fmla="*/ 26 h 400"/>
                  <a:gd name="T78" fmla="*/ 66 w 778"/>
                  <a:gd name="T79" fmla="*/ 24 h 400"/>
                  <a:gd name="T80" fmla="*/ 63 w 778"/>
                  <a:gd name="T81" fmla="*/ 22 h 400"/>
                  <a:gd name="T82" fmla="*/ 78 w 778"/>
                  <a:gd name="T83" fmla="*/ 16 h 400"/>
                  <a:gd name="T84" fmla="*/ 87 w 778"/>
                  <a:gd name="T85" fmla="*/ 15 h 400"/>
                  <a:gd name="T86" fmla="*/ 78 w 778"/>
                  <a:gd name="T87" fmla="*/ 8 h 400"/>
                  <a:gd name="T88" fmla="*/ 67 w 778"/>
                  <a:gd name="T89" fmla="*/ 12 h 400"/>
                  <a:gd name="T90" fmla="*/ 66 w 778"/>
                  <a:gd name="T91" fmla="*/ 12 h 400"/>
                  <a:gd name="T92" fmla="*/ 63 w 778"/>
                  <a:gd name="T93" fmla="*/ 12 h 400"/>
                  <a:gd name="T94" fmla="*/ 60 w 778"/>
                  <a:gd name="T95" fmla="*/ 12 h 400"/>
                  <a:gd name="T96" fmla="*/ 57 w 778"/>
                  <a:gd name="T97" fmla="*/ 12 h 400"/>
                  <a:gd name="T98" fmla="*/ 54 w 778"/>
                  <a:gd name="T99" fmla="*/ 11 h 400"/>
                  <a:gd name="T100" fmla="*/ 50 w 778"/>
                  <a:gd name="T101" fmla="*/ 10 h 400"/>
                  <a:gd name="T102" fmla="*/ 48 w 778"/>
                  <a:gd name="T103" fmla="*/ 9 h 400"/>
                  <a:gd name="T104" fmla="*/ 46 w 778"/>
                  <a:gd name="T105" fmla="*/ 8 h 400"/>
                  <a:gd name="T106" fmla="*/ 43 w 778"/>
                  <a:gd name="T107" fmla="*/ 8 h 400"/>
                  <a:gd name="T108" fmla="*/ 41 w 778"/>
                  <a:gd name="T109" fmla="*/ 7 h 400"/>
                  <a:gd name="T110" fmla="*/ 39 w 778"/>
                  <a:gd name="T111" fmla="*/ 6 h 400"/>
                  <a:gd name="T112" fmla="*/ 36 w 778"/>
                  <a:gd name="T113" fmla="*/ 5 h 400"/>
                  <a:gd name="T114" fmla="*/ 34 w 778"/>
                  <a:gd name="T115" fmla="*/ 4 h 400"/>
                  <a:gd name="T116" fmla="*/ 32 w 778"/>
                  <a:gd name="T117" fmla="*/ 3 h 400"/>
                  <a:gd name="T118" fmla="*/ 28 w 778"/>
                  <a:gd name="T119" fmla="*/ 2 h 400"/>
                  <a:gd name="T120" fmla="*/ 25 w 778"/>
                  <a:gd name="T121" fmla="*/ 1 h 400"/>
                  <a:gd name="T122" fmla="*/ 23 w 778"/>
                  <a:gd name="T123" fmla="*/ 0 h 400"/>
                  <a:gd name="T124" fmla="*/ 18 w 778"/>
                  <a:gd name="T125" fmla="*/ 4 h 4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78"/>
                  <a:gd name="T190" fmla="*/ 0 h 400"/>
                  <a:gd name="T191" fmla="*/ 778 w 778"/>
                  <a:gd name="T192" fmla="*/ 400 h 4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78" h="400">
                    <a:moveTo>
                      <a:pt x="148" y="37"/>
                    </a:moveTo>
                    <a:lnTo>
                      <a:pt x="61" y="54"/>
                    </a:lnTo>
                    <a:lnTo>
                      <a:pt x="143" y="90"/>
                    </a:lnTo>
                    <a:lnTo>
                      <a:pt x="0" y="130"/>
                    </a:lnTo>
                    <a:lnTo>
                      <a:pt x="67" y="181"/>
                    </a:lnTo>
                    <a:lnTo>
                      <a:pt x="50" y="289"/>
                    </a:lnTo>
                    <a:lnTo>
                      <a:pt x="51" y="288"/>
                    </a:lnTo>
                    <a:lnTo>
                      <a:pt x="61" y="286"/>
                    </a:lnTo>
                    <a:lnTo>
                      <a:pt x="65" y="286"/>
                    </a:lnTo>
                    <a:lnTo>
                      <a:pt x="74" y="286"/>
                    </a:lnTo>
                    <a:lnTo>
                      <a:pt x="82" y="288"/>
                    </a:lnTo>
                    <a:lnTo>
                      <a:pt x="91" y="293"/>
                    </a:lnTo>
                    <a:lnTo>
                      <a:pt x="101" y="299"/>
                    </a:lnTo>
                    <a:lnTo>
                      <a:pt x="110" y="307"/>
                    </a:lnTo>
                    <a:lnTo>
                      <a:pt x="120" y="314"/>
                    </a:lnTo>
                    <a:lnTo>
                      <a:pt x="133" y="324"/>
                    </a:lnTo>
                    <a:lnTo>
                      <a:pt x="143" y="331"/>
                    </a:lnTo>
                    <a:lnTo>
                      <a:pt x="154" y="339"/>
                    </a:lnTo>
                    <a:lnTo>
                      <a:pt x="165" y="343"/>
                    </a:lnTo>
                    <a:lnTo>
                      <a:pt x="181" y="348"/>
                    </a:lnTo>
                    <a:lnTo>
                      <a:pt x="192" y="346"/>
                    </a:lnTo>
                    <a:lnTo>
                      <a:pt x="204" y="343"/>
                    </a:lnTo>
                    <a:lnTo>
                      <a:pt x="215" y="339"/>
                    </a:lnTo>
                    <a:lnTo>
                      <a:pt x="224" y="333"/>
                    </a:lnTo>
                    <a:lnTo>
                      <a:pt x="234" y="327"/>
                    </a:lnTo>
                    <a:lnTo>
                      <a:pt x="240" y="324"/>
                    </a:lnTo>
                    <a:lnTo>
                      <a:pt x="243" y="320"/>
                    </a:lnTo>
                    <a:lnTo>
                      <a:pt x="245" y="320"/>
                    </a:lnTo>
                    <a:lnTo>
                      <a:pt x="312" y="362"/>
                    </a:lnTo>
                    <a:lnTo>
                      <a:pt x="344" y="345"/>
                    </a:lnTo>
                    <a:lnTo>
                      <a:pt x="323" y="289"/>
                    </a:lnTo>
                    <a:lnTo>
                      <a:pt x="344" y="255"/>
                    </a:lnTo>
                    <a:lnTo>
                      <a:pt x="318" y="210"/>
                    </a:lnTo>
                    <a:lnTo>
                      <a:pt x="413" y="248"/>
                    </a:lnTo>
                    <a:lnTo>
                      <a:pt x="483" y="231"/>
                    </a:lnTo>
                    <a:lnTo>
                      <a:pt x="576" y="320"/>
                    </a:lnTo>
                    <a:lnTo>
                      <a:pt x="551" y="335"/>
                    </a:lnTo>
                    <a:lnTo>
                      <a:pt x="580" y="352"/>
                    </a:lnTo>
                    <a:lnTo>
                      <a:pt x="586" y="356"/>
                    </a:lnTo>
                    <a:lnTo>
                      <a:pt x="593" y="362"/>
                    </a:lnTo>
                    <a:lnTo>
                      <a:pt x="605" y="367"/>
                    </a:lnTo>
                    <a:lnTo>
                      <a:pt x="618" y="373"/>
                    </a:lnTo>
                    <a:lnTo>
                      <a:pt x="633" y="381"/>
                    </a:lnTo>
                    <a:lnTo>
                      <a:pt x="641" y="383"/>
                    </a:lnTo>
                    <a:lnTo>
                      <a:pt x="650" y="386"/>
                    </a:lnTo>
                    <a:lnTo>
                      <a:pt x="660" y="390"/>
                    </a:lnTo>
                    <a:lnTo>
                      <a:pt x="669" y="392"/>
                    </a:lnTo>
                    <a:lnTo>
                      <a:pt x="677" y="394"/>
                    </a:lnTo>
                    <a:lnTo>
                      <a:pt x="686" y="396"/>
                    </a:lnTo>
                    <a:lnTo>
                      <a:pt x="694" y="398"/>
                    </a:lnTo>
                    <a:lnTo>
                      <a:pt x="703" y="400"/>
                    </a:lnTo>
                    <a:lnTo>
                      <a:pt x="711" y="400"/>
                    </a:lnTo>
                    <a:lnTo>
                      <a:pt x="720" y="400"/>
                    </a:lnTo>
                    <a:lnTo>
                      <a:pt x="730" y="400"/>
                    </a:lnTo>
                    <a:lnTo>
                      <a:pt x="740" y="400"/>
                    </a:lnTo>
                    <a:lnTo>
                      <a:pt x="751" y="396"/>
                    </a:lnTo>
                    <a:lnTo>
                      <a:pt x="764" y="390"/>
                    </a:lnTo>
                    <a:lnTo>
                      <a:pt x="772" y="385"/>
                    </a:lnTo>
                    <a:lnTo>
                      <a:pt x="778" y="379"/>
                    </a:lnTo>
                    <a:lnTo>
                      <a:pt x="776" y="367"/>
                    </a:lnTo>
                    <a:lnTo>
                      <a:pt x="770" y="354"/>
                    </a:lnTo>
                    <a:lnTo>
                      <a:pt x="762" y="341"/>
                    </a:lnTo>
                    <a:lnTo>
                      <a:pt x="757" y="331"/>
                    </a:lnTo>
                    <a:lnTo>
                      <a:pt x="747" y="320"/>
                    </a:lnTo>
                    <a:lnTo>
                      <a:pt x="740" y="310"/>
                    </a:lnTo>
                    <a:lnTo>
                      <a:pt x="734" y="305"/>
                    </a:lnTo>
                    <a:lnTo>
                      <a:pt x="776" y="293"/>
                    </a:lnTo>
                    <a:lnTo>
                      <a:pt x="749" y="263"/>
                    </a:lnTo>
                    <a:lnTo>
                      <a:pt x="701" y="261"/>
                    </a:lnTo>
                    <a:lnTo>
                      <a:pt x="631" y="213"/>
                    </a:lnTo>
                    <a:lnTo>
                      <a:pt x="625" y="215"/>
                    </a:lnTo>
                    <a:lnTo>
                      <a:pt x="612" y="221"/>
                    </a:lnTo>
                    <a:lnTo>
                      <a:pt x="603" y="221"/>
                    </a:lnTo>
                    <a:lnTo>
                      <a:pt x="593" y="223"/>
                    </a:lnTo>
                    <a:lnTo>
                      <a:pt x="582" y="223"/>
                    </a:lnTo>
                    <a:lnTo>
                      <a:pt x="572" y="221"/>
                    </a:lnTo>
                    <a:lnTo>
                      <a:pt x="559" y="215"/>
                    </a:lnTo>
                    <a:lnTo>
                      <a:pt x="549" y="210"/>
                    </a:lnTo>
                    <a:lnTo>
                      <a:pt x="538" y="200"/>
                    </a:lnTo>
                    <a:lnTo>
                      <a:pt x="529" y="192"/>
                    </a:lnTo>
                    <a:lnTo>
                      <a:pt x="519" y="183"/>
                    </a:lnTo>
                    <a:lnTo>
                      <a:pt x="511" y="177"/>
                    </a:lnTo>
                    <a:lnTo>
                      <a:pt x="508" y="172"/>
                    </a:lnTo>
                    <a:lnTo>
                      <a:pt x="625" y="130"/>
                    </a:lnTo>
                    <a:lnTo>
                      <a:pt x="671" y="154"/>
                    </a:lnTo>
                    <a:lnTo>
                      <a:pt x="701" y="120"/>
                    </a:lnTo>
                    <a:lnTo>
                      <a:pt x="684" y="84"/>
                    </a:lnTo>
                    <a:lnTo>
                      <a:pt x="631" y="69"/>
                    </a:lnTo>
                    <a:lnTo>
                      <a:pt x="513" y="61"/>
                    </a:lnTo>
                    <a:lnTo>
                      <a:pt x="540" y="99"/>
                    </a:lnTo>
                    <a:lnTo>
                      <a:pt x="536" y="99"/>
                    </a:lnTo>
                    <a:lnTo>
                      <a:pt x="530" y="99"/>
                    </a:lnTo>
                    <a:lnTo>
                      <a:pt x="521" y="99"/>
                    </a:lnTo>
                    <a:lnTo>
                      <a:pt x="506" y="101"/>
                    </a:lnTo>
                    <a:lnTo>
                      <a:pt x="496" y="99"/>
                    </a:lnTo>
                    <a:lnTo>
                      <a:pt x="487" y="99"/>
                    </a:lnTo>
                    <a:lnTo>
                      <a:pt x="473" y="97"/>
                    </a:lnTo>
                    <a:lnTo>
                      <a:pt x="462" y="97"/>
                    </a:lnTo>
                    <a:lnTo>
                      <a:pt x="449" y="94"/>
                    </a:lnTo>
                    <a:lnTo>
                      <a:pt x="435" y="90"/>
                    </a:lnTo>
                    <a:lnTo>
                      <a:pt x="420" y="88"/>
                    </a:lnTo>
                    <a:lnTo>
                      <a:pt x="405" y="84"/>
                    </a:lnTo>
                    <a:lnTo>
                      <a:pt x="395" y="80"/>
                    </a:lnTo>
                    <a:lnTo>
                      <a:pt x="386" y="78"/>
                    </a:lnTo>
                    <a:lnTo>
                      <a:pt x="376" y="75"/>
                    </a:lnTo>
                    <a:lnTo>
                      <a:pt x="369" y="71"/>
                    </a:lnTo>
                    <a:lnTo>
                      <a:pt x="359" y="69"/>
                    </a:lnTo>
                    <a:lnTo>
                      <a:pt x="350" y="65"/>
                    </a:lnTo>
                    <a:lnTo>
                      <a:pt x="340" y="61"/>
                    </a:lnTo>
                    <a:lnTo>
                      <a:pt x="333" y="59"/>
                    </a:lnTo>
                    <a:lnTo>
                      <a:pt x="323" y="54"/>
                    </a:lnTo>
                    <a:lnTo>
                      <a:pt x="312" y="50"/>
                    </a:lnTo>
                    <a:lnTo>
                      <a:pt x="302" y="48"/>
                    </a:lnTo>
                    <a:lnTo>
                      <a:pt x="293" y="44"/>
                    </a:lnTo>
                    <a:lnTo>
                      <a:pt x="283" y="40"/>
                    </a:lnTo>
                    <a:lnTo>
                      <a:pt x="274" y="37"/>
                    </a:lnTo>
                    <a:lnTo>
                      <a:pt x="266" y="33"/>
                    </a:lnTo>
                    <a:lnTo>
                      <a:pt x="259" y="31"/>
                    </a:lnTo>
                    <a:lnTo>
                      <a:pt x="242" y="23"/>
                    </a:lnTo>
                    <a:lnTo>
                      <a:pt x="226" y="18"/>
                    </a:lnTo>
                    <a:lnTo>
                      <a:pt x="213" y="12"/>
                    </a:lnTo>
                    <a:lnTo>
                      <a:pt x="204" y="8"/>
                    </a:lnTo>
                    <a:lnTo>
                      <a:pt x="192" y="2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48" y="37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2" name="Freeform 183"/>
              <p:cNvSpPr>
                <a:spLocks/>
              </p:cNvSpPr>
              <p:nvPr/>
            </p:nvSpPr>
            <p:spPr bwMode="auto">
              <a:xfrm>
                <a:off x="1804" y="2163"/>
                <a:ext cx="124" cy="75"/>
              </a:xfrm>
              <a:custGeom>
                <a:avLst/>
                <a:gdLst>
                  <a:gd name="T0" fmla="*/ 0 w 249"/>
                  <a:gd name="T1" fmla="*/ 11 h 150"/>
                  <a:gd name="T2" fmla="*/ 17 w 249"/>
                  <a:gd name="T3" fmla="*/ 6 h 150"/>
                  <a:gd name="T4" fmla="*/ 18 w 249"/>
                  <a:gd name="T5" fmla="*/ 0 h 150"/>
                  <a:gd name="T6" fmla="*/ 23 w 249"/>
                  <a:gd name="T7" fmla="*/ 1 h 150"/>
                  <a:gd name="T8" fmla="*/ 31 w 249"/>
                  <a:gd name="T9" fmla="*/ 1 h 150"/>
                  <a:gd name="T10" fmla="*/ 26 w 249"/>
                  <a:gd name="T11" fmla="*/ 5 h 150"/>
                  <a:gd name="T12" fmla="*/ 22 w 249"/>
                  <a:gd name="T13" fmla="*/ 9 h 150"/>
                  <a:gd name="T14" fmla="*/ 5 w 249"/>
                  <a:gd name="T15" fmla="*/ 19 h 150"/>
                  <a:gd name="T16" fmla="*/ 0 w 249"/>
                  <a:gd name="T17" fmla="*/ 11 h 150"/>
                  <a:gd name="T18" fmla="*/ 0 w 249"/>
                  <a:gd name="T19" fmla="*/ 11 h 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9"/>
                  <a:gd name="T31" fmla="*/ 0 h 150"/>
                  <a:gd name="T32" fmla="*/ 249 w 249"/>
                  <a:gd name="T33" fmla="*/ 150 h 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9" h="150">
                    <a:moveTo>
                      <a:pt x="0" y="89"/>
                    </a:moveTo>
                    <a:lnTo>
                      <a:pt x="140" y="51"/>
                    </a:lnTo>
                    <a:lnTo>
                      <a:pt x="150" y="0"/>
                    </a:lnTo>
                    <a:lnTo>
                      <a:pt x="186" y="15"/>
                    </a:lnTo>
                    <a:lnTo>
                      <a:pt x="249" y="5"/>
                    </a:lnTo>
                    <a:lnTo>
                      <a:pt x="213" y="38"/>
                    </a:lnTo>
                    <a:lnTo>
                      <a:pt x="178" y="74"/>
                    </a:lnTo>
                    <a:lnTo>
                      <a:pt x="41" y="15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3" name="Freeform 184"/>
              <p:cNvSpPr>
                <a:spLocks/>
              </p:cNvSpPr>
              <p:nvPr/>
            </p:nvSpPr>
            <p:spPr bwMode="auto">
              <a:xfrm>
                <a:off x="1871" y="2269"/>
                <a:ext cx="500" cy="150"/>
              </a:xfrm>
              <a:custGeom>
                <a:avLst/>
                <a:gdLst>
                  <a:gd name="T0" fmla="*/ 0 w 999"/>
                  <a:gd name="T1" fmla="*/ 1 h 300"/>
                  <a:gd name="T2" fmla="*/ 21 w 999"/>
                  <a:gd name="T3" fmla="*/ 0 h 300"/>
                  <a:gd name="T4" fmla="*/ 58 w 999"/>
                  <a:gd name="T5" fmla="*/ 6 h 300"/>
                  <a:gd name="T6" fmla="*/ 89 w 999"/>
                  <a:gd name="T7" fmla="*/ 17 h 300"/>
                  <a:gd name="T8" fmla="*/ 85 w 999"/>
                  <a:gd name="T9" fmla="*/ 19 h 300"/>
                  <a:gd name="T10" fmla="*/ 125 w 999"/>
                  <a:gd name="T11" fmla="*/ 38 h 300"/>
                  <a:gd name="T12" fmla="*/ 44 w 999"/>
                  <a:gd name="T13" fmla="*/ 38 h 300"/>
                  <a:gd name="T14" fmla="*/ 17 w 999"/>
                  <a:gd name="T15" fmla="*/ 24 h 300"/>
                  <a:gd name="T16" fmla="*/ 44 w 999"/>
                  <a:gd name="T17" fmla="*/ 22 h 300"/>
                  <a:gd name="T18" fmla="*/ 15 w 999"/>
                  <a:gd name="T19" fmla="*/ 18 h 300"/>
                  <a:gd name="T20" fmla="*/ 13 w 999"/>
                  <a:gd name="T21" fmla="*/ 11 h 300"/>
                  <a:gd name="T22" fmla="*/ 0 w 999"/>
                  <a:gd name="T23" fmla="*/ 1 h 300"/>
                  <a:gd name="T24" fmla="*/ 0 w 999"/>
                  <a:gd name="T25" fmla="*/ 1 h 3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99"/>
                  <a:gd name="T40" fmla="*/ 0 h 300"/>
                  <a:gd name="T41" fmla="*/ 999 w 999"/>
                  <a:gd name="T42" fmla="*/ 300 h 30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99" h="300">
                    <a:moveTo>
                      <a:pt x="0" y="5"/>
                    </a:moveTo>
                    <a:lnTo>
                      <a:pt x="161" y="0"/>
                    </a:lnTo>
                    <a:lnTo>
                      <a:pt x="460" y="51"/>
                    </a:lnTo>
                    <a:lnTo>
                      <a:pt x="709" y="129"/>
                    </a:lnTo>
                    <a:lnTo>
                      <a:pt x="678" y="155"/>
                    </a:lnTo>
                    <a:lnTo>
                      <a:pt x="999" y="300"/>
                    </a:lnTo>
                    <a:lnTo>
                      <a:pt x="351" y="300"/>
                    </a:lnTo>
                    <a:lnTo>
                      <a:pt x="133" y="192"/>
                    </a:lnTo>
                    <a:lnTo>
                      <a:pt x="349" y="182"/>
                    </a:lnTo>
                    <a:lnTo>
                      <a:pt x="114" y="140"/>
                    </a:lnTo>
                    <a:lnTo>
                      <a:pt x="104" y="8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4" name="Freeform 185"/>
              <p:cNvSpPr>
                <a:spLocks/>
              </p:cNvSpPr>
              <p:nvPr/>
            </p:nvSpPr>
            <p:spPr bwMode="auto">
              <a:xfrm>
                <a:off x="1825" y="2231"/>
                <a:ext cx="62" cy="53"/>
              </a:xfrm>
              <a:custGeom>
                <a:avLst/>
                <a:gdLst>
                  <a:gd name="T0" fmla="*/ 4 w 126"/>
                  <a:gd name="T1" fmla="*/ 0 h 106"/>
                  <a:gd name="T2" fmla="*/ 2 w 126"/>
                  <a:gd name="T3" fmla="*/ 3 h 106"/>
                  <a:gd name="T4" fmla="*/ 0 w 126"/>
                  <a:gd name="T5" fmla="*/ 9 h 106"/>
                  <a:gd name="T6" fmla="*/ 2 w 126"/>
                  <a:gd name="T7" fmla="*/ 11 h 106"/>
                  <a:gd name="T8" fmla="*/ 9 w 126"/>
                  <a:gd name="T9" fmla="*/ 13 h 106"/>
                  <a:gd name="T10" fmla="*/ 15 w 126"/>
                  <a:gd name="T11" fmla="*/ 13 h 106"/>
                  <a:gd name="T12" fmla="*/ 15 w 126"/>
                  <a:gd name="T13" fmla="*/ 11 h 106"/>
                  <a:gd name="T14" fmla="*/ 8 w 126"/>
                  <a:gd name="T15" fmla="*/ 6 h 106"/>
                  <a:gd name="T16" fmla="*/ 4 w 126"/>
                  <a:gd name="T17" fmla="*/ 0 h 106"/>
                  <a:gd name="T18" fmla="*/ 4 w 126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06"/>
                  <a:gd name="T32" fmla="*/ 126 w 126"/>
                  <a:gd name="T33" fmla="*/ 106 h 10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06">
                    <a:moveTo>
                      <a:pt x="33" y="0"/>
                    </a:moveTo>
                    <a:lnTo>
                      <a:pt x="16" y="20"/>
                    </a:lnTo>
                    <a:lnTo>
                      <a:pt x="0" y="70"/>
                    </a:lnTo>
                    <a:lnTo>
                      <a:pt x="23" y="85"/>
                    </a:lnTo>
                    <a:lnTo>
                      <a:pt x="73" y="106"/>
                    </a:lnTo>
                    <a:lnTo>
                      <a:pt x="126" y="104"/>
                    </a:lnTo>
                    <a:lnTo>
                      <a:pt x="124" y="85"/>
                    </a:lnTo>
                    <a:lnTo>
                      <a:pt x="69" y="4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5" name="Freeform 186"/>
              <p:cNvSpPr>
                <a:spLocks/>
              </p:cNvSpPr>
              <p:nvPr/>
            </p:nvSpPr>
            <p:spPr bwMode="auto">
              <a:xfrm>
                <a:off x="1755" y="1913"/>
                <a:ext cx="80" cy="42"/>
              </a:xfrm>
              <a:custGeom>
                <a:avLst/>
                <a:gdLst>
                  <a:gd name="T0" fmla="*/ 1 w 159"/>
                  <a:gd name="T1" fmla="*/ 11 h 83"/>
                  <a:gd name="T2" fmla="*/ 0 w 159"/>
                  <a:gd name="T3" fmla="*/ 9 h 83"/>
                  <a:gd name="T4" fmla="*/ 4 w 159"/>
                  <a:gd name="T5" fmla="*/ 8 h 83"/>
                  <a:gd name="T6" fmla="*/ 3 w 159"/>
                  <a:gd name="T7" fmla="*/ 7 h 83"/>
                  <a:gd name="T8" fmla="*/ 3 w 159"/>
                  <a:gd name="T9" fmla="*/ 6 h 83"/>
                  <a:gd name="T10" fmla="*/ 3 w 159"/>
                  <a:gd name="T11" fmla="*/ 4 h 83"/>
                  <a:gd name="T12" fmla="*/ 4 w 159"/>
                  <a:gd name="T13" fmla="*/ 3 h 83"/>
                  <a:gd name="T14" fmla="*/ 5 w 159"/>
                  <a:gd name="T15" fmla="*/ 2 h 83"/>
                  <a:gd name="T16" fmla="*/ 6 w 159"/>
                  <a:gd name="T17" fmla="*/ 2 h 83"/>
                  <a:gd name="T18" fmla="*/ 8 w 159"/>
                  <a:gd name="T19" fmla="*/ 1 h 83"/>
                  <a:gd name="T20" fmla="*/ 9 w 159"/>
                  <a:gd name="T21" fmla="*/ 1 h 83"/>
                  <a:gd name="T22" fmla="*/ 10 w 159"/>
                  <a:gd name="T23" fmla="*/ 0 h 83"/>
                  <a:gd name="T24" fmla="*/ 11 w 159"/>
                  <a:gd name="T25" fmla="*/ 0 h 83"/>
                  <a:gd name="T26" fmla="*/ 12 w 159"/>
                  <a:gd name="T27" fmla="*/ 0 h 83"/>
                  <a:gd name="T28" fmla="*/ 12 w 159"/>
                  <a:gd name="T29" fmla="*/ 0 h 83"/>
                  <a:gd name="T30" fmla="*/ 13 w 159"/>
                  <a:gd name="T31" fmla="*/ 0 h 83"/>
                  <a:gd name="T32" fmla="*/ 13 w 159"/>
                  <a:gd name="T33" fmla="*/ 0 h 83"/>
                  <a:gd name="T34" fmla="*/ 15 w 159"/>
                  <a:gd name="T35" fmla="*/ 1 h 83"/>
                  <a:gd name="T36" fmla="*/ 17 w 159"/>
                  <a:gd name="T37" fmla="*/ 2 h 83"/>
                  <a:gd name="T38" fmla="*/ 18 w 159"/>
                  <a:gd name="T39" fmla="*/ 3 h 83"/>
                  <a:gd name="T40" fmla="*/ 19 w 159"/>
                  <a:gd name="T41" fmla="*/ 4 h 83"/>
                  <a:gd name="T42" fmla="*/ 20 w 159"/>
                  <a:gd name="T43" fmla="*/ 5 h 83"/>
                  <a:gd name="T44" fmla="*/ 20 w 159"/>
                  <a:gd name="T45" fmla="*/ 6 h 83"/>
                  <a:gd name="T46" fmla="*/ 18 w 159"/>
                  <a:gd name="T47" fmla="*/ 10 h 83"/>
                  <a:gd name="T48" fmla="*/ 1 w 159"/>
                  <a:gd name="T49" fmla="*/ 11 h 83"/>
                  <a:gd name="T50" fmla="*/ 1 w 159"/>
                  <a:gd name="T51" fmla="*/ 11 h 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9"/>
                  <a:gd name="T79" fmla="*/ 0 h 83"/>
                  <a:gd name="T80" fmla="*/ 159 w 159"/>
                  <a:gd name="T81" fmla="*/ 83 h 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9" h="83">
                    <a:moveTo>
                      <a:pt x="2" y="83"/>
                    </a:moveTo>
                    <a:lnTo>
                      <a:pt x="0" y="68"/>
                    </a:lnTo>
                    <a:lnTo>
                      <a:pt x="26" y="58"/>
                    </a:lnTo>
                    <a:lnTo>
                      <a:pt x="24" y="53"/>
                    </a:lnTo>
                    <a:lnTo>
                      <a:pt x="23" y="43"/>
                    </a:lnTo>
                    <a:lnTo>
                      <a:pt x="24" y="32"/>
                    </a:lnTo>
                    <a:lnTo>
                      <a:pt x="32" y="20"/>
                    </a:lnTo>
                    <a:lnTo>
                      <a:pt x="38" y="15"/>
                    </a:lnTo>
                    <a:lnTo>
                      <a:pt x="47" y="9"/>
                    </a:lnTo>
                    <a:lnTo>
                      <a:pt x="57" y="5"/>
                    </a:lnTo>
                    <a:lnTo>
                      <a:pt x="68" y="3"/>
                    </a:lnTo>
                    <a:lnTo>
                      <a:pt x="78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4" y="0"/>
                    </a:lnTo>
                    <a:lnTo>
                      <a:pt x="116" y="3"/>
                    </a:lnTo>
                    <a:lnTo>
                      <a:pt x="129" y="9"/>
                    </a:lnTo>
                    <a:lnTo>
                      <a:pt x="138" y="19"/>
                    </a:lnTo>
                    <a:lnTo>
                      <a:pt x="150" y="30"/>
                    </a:lnTo>
                    <a:lnTo>
                      <a:pt x="157" y="38"/>
                    </a:lnTo>
                    <a:lnTo>
                      <a:pt x="159" y="41"/>
                    </a:lnTo>
                    <a:lnTo>
                      <a:pt x="144" y="79"/>
                    </a:lnTo>
                    <a:lnTo>
                      <a:pt x="2" y="83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6" name="Freeform 187"/>
              <p:cNvSpPr>
                <a:spLocks/>
              </p:cNvSpPr>
              <p:nvPr/>
            </p:nvSpPr>
            <p:spPr bwMode="auto">
              <a:xfrm>
                <a:off x="1754" y="1945"/>
                <a:ext cx="76" cy="35"/>
              </a:xfrm>
              <a:custGeom>
                <a:avLst/>
                <a:gdLst>
                  <a:gd name="T0" fmla="*/ 10 w 152"/>
                  <a:gd name="T1" fmla="*/ 8 h 71"/>
                  <a:gd name="T2" fmla="*/ 5 w 152"/>
                  <a:gd name="T3" fmla="*/ 7 h 71"/>
                  <a:gd name="T4" fmla="*/ 5 w 152"/>
                  <a:gd name="T5" fmla="*/ 5 h 71"/>
                  <a:gd name="T6" fmla="*/ 0 w 152"/>
                  <a:gd name="T7" fmla="*/ 2 h 71"/>
                  <a:gd name="T8" fmla="*/ 6 w 152"/>
                  <a:gd name="T9" fmla="*/ 0 h 71"/>
                  <a:gd name="T10" fmla="*/ 9 w 152"/>
                  <a:gd name="T11" fmla="*/ 1 h 71"/>
                  <a:gd name="T12" fmla="*/ 13 w 152"/>
                  <a:gd name="T13" fmla="*/ 0 h 71"/>
                  <a:gd name="T14" fmla="*/ 18 w 152"/>
                  <a:gd name="T15" fmla="*/ 1 h 71"/>
                  <a:gd name="T16" fmla="*/ 19 w 152"/>
                  <a:gd name="T17" fmla="*/ 6 h 71"/>
                  <a:gd name="T18" fmla="*/ 10 w 152"/>
                  <a:gd name="T19" fmla="*/ 8 h 71"/>
                  <a:gd name="T20" fmla="*/ 10 w 152"/>
                  <a:gd name="T21" fmla="*/ 8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"/>
                  <a:gd name="T34" fmla="*/ 0 h 71"/>
                  <a:gd name="T35" fmla="*/ 152 w 152"/>
                  <a:gd name="T36" fmla="*/ 71 h 7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" h="71">
                    <a:moveTo>
                      <a:pt x="76" y="71"/>
                    </a:moveTo>
                    <a:lnTo>
                      <a:pt x="40" y="57"/>
                    </a:lnTo>
                    <a:lnTo>
                      <a:pt x="42" y="46"/>
                    </a:lnTo>
                    <a:lnTo>
                      <a:pt x="0" y="19"/>
                    </a:lnTo>
                    <a:lnTo>
                      <a:pt x="53" y="0"/>
                    </a:lnTo>
                    <a:lnTo>
                      <a:pt x="68" y="8"/>
                    </a:lnTo>
                    <a:lnTo>
                      <a:pt x="110" y="4"/>
                    </a:lnTo>
                    <a:lnTo>
                      <a:pt x="140" y="12"/>
                    </a:lnTo>
                    <a:lnTo>
                      <a:pt x="152" y="48"/>
                    </a:lnTo>
                    <a:lnTo>
                      <a:pt x="76" y="71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7" name="Freeform 188"/>
              <p:cNvSpPr>
                <a:spLocks/>
              </p:cNvSpPr>
              <p:nvPr/>
            </p:nvSpPr>
            <p:spPr bwMode="auto">
              <a:xfrm>
                <a:off x="1785" y="2005"/>
                <a:ext cx="157" cy="294"/>
              </a:xfrm>
              <a:custGeom>
                <a:avLst/>
                <a:gdLst>
                  <a:gd name="T0" fmla="*/ 1 w 313"/>
                  <a:gd name="T1" fmla="*/ 6 h 589"/>
                  <a:gd name="T2" fmla="*/ 1 w 313"/>
                  <a:gd name="T3" fmla="*/ 5 h 589"/>
                  <a:gd name="T4" fmla="*/ 3 w 313"/>
                  <a:gd name="T5" fmla="*/ 4 h 589"/>
                  <a:gd name="T6" fmla="*/ 5 w 313"/>
                  <a:gd name="T7" fmla="*/ 2 h 589"/>
                  <a:gd name="T8" fmla="*/ 7 w 313"/>
                  <a:gd name="T9" fmla="*/ 1 h 589"/>
                  <a:gd name="T10" fmla="*/ 8 w 313"/>
                  <a:gd name="T11" fmla="*/ 0 h 589"/>
                  <a:gd name="T12" fmla="*/ 9 w 313"/>
                  <a:gd name="T13" fmla="*/ 0 h 589"/>
                  <a:gd name="T14" fmla="*/ 9 w 313"/>
                  <a:gd name="T15" fmla="*/ 0 h 589"/>
                  <a:gd name="T16" fmla="*/ 10 w 313"/>
                  <a:gd name="T17" fmla="*/ 0 h 589"/>
                  <a:gd name="T18" fmla="*/ 15 w 313"/>
                  <a:gd name="T19" fmla="*/ 0 h 589"/>
                  <a:gd name="T20" fmla="*/ 24 w 313"/>
                  <a:gd name="T21" fmla="*/ 10 h 589"/>
                  <a:gd name="T22" fmla="*/ 36 w 313"/>
                  <a:gd name="T23" fmla="*/ 48 h 589"/>
                  <a:gd name="T24" fmla="*/ 39 w 313"/>
                  <a:gd name="T25" fmla="*/ 63 h 589"/>
                  <a:gd name="T26" fmla="*/ 40 w 313"/>
                  <a:gd name="T27" fmla="*/ 73 h 589"/>
                  <a:gd name="T28" fmla="*/ 32 w 313"/>
                  <a:gd name="T29" fmla="*/ 73 h 589"/>
                  <a:gd name="T30" fmla="*/ 27 w 313"/>
                  <a:gd name="T31" fmla="*/ 55 h 589"/>
                  <a:gd name="T32" fmla="*/ 17 w 313"/>
                  <a:gd name="T33" fmla="*/ 62 h 589"/>
                  <a:gd name="T34" fmla="*/ 10 w 313"/>
                  <a:gd name="T35" fmla="*/ 56 h 589"/>
                  <a:gd name="T36" fmla="*/ 13 w 313"/>
                  <a:gd name="T37" fmla="*/ 52 h 589"/>
                  <a:gd name="T38" fmla="*/ 20 w 313"/>
                  <a:gd name="T39" fmla="*/ 43 h 589"/>
                  <a:gd name="T40" fmla="*/ 14 w 313"/>
                  <a:gd name="T41" fmla="*/ 35 h 589"/>
                  <a:gd name="T42" fmla="*/ 17 w 313"/>
                  <a:gd name="T43" fmla="*/ 29 h 589"/>
                  <a:gd name="T44" fmla="*/ 8 w 313"/>
                  <a:gd name="T45" fmla="*/ 27 h 589"/>
                  <a:gd name="T46" fmla="*/ 11 w 313"/>
                  <a:gd name="T47" fmla="*/ 23 h 589"/>
                  <a:gd name="T48" fmla="*/ 10 w 313"/>
                  <a:gd name="T49" fmla="*/ 22 h 589"/>
                  <a:gd name="T50" fmla="*/ 10 w 313"/>
                  <a:gd name="T51" fmla="*/ 22 h 589"/>
                  <a:gd name="T52" fmla="*/ 9 w 313"/>
                  <a:gd name="T53" fmla="*/ 20 h 589"/>
                  <a:gd name="T54" fmla="*/ 8 w 313"/>
                  <a:gd name="T55" fmla="*/ 19 h 589"/>
                  <a:gd name="T56" fmla="*/ 6 w 313"/>
                  <a:gd name="T57" fmla="*/ 18 h 589"/>
                  <a:gd name="T58" fmla="*/ 5 w 313"/>
                  <a:gd name="T59" fmla="*/ 16 h 589"/>
                  <a:gd name="T60" fmla="*/ 4 w 313"/>
                  <a:gd name="T61" fmla="*/ 15 h 589"/>
                  <a:gd name="T62" fmla="*/ 3 w 313"/>
                  <a:gd name="T63" fmla="*/ 13 h 589"/>
                  <a:gd name="T64" fmla="*/ 2 w 313"/>
                  <a:gd name="T65" fmla="*/ 11 h 589"/>
                  <a:gd name="T66" fmla="*/ 1 w 313"/>
                  <a:gd name="T67" fmla="*/ 10 h 589"/>
                  <a:gd name="T68" fmla="*/ 1 w 313"/>
                  <a:gd name="T69" fmla="*/ 8 h 589"/>
                  <a:gd name="T70" fmla="*/ 1 w 313"/>
                  <a:gd name="T71" fmla="*/ 7 h 589"/>
                  <a:gd name="T72" fmla="*/ 0 w 313"/>
                  <a:gd name="T73" fmla="*/ 6 h 589"/>
                  <a:gd name="T74" fmla="*/ 1 w 313"/>
                  <a:gd name="T75" fmla="*/ 6 h 589"/>
                  <a:gd name="T76" fmla="*/ 1 w 313"/>
                  <a:gd name="T77" fmla="*/ 6 h 58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3"/>
                  <a:gd name="T118" fmla="*/ 0 h 589"/>
                  <a:gd name="T119" fmla="*/ 313 w 313"/>
                  <a:gd name="T120" fmla="*/ 589 h 58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3" h="589">
                    <a:moveTo>
                      <a:pt x="2" y="48"/>
                    </a:moveTo>
                    <a:lnTo>
                      <a:pt x="5" y="42"/>
                    </a:lnTo>
                    <a:lnTo>
                      <a:pt x="19" y="34"/>
                    </a:lnTo>
                    <a:lnTo>
                      <a:pt x="34" y="21"/>
                    </a:lnTo>
                    <a:lnTo>
                      <a:pt x="49" y="13"/>
                    </a:lnTo>
                    <a:lnTo>
                      <a:pt x="60" y="6"/>
                    </a:lnTo>
                    <a:lnTo>
                      <a:pt x="68" y="2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117" y="0"/>
                    </a:lnTo>
                    <a:lnTo>
                      <a:pt x="188" y="82"/>
                    </a:lnTo>
                    <a:lnTo>
                      <a:pt x="287" y="388"/>
                    </a:lnTo>
                    <a:lnTo>
                      <a:pt x="308" y="510"/>
                    </a:lnTo>
                    <a:lnTo>
                      <a:pt x="313" y="589"/>
                    </a:lnTo>
                    <a:lnTo>
                      <a:pt x="254" y="589"/>
                    </a:lnTo>
                    <a:lnTo>
                      <a:pt x="216" y="447"/>
                    </a:lnTo>
                    <a:lnTo>
                      <a:pt x="133" y="502"/>
                    </a:lnTo>
                    <a:lnTo>
                      <a:pt x="78" y="453"/>
                    </a:lnTo>
                    <a:lnTo>
                      <a:pt x="98" y="416"/>
                    </a:lnTo>
                    <a:lnTo>
                      <a:pt x="157" y="348"/>
                    </a:lnTo>
                    <a:lnTo>
                      <a:pt x="112" y="283"/>
                    </a:lnTo>
                    <a:lnTo>
                      <a:pt x="131" y="236"/>
                    </a:lnTo>
                    <a:lnTo>
                      <a:pt x="60" y="221"/>
                    </a:lnTo>
                    <a:lnTo>
                      <a:pt x="81" y="184"/>
                    </a:lnTo>
                    <a:lnTo>
                      <a:pt x="78" y="181"/>
                    </a:lnTo>
                    <a:lnTo>
                      <a:pt x="74" y="177"/>
                    </a:lnTo>
                    <a:lnTo>
                      <a:pt x="66" y="167"/>
                    </a:lnTo>
                    <a:lnTo>
                      <a:pt x="59" y="158"/>
                    </a:lnTo>
                    <a:lnTo>
                      <a:pt x="47" y="146"/>
                    </a:lnTo>
                    <a:lnTo>
                      <a:pt x="38" y="133"/>
                    </a:lnTo>
                    <a:lnTo>
                      <a:pt x="28" y="120"/>
                    </a:lnTo>
                    <a:lnTo>
                      <a:pt x="19" y="108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2" y="70"/>
                    </a:lnTo>
                    <a:lnTo>
                      <a:pt x="2" y="63"/>
                    </a:lnTo>
                    <a:lnTo>
                      <a:pt x="0" y="49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2746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8" name="Freeform 189"/>
              <p:cNvSpPr>
                <a:spLocks/>
              </p:cNvSpPr>
              <p:nvPr/>
            </p:nvSpPr>
            <p:spPr bwMode="auto">
              <a:xfrm>
                <a:off x="1781" y="2012"/>
                <a:ext cx="92" cy="103"/>
              </a:xfrm>
              <a:custGeom>
                <a:avLst/>
                <a:gdLst>
                  <a:gd name="T0" fmla="*/ 10 w 184"/>
                  <a:gd name="T1" fmla="*/ 1 h 206"/>
                  <a:gd name="T2" fmla="*/ 10 w 184"/>
                  <a:gd name="T3" fmla="*/ 1 h 206"/>
                  <a:gd name="T4" fmla="*/ 9 w 184"/>
                  <a:gd name="T5" fmla="*/ 1 h 206"/>
                  <a:gd name="T6" fmla="*/ 7 w 184"/>
                  <a:gd name="T7" fmla="*/ 0 h 206"/>
                  <a:gd name="T8" fmla="*/ 6 w 184"/>
                  <a:gd name="T9" fmla="*/ 1 h 206"/>
                  <a:gd name="T10" fmla="*/ 5 w 184"/>
                  <a:gd name="T11" fmla="*/ 1 h 206"/>
                  <a:gd name="T12" fmla="*/ 3 w 184"/>
                  <a:gd name="T13" fmla="*/ 2 h 206"/>
                  <a:gd name="T14" fmla="*/ 3 w 184"/>
                  <a:gd name="T15" fmla="*/ 2 h 206"/>
                  <a:gd name="T16" fmla="*/ 1 w 184"/>
                  <a:gd name="T17" fmla="*/ 3 h 206"/>
                  <a:gd name="T18" fmla="*/ 1 w 184"/>
                  <a:gd name="T19" fmla="*/ 3 h 206"/>
                  <a:gd name="T20" fmla="*/ 0 w 184"/>
                  <a:gd name="T21" fmla="*/ 3 h 206"/>
                  <a:gd name="T22" fmla="*/ 0 w 184"/>
                  <a:gd name="T23" fmla="*/ 5 h 206"/>
                  <a:gd name="T24" fmla="*/ 1 w 184"/>
                  <a:gd name="T25" fmla="*/ 5 h 206"/>
                  <a:gd name="T26" fmla="*/ 1 w 184"/>
                  <a:gd name="T27" fmla="*/ 6 h 206"/>
                  <a:gd name="T28" fmla="*/ 4 w 184"/>
                  <a:gd name="T29" fmla="*/ 7 h 206"/>
                  <a:gd name="T30" fmla="*/ 5 w 184"/>
                  <a:gd name="T31" fmla="*/ 9 h 206"/>
                  <a:gd name="T32" fmla="*/ 6 w 184"/>
                  <a:gd name="T33" fmla="*/ 10 h 206"/>
                  <a:gd name="T34" fmla="*/ 7 w 184"/>
                  <a:gd name="T35" fmla="*/ 11 h 206"/>
                  <a:gd name="T36" fmla="*/ 9 w 184"/>
                  <a:gd name="T37" fmla="*/ 12 h 206"/>
                  <a:gd name="T38" fmla="*/ 11 w 184"/>
                  <a:gd name="T39" fmla="*/ 13 h 206"/>
                  <a:gd name="T40" fmla="*/ 11 w 184"/>
                  <a:gd name="T41" fmla="*/ 14 h 206"/>
                  <a:gd name="T42" fmla="*/ 6 w 184"/>
                  <a:gd name="T43" fmla="*/ 14 h 206"/>
                  <a:gd name="T44" fmla="*/ 12 w 184"/>
                  <a:gd name="T45" fmla="*/ 18 h 206"/>
                  <a:gd name="T46" fmla="*/ 17 w 184"/>
                  <a:gd name="T47" fmla="*/ 19 h 206"/>
                  <a:gd name="T48" fmla="*/ 13 w 184"/>
                  <a:gd name="T49" fmla="*/ 23 h 206"/>
                  <a:gd name="T50" fmla="*/ 20 w 184"/>
                  <a:gd name="T51" fmla="*/ 26 h 206"/>
                  <a:gd name="T52" fmla="*/ 23 w 184"/>
                  <a:gd name="T53" fmla="*/ 21 h 206"/>
                  <a:gd name="T54" fmla="*/ 23 w 184"/>
                  <a:gd name="T55" fmla="*/ 20 h 206"/>
                  <a:gd name="T56" fmla="*/ 23 w 184"/>
                  <a:gd name="T57" fmla="*/ 19 h 206"/>
                  <a:gd name="T58" fmla="*/ 22 w 184"/>
                  <a:gd name="T59" fmla="*/ 17 h 206"/>
                  <a:gd name="T60" fmla="*/ 22 w 184"/>
                  <a:gd name="T61" fmla="*/ 16 h 206"/>
                  <a:gd name="T62" fmla="*/ 21 w 184"/>
                  <a:gd name="T63" fmla="*/ 14 h 206"/>
                  <a:gd name="T64" fmla="*/ 20 w 184"/>
                  <a:gd name="T65" fmla="*/ 13 h 206"/>
                  <a:gd name="T66" fmla="*/ 19 w 184"/>
                  <a:gd name="T67" fmla="*/ 12 h 206"/>
                  <a:gd name="T68" fmla="*/ 17 w 184"/>
                  <a:gd name="T69" fmla="*/ 11 h 206"/>
                  <a:gd name="T70" fmla="*/ 15 w 184"/>
                  <a:gd name="T71" fmla="*/ 9 h 206"/>
                  <a:gd name="T72" fmla="*/ 14 w 184"/>
                  <a:gd name="T73" fmla="*/ 7 h 206"/>
                  <a:gd name="T74" fmla="*/ 12 w 184"/>
                  <a:gd name="T75" fmla="*/ 6 h 206"/>
                  <a:gd name="T76" fmla="*/ 12 w 184"/>
                  <a:gd name="T77" fmla="*/ 6 h 206"/>
                  <a:gd name="T78" fmla="*/ 11 w 184"/>
                  <a:gd name="T79" fmla="*/ 5 h 206"/>
                  <a:gd name="T80" fmla="*/ 12 w 184"/>
                  <a:gd name="T81" fmla="*/ 5 h 206"/>
                  <a:gd name="T82" fmla="*/ 14 w 184"/>
                  <a:gd name="T83" fmla="*/ 6 h 206"/>
                  <a:gd name="T84" fmla="*/ 19 w 184"/>
                  <a:gd name="T85" fmla="*/ 6 h 206"/>
                  <a:gd name="T86" fmla="*/ 15 w 184"/>
                  <a:gd name="T87" fmla="*/ 3 h 206"/>
                  <a:gd name="T88" fmla="*/ 10 w 184"/>
                  <a:gd name="T89" fmla="*/ 1 h 206"/>
                  <a:gd name="T90" fmla="*/ 10 w 184"/>
                  <a:gd name="T91" fmla="*/ 1 h 20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4"/>
                  <a:gd name="T139" fmla="*/ 0 h 206"/>
                  <a:gd name="T140" fmla="*/ 184 w 184"/>
                  <a:gd name="T141" fmla="*/ 206 h 20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4" h="206">
                    <a:moveTo>
                      <a:pt x="78" y="2"/>
                    </a:moveTo>
                    <a:lnTo>
                      <a:pt x="76" y="2"/>
                    </a:lnTo>
                    <a:lnTo>
                      <a:pt x="68" y="2"/>
                    </a:lnTo>
                    <a:lnTo>
                      <a:pt x="59" y="0"/>
                    </a:lnTo>
                    <a:lnTo>
                      <a:pt x="46" y="4"/>
                    </a:lnTo>
                    <a:lnTo>
                      <a:pt x="38" y="6"/>
                    </a:lnTo>
                    <a:lnTo>
                      <a:pt x="30" y="12"/>
                    </a:lnTo>
                    <a:lnTo>
                      <a:pt x="21" y="14"/>
                    </a:lnTo>
                    <a:lnTo>
                      <a:pt x="15" y="19"/>
                    </a:lnTo>
                    <a:lnTo>
                      <a:pt x="4" y="27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6" y="38"/>
                    </a:lnTo>
                    <a:lnTo>
                      <a:pt x="15" y="48"/>
                    </a:lnTo>
                    <a:lnTo>
                      <a:pt x="32" y="63"/>
                    </a:lnTo>
                    <a:lnTo>
                      <a:pt x="38" y="69"/>
                    </a:lnTo>
                    <a:lnTo>
                      <a:pt x="48" y="78"/>
                    </a:lnTo>
                    <a:lnTo>
                      <a:pt x="57" y="86"/>
                    </a:lnTo>
                    <a:lnTo>
                      <a:pt x="67" y="93"/>
                    </a:lnTo>
                    <a:lnTo>
                      <a:pt x="82" y="107"/>
                    </a:lnTo>
                    <a:lnTo>
                      <a:pt x="87" y="112"/>
                    </a:lnTo>
                    <a:lnTo>
                      <a:pt x="51" y="118"/>
                    </a:lnTo>
                    <a:lnTo>
                      <a:pt x="89" y="143"/>
                    </a:lnTo>
                    <a:lnTo>
                      <a:pt x="135" y="149"/>
                    </a:lnTo>
                    <a:lnTo>
                      <a:pt x="105" y="181"/>
                    </a:lnTo>
                    <a:lnTo>
                      <a:pt x="156" y="206"/>
                    </a:lnTo>
                    <a:lnTo>
                      <a:pt x="184" y="162"/>
                    </a:lnTo>
                    <a:lnTo>
                      <a:pt x="184" y="158"/>
                    </a:lnTo>
                    <a:lnTo>
                      <a:pt x="181" y="145"/>
                    </a:lnTo>
                    <a:lnTo>
                      <a:pt x="175" y="135"/>
                    </a:lnTo>
                    <a:lnTo>
                      <a:pt x="173" y="128"/>
                    </a:lnTo>
                    <a:lnTo>
                      <a:pt x="165" y="116"/>
                    </a:lnTo>
                    <a:lnTo>
                      <a:pt x="160" y="107"/>
                    </a:lnTo>
                    <a:lnTo>
                      <a:pt x="148" y="93"/>
                    </a:lnTo>
                    <a:lnTo>
                      <a:pt x="135" y="82"/>
                    </a:lnTo>
                    <a:lnTo>
                      <a:pt x="124" y="71"/>
                    </a:lnTo>
                    <a:lnTo>
                      <a:pt x="114" y="61"/>
                    </a:lnTo>
                    <a:lnTo>
                      <a:pt x="103" y="52"/>
                    </a:lnTo>
                    <a:lnTo>
                      <a:pt x="95" y="44"/>
                    </a:lnTo>
                    <a:lnTo>
                      <a:pt x="87" y="40"/>
                    </a:lnTo>
                    <a:lnTo>
                      <a:pt x="99" y="33"/>
                    </a:lnTo>
                    <a:lnTo>
                      <a:pt x="118" y="52"/>
                    </a:lnTo>
                    <a:lnTo>
                      <a:pt x="145" y="50"/>
                    </a:lnTo>
                    <a:lnTo>
                      <a:pt x="120" y="19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49" name="Freeform 190"/>
              <p:cNvSpPr>
                <a:spLocks/>
              </p:cNvSpPr>
              <p:nvPr/>
            </p:nvSpPr>
            <p:spPr bwMode="auto">
              <a:xfrm>
                <a:off x="1853" y="2143"/>
                <a:ext cx="82" cy="166"/>
              </a:xfrm>
              <a:custGeom>
                <a:avLst/>
                <a:gdLst>
                  <a:gd name="T0" fmla="*/ 0 w 163"/>
                  <a:gd name="T1" fmla="*/ 0 h 330"/>
                  <a:gd name="T2" fmla="*/ 1 w 163"/>
                  <a:gd name="T3" fmla="*/ 0 h 330"/>
                  <a:gd name="T4" fmla="*/ 2 w 163"/>
                  <a:gd name="T5" fmla="*/ 1 h 330"/>
                  <a:gd name="T6" fmla="*/ 3 w 163"/>
                  <a:gd name="T7" fmla="*/ 1 h 330"/>
                  <a:gd name="T8" fmla="*/ 6 w 163"/>
                  <a:gd name="T9" fmla="*/ 3 h 330"/>
                  <a:gd name="T10" fmla="*/ 7 w 163"/>
                  <a:gd name="T11" fmla="*/ 3 h 330"/>
                  <a:gd name="T12" fmla="*/ 8 w 163"/>
                  <a:gd name="T13" fmla="*/ 4 h 330"/>
                  <a:gd name="T14" fmla="*/ 8 w 163"/>
                  <a:gd name="T15" fmla="*/ 5 h 330"/>
                  <a:gd name="T16" fmla="*/ 9 w 163"/>
                  <a:gd name="T17" fmla="*/ 7 h 330"/>
                  <a:gd name="T18" fmla="*/ 10 w 163"/>
                  <a:gd name="T19" fmla="*/ 8 h 330"/>
                  <a:gd name="T20" fmla="*/ 11 w 163"/>
                  <a:gd name="T21" fmla="*/ 9 h 330"/>
                  <a:gd name="T22" fmla="*/ 8 w 163"/>
                  <a:gd name="T23" fmla="*/ 12 h 330"/>
                  <a:gd name="T24" fmla="*/ 9 w 163"/>
                  <a:gd name="T25" fmla="*/ 12 h 330"/>
                  <a:gd name="T26" fmla="*/ 10 w 163"/>
                  <a:gd name="T27" fmla="*/ 13 h 330"/>
                  <a:gd name="T28" fmla="*/ 10 w 163"/>
                  <a:gd name="T29" fmla="*/ 13 h 330"/>
                  <a:gd name="T30" fmla="*/ 12 w 163"/>
                  <a:gd name="T31" fmla="*/ 14 h 330"/>
                  <a:gd name="T32" fmla="*/ 12 w 163"/>
                  <a:gd name="T33" fmla="*/ 15 h 330"/>
                  <a:gd name="T34" fmla="*/ 13 w 163"/>
                  <a:gd name="T35" fmla="*/ 16 h 330"/>
                  <a:gd name="T36" fmla="*/ 13 w 163"/>
                  <a:gd name="T37" fmla="*/ 17 h 330"/>
                  <a:gd name="T38" fmla="*/ 14 w 163"/>
                  <a:gd name="T39" fmla="*/ 18 h 330"/>
                  <a:gd name="T40" fmla="*/ 14 w 163"/>
                  <a:gd name="T41" fmla="*/ 20 h 330"/>
                  <a:gd name="T42" fmla="*/ 15 w 163"/>
                  <a:gd name="T43" fmla="*/ 21 h 330"/>
                  <a:gd name="T44" fmla="*/ 15 w 163"/>
                  <a:gd name="T45" fmla="*/ 23 h 330"/>
                  <a:gd name="T46" fmla="*/ 16 w 163"/>
                  <a:gd name="T47" fmla="*/ 25 h 330"/>
                  <a:gd name="T48" fmla="*/ 17 w 163"/>
                  <a:gd name="T49" fmla="*/ 26 h 330"/>
                  <a:gd name="T50" fmla="*/ 17 w 163"/>
                  <a:gd name="T51" fmla="*/ 28 h 330"/>
                  <a:gd name="T52" fmla="*/ 18 w 163"/>
                  <a:gd name="T53" fmla="*/ 30 h 330"/>
                  <a:gd name="T54" fmla="*/ 18 w 163"/>
                  <a:gd name="T55" fmla="*/ 31 h 330"/>
                  <a:gd name="T56" fmla="*/ 19 w 163"/>
                  <a:gd name="T57" fmla="*/ 33 h 330"/>
                  <a:gd name="T58" fmla="*/ 19 w 163"/>
                  <a:gd name="T59" fmla="*/ 34 h 330"/>
                  <a:gd name="T60" fmla="*/ 19 w 163"/>
                  <a:gd name="T61" fmla="*/ 35 h 330"/>
                  <a:gd name="T62" fmla="*/ 20 w 163"/>
                  <a:gd name="T63" fmla="*/ 37 h 330"/>
                  <a:gd name="T64" fmla="*/ 20 w 163"/>
                  <a:gd name="T65" fmla="*/ 38 h 330"/>
                  <a:gd name="T66" fmla="*/ 21 w 163"/>
                  <a:gd name="T67" fmla="*/ 39 h 330"/>
                  <a:gd name="T68" fmla="*/ 13 w 163"/>
                  <a:gd name="T69" fmla="*/ 42 h 330"/>
                  <a:gd name="T70" fmla="*/ 13 w 163"/>
                  <a:gd name="T71" fmla="*/ 41 h 330"/>
                  <a:gd name="T72" fmla="*/ 13 w 163"/>
                  <a:gd name="T73" fmla="*/ 41 h 330"/>
                  <a:gd name="T74" fmla="*/ 13 w 163"/>
                  <a:gd name="T75" fmla="*/ 39 h 330"/>
                  <a:gd name="T76" fmla="*/ 13 w 163"/>
                  <a:gd name="T77" fmla="*/ 38 h 330"/>
                  <a:gd name="T78" fmla="*/ 12 w 163"/>
                  <a:gd name="T79" fmla="*/ 37 h 330"/>
                  <a:gd name="T80" fmla="*/ 12 w 163"/>
                  <a:gd name="T81" fmla="*/ 36 h 330"/>
                  <a:gd name="T82" fmla="*/ 12 w 163"/>
                  <a:gd name="T83" fmla="*/ 35 h 330"/>
                  <a:gd name="T84" fmla="*/ 12 w 163"/>
                  <a:gd name="T85" fmla="*/ 34 h 330"/>
                  <a:gd name="T86" fmla="*/ 12 w 163"/>
                  <a:gd name="T87" fmla="*/ 32 h 330"/>
                  <a:gd name="T88" fmla="*/ 12 w 163"/>
                  <a:gd name="T89" fmla="*/ 31 h 330"/>
                  <a:gd name="T90" fmla="*/ 11 w 163"/>
                  <a:gd name="T91" fmla="*/ 30 h 330"/>
                  <a:gd name="T92" fmla="*/ 11 w 163"/>
                  <a:gd name="T93" fmla="*/ 28 h 330"/>
                  <a:gd name="T94" fmla="*/ 10 w 163"/>
                  <a:gd name="T95" fmla="*/ 26 h 330"/>
                  <a:gd name="T96" fmla="*/ 10 w 163"/>
                  <a:gd name="T97" fmla="*/ 25 h 330"/>
                  <a:gd name="T98" fmla="*/ 9 w 163"/>
                  <a:gd name="T99" fmla="*/ 23 h 330"/>
                  <a:gd name="T100" fmla="*/ 9 w 163"/>
                  <a:gd name="T101" fmla="*/ 21 h 330"/>
                  <a:gd name="T102" fmla="*/ 8 w 163"/>
                  <a:gd name="T103" fmla="*/ 19 h 330"/>
                  <a:gd name="T104" fmla="*/ 8 w 163"/>
                  <a:gd name="T105" fmla="*/ 18 h 330"/>
                  <a:gd name="T106" fmla="*/ 7 w 163"/>
                  <a:gd name="T107" fmla="*/ 16 h 330"/>
                  <a:gd name="T108" fmla="*/ 6 w 163"/>
                  <a:gd name="T109" fmla="*/ 15 h 330"/>
                  <a:gd name="T110" fmla="*/ 6 w 163"/>
                  <a:gd name="T111" fmla="*/ 13 h 330"/>
                  <a:gd name="T112" fmla="*/ 5 w 163"/>
                  <a:gd name="T113" fmla="*/ 12 h 330"/>
                  <a:gd name="T114" fmla="*/ 4 w 163"/>
                  <a:gd name="T115" fmla="*/ 11 h 330"/>
                  <a:gd name="T116" fmla="*/ 4 w 163"/>
                  <a:gd name="T117" fmla="*/ 10 h 330"/>
                  <a:gd name="T118" fmla="*/ 3 w 163"/>
                  <a:gd name="T119" fmla="*/ 8 h 330"/>
                  <a:gd name="T120" fmla="*/ 3 w 163"/>
                  <a:gd name="T121" fmla="*/ 8 h 330"/>
                  <a:gd name="T122" fmla="*/ 0 w 163"/>
                  <a:gd name="T123" fmla="*/ 0 h 330"/>
                  <a:gd name="T124" fmla="*/ 0 w 163"/>
                  <a:gd name="T125" fmla="*/ 0 h 33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3"/>
                  <a:gd name="T190" fmla="*/ 0 h 330"/>
                  <a:gd name="T191" fmla="*/ 163 w 163"/>
                  <a:gd name="T192" fmla="*/ 330 h 33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3" h="330">
                    <a:moveTo>
                      <a:pt x="0" y="0"/>
                    </a:moveTo>
                    <a:lnTo>
                      <a:pt x="1" y="0"/>
                    </a:lnTo>
                    <a:lnTo>
                      <a:pt x="11" y="2"/>
                    </a:lnTo>
                    <a:lnTo>
                      <a:pt x="24" y="7"/>
                    </a:lnTo>
                    <a:lnTo>
                      <a:pt x="41" y="19"/>
                    </a:lnTo>
                    <a:lnTo>
                      <a:pt x="49" y="22"/>
                    </a:lnTo>
                    <a:lnTo>
                      <a:pt x="57" y="32"/>
                    </a:lnTo>
                    <a:lnTo>
                      <a:pt x="62" y="40"/>
                    </a:lnTo>
                    <a:lnTo>
                      <a:pt x="70" y="49"/>
                    </a:lnTo>
                    <a:lnTo>
                      <a:pt x="79" y="64"/>
                    </a:lnTo>
                    <a:lnTo>
                      <a:pt x="83" y="70"/>
                    </a:lnTo>
                    <a:lnTo>
                      <a:pt x="62" y="91"/>
                    </a:lnTo>
                    <a:lnTo>
                      <a:pt x="66" y="91"/>
                    </a:lnTo>
                    <a:lnTo>
                      <a:pt x="76" y="98"/>
                    </a:lnTo>
                    <a:lnTo>
                      <a:pt x="79" y="102"/>
                    </a:lnTo>
                    <a:lnTo>
                      <a:pt x="89" y="112"/>
                    </a:lnTo>
                    <a:lnTo>
                      <a:pt x="93" y="118"/>
                    </a:lnTo>
                    <a:lnTo>
                      <a:pt x="98" y="125"/>
                    </a:lnTo>
                    <a:lnTo>
                      <a:pt x="102" y="133"/>
                    </a:lnTo>
                    <a:lnTo>
                      <a:pt x="108" y="144"/>
                    </a:lnTo>
                    <a:lnTo>
                      <a:pt x="110" y="154"/>
                    </a:lnTo>
                    <a:lnTo>
                      <a:pt x="115" y="165"/>
                    </a:lnTo>
                    <a:lnTo>
                      <a:pt x="119" y="178"/>
                    </a:lnTo>
                    <a:lnTo>
                      <a:pt x="125" y="192"/>
                    </a:lnTo>
                    <a:lnTo>
                      <a:pt x="129" y="205"/>
                    </a:lnTo>
                    <a:lnTo>
                      <a:pt x="133" y="220"/>
                    </a:lnTo>
                    <a:lnTo>
                      <a:pt x="138" y="232"/>
                    </a:lnTo>
                    <a:lnTo>
                      <a:pt x="142" y="247"/>
                    </a:lnTo>
                    <a:lnTo>
                      <a:pt x="146" y="258"/>
                    </a:lnTo>
                    <a:lnTo>
                      <a:pt x="150" y="270"/>
                    </a:lnTo>
                    <a:lnTo>
                      <a:pt x="152" y="279"/>
                    </a:lnTo>
                    <a:lnTo>
                      <a:pt x="157" y="289"/>
                    </a:lnTo>
                    <a:lnTo>
                      <a:pt x="159" y="300"/>
                    </a:lnTo>
                    <a:lnTo>
                      <a:pt x="163" y="308"/>
                    </a:lnTo>
                    <a:lnTo>
                      <a:pt x="98" y="330"/>
                    </a:lnTo>
                    <a:lnTo>
                      <a:pt x="98" y="327"/>
                    </a:lnTo>
                    <a:lnTo>
                      <a:pt x="98" y="321"/>
                    </a:lnTo>
                    <a:lnTo>
                      <a:pt x="98" y="311"/>
                    </a:lnTo>
                    <a:lnTo>
                      <a:pt x="98" y="300"/>
                    </a:lnTo>
                    <a:lnTo>
                      <a:pt x="96" y="291"/>
                    </a:lnTo>
                    <a:lnTo>
                      <a:pt x="95" y="281"/>
                    </a:lnTo>
                    <a:lnTo>
                      <a:pt x="93" y="272"/>
                    </a:lnTo>
                    <a:lnTo>
                      <a:pt x="93" y="264"/>
                    </a:lnTo>
                    <a:lnTo>
                      <a:pt x="91" y="252"/>
                    </a:lnTo>
                    <a:lnTo>
                      <a:pt x="89" y="243"/>
                    </a:lnTo>
                    <a:lnTo>
                      <a:pt x="85" y="232"/>
                    </a:lnTo>
                    <a:lnTo>
                      <a:pt x="83" y="220"/>
                    </a:lnTo>
                    <a:lnTo>
                      <a:pt x="79" y="207"/>
                    </a:lnTo>
                    <a:lnTo>
                      <a:pt x="74" y="194"/>
                    </a:lnTo>
                    <a:lnTo>
                      <a:pt x="70" y="180"/>
                    </a:lnTo>
                    <a:lnTo>
                      <a:pt x="66" y="167"/>
                    </a:lnTo>
                    <a:lnTo>
                      <a:pt x="60" y="152"/>
                    </a:lnTo>
                    <a:lnTo>
                      <a:pt x="57" y="140"/>
                    </a:lnTo>
                    <a:lnTo>
                      <a:pt x="51" y="127"/>
                    </a:lnTo>
                    <a:lnTo>
                      <a:pt x="47" y="116"/>
                    </a:lnTo>
                    <a:lnTo>
                      <a:pt x="41" y="102"/>
                    </a:lnTo>
                    <a:lnTo>
                      <a:pt x="38" y="93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4" y="64"/>
                    </a:lnTo>
                    <a:lnTo>
                      <a:pt x="24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0" name="Freeform 191"/>
              <p:cNvSpPr>
                <a:spLocks/>
              </p:cNvSpPr>
              <p:nvPr/>
            </p:nvSpPr>
            <p:spPr bwMode="auto">
              <a:xfrm>
                <a:off x="1784" y="1954"/>
                <a:ext cx="63" cy="60"/>
              </a:xfrm>
              <a:custGeom>
                <a:avLst/>
                <a:gdLst>
                  <a:gd name="T0" fmla="*/ 10 w 125"/>
                  <a:gd name="T1" fmla="*/ 1 h 120"/>
                  <a:gd name="T2" fmla="*/ 4 w 125"/>
                  <a:gd name="T3" fmla="*/ 0 h 120"/>
                  <a:gd name="T4" fmla="*/ 2 w 125"/>
                  <a:gd name="T5" fmla="*/ 1 h 120"/>
                  <a:gd name="T6" fmla="*/ 0 w 125"/>
                  <a:gd name="T7" fmla="*/ 5 h 120"/>
                  <a:gd name="T8" fmla="*/ 4 w 125"/>
                  <a:gd name="T9" fmla="*/ 14 h 120"/>
                  <a:gd name="T10" fmla="*/ 7 w 125"/>
                  <a:gd name="T11" fmla="*/ 13 h 120"/>
                  <a:gd name="T12" fmla="*/ 9 w 125"/>
                  <a:gd name="T13" fmla="*/ 15 h 120"/>
                  <a:gd name="T14" fmla="*/ 16 w 125"/>
                  <a:gd name="T15" fmla="*/ 15 h 120"/>
                  <a:gd name="T16" fmla="*/ 10 w 125"/>
                  <a:gd name="T17" fmla="*/ 1 h 120"/>
                  <a:gd name="T18" fmla="*/ 10 w 125"/>
                  <a:gd name="T19" fmla="*/ 1 h 1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120"/>
                  <a:gd name="T32" fmla="*/ 125 w 125"/>
                  <a:gd name="T33" fmla="*/ 120 h 1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120">
                    <a:moveTo>
                      <a:pt x="80" y="8"/>
                    </a:moveTo>
                    <a:lnTo>
                      <a:pt x="30" y="0"/>
                    </a:lnTo>
                    <a:lnTo>
                      <a:pt x="9" y="8"/>
                    </a:lnTo>
                    <a:lnTo>
                      <a:pt x="0" y="38"/>
                    </a:lnTo>
                    <a:lnTo>
                      <a:pt x="30" y="105"/>
                    </a:lnTo>
                    <a:lnTo>
                      <a:pt x="55" y="99"/>
                    </a:lnTo>
                    <a:lnTo>
                      <a:pt x="68" y="114"/>
                    </a:lnTo>
                    <a:lnTo>
                      <a:pt x="125" y="120"/>
                    </a:lnTo>
                    <a:lnTo>
                      <a:pt x="80" y="8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1" name="Freeform 192"/>
              <p:cNvSpPr>
                <a:spLocks/>
              </p:cNvSpPr>
              <p:nvPr/>
            </p:nvSpPr>
            <p:spPr bwMode="auto">
              <a:xfrm>
                <a:off x="1794" y="1954"/>
                <a:ext cx="64" cy="69"/>
              </a:xfrm>
              <a:custGeom>
                <a:avLst/>
                <a:gdLst>
                  <a:gd name="T0" fmla="*/ 5 w 127"/>
                  <a:gd name="T1" fmla="*/ 0 h 137"/>
                  <a:gd name="T2" fmla="*/ 4 w 127"/>
                  <a:gd name="T3" fmla="*/ 3 h 137"/>
                  <a:gd name="T4" fmla="*/ 1 w 127"/>
                  <a:gd name="T5" fmla="*/ 2 h 137"/>
                  <a:gd name="T6" fmla="*/ 0 w 127"/>
                  <a:gd name="T7" fmla="*/ 6 h 137"/>
                  <a:gd name="T8" fmla="*/ 3 w 127"/>
                  <a:gd name="T9" fmla="*/ 7 h 137"/>
                  <a:gd name="T10" fmla="*/ 4 w 127"/>
                  <a:gd name="T11" fmla="*/ 12 h 137"/>
                  <a:gd name="T12" fmla="*/ 9 w 127"/>
                  <a:gd name="T13" fmla="*/ 11 h 137"/>
                  <a:gd name="T14" fmla="*/ 9 w 127"/>
                  <a:gd name="T15" fmla="*/ 15 h 137"/>
                  <a:gd name="T16" fmla="*/ 16 w 127"/>
                  <a:gd name="T17" fmla="*/ 18 h 137"/>
                  <a:gd name="T18" fmla="*/ 11 w 127"/>
                  <a:gd name="T19" fmla="*/ 7 h 137"/>
                  <a:gd name="T20" fmla="*/ 8 w 127"/>
                  <a:gd name="T21" fmla="*/ 1 h 137"/>
                  <a:gd name="T22" fmla="*/ 5 w 127"/>
                  <a:gd name="T23" fmla="*/ 0 h 137"/>
                  <a:gd name="T24" fmla="*/ 5 w 127"/>
                  <a:gd name="T25" fmla="*/ 0 h 1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7"/>
                  <a:gd name="T40" fmla="*/ 0 h 137"/>
                  <a:gd name="T41" fmla="*/ 127 w 127"/>
                  <a:gd name="T42" fmla="*/ 137 h 1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7" h="137">
                    <a:moveTo>
                      <a:pt x="36" y="0"/>
                    </a:moveTo>
                    <a:lnTo>
                      <a:pt x="26" y="23"/>
                    </a:lnTo>
                    <a:lnTo>
                      <a:pt x="3" y="12"/>
                    </a:lnTo>
                    <a:lnTo>
                      <a:pt x="0" y="48"/>
                    </a:lnTo>
                    <a:lnTo>
                      <a:pt x="24" y="52"/>
                    </a:lnTo>
                    <a:lnTo>
                      <a:pt x="26" y="90"/>
                    </a:lnTo>
                    <a:lnTo>
                      <a:pt x="72" y="88"/>
                    </a:lnTo>
                    <a:lnTo>
                      <a:pt x="66" y="114"/>
                    </a:lnTo>
                    <a:lnTo>
                      <a:pt x="127" y="137"/>
                    </a:lnTo>
                    <a:lnTo>
                      <a:pt x="87" y="55"/>
                    </a:lnTo>
                    <a:lnTo>
                      <a:pt x="60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2" name="Freeform 193"/>
              <p:cNvSpPr>
                <a:spLocks/>
              </p:cNvSpPr>
              <p:nvPr/>
            </p:nvSpPr>
            <p:spPr bwMode="auto">
              <a:xfrm>
                <a:off x="1781" y="1918"/>
                <a:ext cx="47" cy="29"/>
              </a:xfrm>
              <a:custGeom>
                <a:avLst/>
                <a:gdLst>
                  <a:gd name="T0" fmla="*/ 0 w 93"/>
                  <a:gd name="T1" fmla="*/ 5 h 57"/>
                  <a:gd name="T2" fmla="*/ 0 w 93"/>
                  <a:gd name="T3" fmla="*/ 5 h 57"/>
                  <a:gd name="T4" fmla="*/ 0 w 93"/>
                  <a:gd name="T5" fmla="*/ 4 h 57"/>
                  <a:gd name="T6" fmla="*/ 1 w 93"/>
                  <a:gd name="T7" fmla="*/ 4 h 57"/>
                  <a:gd name="T8" fmla="*/ 1 w 93"/>
                  <a:gd name="T9" fmla="*/ 3 h 57"/>
                  <a:gd name="T10" fmla="*/ 2 w 93"/>
                  <a:gd name="T11" fmla="*/ 2 h 57"/>
                  <a:gd name="T12" fmla="*/ 4 w 93"/>
                  <a:gd name="T13" fmla="*/ 1 h 57"/>
                  <a:gd name="T14" fmla="*/ 4 w 93"/>
                  <a:gd name="T15" fmla="*/ 0 h 57"/>
                  <a:gd name="T16" fmla="*/ 5 w 93"/>
                  <a:gd name="T17" fmla="*/ 0 h 57"/>
                  <a:gd name="T18" fmla="*/ 4 w 93"/>
                  <a:gd name="T19" fmla="*/ 3 h 57"/>
                  <a:gd name="T20" fmla="*/ 4 w 93"/>
                  <a:gd name="T21" fmla="*/ 5 h 57"/>
                  <a:gd name="T22" fmla="*/ 9 w 93"/>
                  <a:gd name="T23" fmla="*/ 5 h 57"/>
                  <a:gd name="T24" fmla="*/ 12 w 93"/>
                  <a:gd name="T25" fmla="*/ 8 h 57"/>
                  <a:gd name="T26" fmla="*/ 6 w 93"/>
                  <a:gd name="T27" fmla="*/ 6 h 57"/>
                  <a:gd name="T28" fmla="*/ 2 w 93"/>
                  <a:gd name="T29" fmla="*/ 7 h 57"/>
                  <a:gd name="T30" fmla="*/ 0 w 93"/>
                  <a:gd name="T31" fmla="*/ 5 h 57"/>
                  <a:gd name="T32" fmla="*/ 0 w 93"/>
                  <a:gd name="T33" fmla="*/ 5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3"/>
                  <a:gd name="T52" fmla="*/ 0 h 57"/>
                  <a:gd name="T53" fmla="*/ 93 w 93"/>
                  <a:gd name="T54" fmla="*/ 57 h 5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3" h="57">
                    <a:moveTo>
                      <a:pt x="0" y="40"/>
                    </a:moveTo>
                    <a:lnTo>
                      <a:pt x="0" y="36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6" y="19"/>
                    </a:lnTo>
                    <a:lnTo>
                      <a:pt x="15" y="10"/>
                    </a:lnTo>
                    <a:lnTo>
                      <a:pt x="25" y="6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30" y="21"/>
                    </a:lnTo>
                    <a:lnTo>
                      <a:pt x="30" y="38"/>
                    </a:lnTo>
                    <a:lnTo>
                      <a:pt x="65" y="40"/>
                    </a:lnTo>
                    <a:lnTo>
                      <a:pt x="93" y="57"/>
                    </a:lnTo>
                    <a:lnTo>
                      <a:pt x="44" y="48"/>
                    </a:lnTo>
                    <a:lnTo>
                      <a:pt x="15" y="4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3" name="Freeform 194"/>
              <p:cNvSpPr>
                <a:spLocks/>
              </p:cNvSpPr>
              <p:nvPr/>
            </p:nvSpPr>
            <p:spPr bwMode="auto">
              <a:xfrm>
                <a:off x="2029" y="2244"/>
                <a:ext cx="49" cy="72"/>
              </a:xfrm>
              <a:custGeom>
                <a:avLst/>
                <a:gdLst>
                  <a:gd name="T0" fmla="*/ 1 w 97"/>
                  <a:gd name="T1" fmla="*/ 12 h 145"/>
                  <a:gd name="T2" fmla="*/ 1 w 97"/>
                  <a:gd name="T3" fmla="*/ 11 h 145"/>
                  <a:gd name="T4" fmla="*/ 1 w 97"/>
                  <a:gd name="T5" fmla="*/ 9 h 145"/>
                  <a:gd name="T6" fmla="*/ 1 w 97"/>
                  <a:gd name="T7" fmla="*/ 8 h 145"/>
                  <a:gd name="T8" fmla="*/ 0 w 97"/>
                  <a:gd name="T9" fmla="*/ 7 h 145"/>
                  <a:gd name="T10" fmla="*/ 0 w 97"/>
                  <a:gd name="T11" fmla="*/ 6 h 145"/>
                  <a:gd name="T12" fmla="*/ 0 w 97"/>
                  <a:gd name="T13" fmla="*/ 5 h 145"/>
                  <a:gd name="T14" fmla="*/ 0 w 97"/>
                  <a:gd name="T15" fmla="*/ 3 h 145"/>
                  <a:gd name="T16" fmla="*/ 1 w 97"/>
                  <a:gd name="T17" fmla="*/ 2 h 145"/>
                  <a:gd name="T18" fmla="*/ 2 w 97"/>
                  <a:gd name="T19" fmla="*/ 1 h 145"/>
                  <a:gd name="T20" fmla="*/ 4 w 97"/>
                  <a:gd name="T21" fmla="*/ 0 h 145"/>
                  <a:gd name="T22" fmla="*/ 5 w 97"/>
                  <a:gd name="T23" fmla="*/ 0 h 145"/>
                  <a:gd name="T24" fmla="*/ 6 w 97"/>
                  <a:gd name="T25" fmla="*/ 0 h 145"/>
                  <a:gd name="T26" fmla="*/ 8 w 97"/>
                  <a:gd name="T27" fmla="*/ 1 h 145"/>
                  <a:gd name="T28" fmla="*/ 9 w 97"/>
                  <a:gd name="T29" fmla="*/ 3 h 145"/>
                  <a:gd name="T30" fmla="*/ 10 w 97"/>
                  <a:gd name="T31" fmla="*/ 3 h 145"/>
                  <a:gd name="T32" fmla="*/ 10 w 97"/>
                  <a:gd name="T33" fmla="*/ 4 h 145"/>
                  <a:gd name="T34" fmla="*/ 11 w 97"/>
                  <a:gd name="T35" fmla="*/ 5 h 145"/>
                  <a:gd name="T36" fmla="*/ 12 w 97"/>
                  <a:gd name="T37" fmla="*/ 6 h 145"/>
                  <a:gd name="T38" fmla="*/ 12 w 97"/>
                  <a:gd name="T39" fmla="*/ 7 h 145"/>
                  <a:gd name="T40" fmla="*/ 12 w 97"/>
                  <a:gd name="T41" fmla="*/ 9 h 145"/>
                  <a:gd name="T42" fmla="*/ 13 w 97"/>
                  <a:gd name="T43" fmla="*/ 10 h 145"/>
                  <a:gd name="T44" fmla="*/ 13 w 97"/>
                  <a:gd name="T45" fmla="*/ 11 h 145"/>
                  <a:gd name="T46" fmla="*/ 12 w 97"/>
                  <a:gd name="T47" fmla="*/ 13 h 145"/>
                  <a:gd name="T48" fmla="*/ 11 w 97"/>
                  <a:gd name="T49" fmla="*/ 15 h 145"/>
                  <a:gd name="T50" fmla="*/ 10 w 97"/>
                  <a:gd name="T51" fmla="*/ 16 h 145"/>
                  <a:gd name="T52" fmla="*/ 9 w 97"/>
                  <a:gd name="T53" fmla="*/ 17 h 145"/>
                  <a:gd name="T54" fmla="*/ 7 w 97"/>
                  <a:gd name="T55" fmla="*/ 18 h 145"/>
                  <a:gd name="T56" fmla="*/ 6 w 97"/>
                  <a:gd name="T57" fmla="*/ 18 h 145"/>
                  <a:gd name="T58" fmla="*/ 5 w 97"/>
                  <a:gd name="T59" fmla="*/ 17 h 145"/>
                  <a:gd name="T60" fmla="*/ 4 w 97"/>
                  <a:gd name="T61" fmla="*/ 16 h 145"/>
                  <a:gd name="T62" fmla="*/ 3 w 97"/>
                  <a:gd name="T63" fmla="*/ 15 h 145"/>
                  <a:gd name="T64" fmla="*/ 2 w 97"/>
                  <a:gd name="T65" fmla="*/ 13 h 145"/>
                  <a:gd name="T66" fmla="*/ 1 w 97"/>
                  <a:gd name="T67" fmla="*/ 12 h 145"/>
                  <a:gd name="T68" fmla="*/ 1 w 97"/>
                  <a:gd name="T69" fmla="*/ 12 h 145"/>
                  <a:gd name="T70" fmla="*/ 1 w 97"/>
                  <a:gd name="T71" fmla="*/ 12 h 1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45"/>
                  <a:gd name="T110" fmla="*/ 97 w 97"/>
                  <a:gd name="T111" fmla="*/ 145 h 14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45">
                    <a:moveTo>
                      <a:pt x="8" y="97"/>
                    </a:moveTo>
                    <a:lnTo>
                      <a:pt x="6" y="90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3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6" y="19"/>
                    </a:lnTo>
                    <a:lnTo>
                      <a:pt x="13" y="10"/>
                    </a:lnTo>
                    <a:lnTo>
                      <a:pt x="25" y="4"/>
                    </a:lnTo>
                    <a:lnTo>
                      <a:pt x="34" y="0"/>
                    </a:lnTo>
                    <a:lnTo>
                      <a:pt x="48" y="4"/>
                    </a:lnTo>
                    <a:lnTo>
                      <a:pt x="59" y="12"/>
                    </a:lnTo>
                    <a:lnTo>
                      <a:pt x="72" y="25"/>
                    </a:lnTo>
                    <a:lnTo>
                      <a:pt x="76" y="29"/>
                    </a:lnTo>
                    <a:lnTo>
                      <a:pt x="80" y="38"/>
                    </a:lnTo>
                    <a:lnTo>
                      <a:pt x="86" y="46"/>
                    </a:lnTo>
                    <a:lnTo>
                      <a:pt x="89" y="55"/>
                    </a:lnTo>
                    <a:lnTo>
                      <a:pt x="91" y="63"/>
                    </a:lnTo>
                    <a:lnTo>
                      <a:pt x="95" y="72"/>
                    </a:lnTo>
                    <a:lnTo>
                      <a:pt x="97" y="82"/>
                    </a:lnTo>
                    <a:lnTo>
                      <a:pt x="97" y="91"/>
                    </a:lnTo>
                    <a:lnTo>
                      <a:pt x="93" y="109"/>
                    </a:lnTo>
                    <a:lnTo>
                      <a:pt x="86" y="122"/>
                    </a:lnTo>
                    <a:lnTo>
                      <a:pt x="76" y="135"/>
                    </a:lnTo>
                    <a:lnTo>
                      <a:pt x="67" y="143"/>
                    </a:lnTo>
                    <a:lnTo>
                      <a:pt x="55" y="145"/>
                    </a:lnTo>
                    <a:lnTo>
                      <a:pt x="44" y="145"/>
                    </a:lnTo>
                    <a:lnTo>
                      <a:pt x="34" y="139"/>
                    </a:lnTo>
                    <a:lnTo>
                      <a:pt x="27" y="131"/>
                    </a:lnTo>
                    <a:lnTo>
                      <a:pt x="17" y="120"/>
                    </a:lnTo>
                    <a:lnTo>
                      <a:pt x="13" y="110"/>
                    </a:lnTo>
                    <a:lnTo>
                      <a:pt x="8" y="99"/>
                    </a:lnTo>
                    <a:lnTo>
                      <a:pt x="8" y="9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4" name="Freeform 195"/>
              <p:cNvSpPr>
                <a:spLocks/>
              </p:cNvSpPr>
              <p:nvPr/>
            </p:nvSpPr>
            <p:spPr bwMode="auto">
              <a:xfrm>
                <a:off x="1900" y="1890"/>
                <a:ext cx="211" cy="415"/>
              </a:xfrm>
              <a:custGeom>
                <a:avLst/>
                <a:gdLst>
                  <a:gd name="T0" fmla="*/ 0 w 422"/>
                  <a:gd name="T1" fmla="*/ 0 h 829"/>
                  <a:gd name="T2" fmla="*/ 19 w 422"/>
                  <a:gd name="T3" fmla="*/ 5 h 829"/>
                  <a:gd name="T4" fmla="*/ 29 w 422"/>
                  <a:gd name="T5" fmla="*/ 25 h 829"/>
                  <a:gd name="T6" fmla="*/ 22 w 422"/>
                  <a:gd name="T7" fmla="*/ 31 h 829"/>
                  <a:gd name="T8" fmla="*/ 35 w 422"/>
                  <a:gd name="T9" fmla="*/ 61 h 829"/>
                  <a:gd name="T10" fmla="*/ 41 w 422"/>
                  <a:gd name="T11" fmla="*/ 62 h 829"/>
                  <a:gd name="T12" fmla="*/ 53 w 422"/>
                  <a:gd name="T13" fmla="*/ 93 h 829"/>
                  <a:gd name="T14" fmla="*/ 33 w 422"/>
                  <a:gd name="T15" fmla="*/ 104 h 829"/>
                  <a:gd name="T16" fmla="*/ 11 w 422"/>
                  <a:gd name="T17" fmla="*/ 72 h 829"/>
                  <a:gd name="T18" fmla="*/ 0 w 422"/>
                  <a:gd name="T19" fmla="*/ 0 h 829"/>
                  <a:gd name="T20" fmla="*/ 0 w 422"/>
                  <a:gd name="T21" fmla="*/ 0 h 8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2"/>
                  <a:gd name="T34" fmla="*/ 0 h 829"/>
                  <a:gd name="T35" fmla="*/ 422 w 422"/>
                  <a:gd name="T36" fmla="*/ 829 h 8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2" h="829">
                    <a:moveTo>
                      <a:pt x="0" y="0"/>
                    </a:moveTo>
                    <a:lnTo>
                      <a:pt x="150" y="36"/>
                    </a:lnTo>
                    <a:lnTo>
                      <a:pt x="235" y="200"/>
                    </a:lnTo>
                    <a:lnTo>
                      <a:pt x="176" y="243"/>
                    </a:lnTo>
                    <a:lnTo>
                      <a:pt x="273" y="485"/>
                    </a:lnTo>
                    <a:lnTo>
                      <a:pt x="325" y="494"/>
                    </a:lnTo>
                    <a:lnTo>
                      <a:pt x="422" y="743"/>
                    </a:lnTo>
                    <a:lnTo>
                      <a:pt x="264" y="829"/>
                    </a:lnTo>
                    <a:lnTo>
                      <a:pt x="85" y="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5" name="Freeform 196"/>
              <p:cNvSpPr>
                <a:spLocks/>
              </p:cNvSpPr>
              <p:nvPr/>
            </p:nvSpPr>
            <p:spPr bwMode="auto">
              <a:xfrm>
                <a:off x="1819" y="1888"/>
                <a:ext cx="215" cy="427"/>
              </a:xfrm>
              <a:custGeom>
                <a:avLst/>
                <a:gdLst>
                  <a:gd name="T0" fmla="*/ 0 w 430"/>
                  <a:gd name="T1" fmla="*/ 14 h 856"/>
                  <a:gd name="T2" fmla="*/ 12 w 430"/>
                  <a:gd name="T3" fmla="*/ 42 h 856"/>
                  <a:gd name="T4" fmla="*/ 13 w 430"/>
                  <a:gd name="T5" fmla="*/ 42 h 856"/>
                  <a:gd name="T6" fmla="*/ 25 w 430"/>
                  <a:gd name="T7" fmla="*/ 71 h 856"/>
                  <a:gd name="T8" fmla="*/ 36 w 430"/>
                  <a:gd name="T9" fmla="*/ 106 h 856"/>
                  <a:gd name="T10" fmla="*/ 54 w 430"/>
                  <a:gd name="T11" fmla="*/ 104 h 856"/>
                  <a:gd name="T12" fmla="*/ 43 w 430"/>
                  <a:gd name="T13" fmla="*/ 66 h 856"/>
                  <a:gd name="T14" fmla="*/ 38 w 430"/>
                  <a:gd name="T15" fmla="*/ 66 h 856"/>
                  <a:gd name="T16" fmla="*/ 28 w 430"/>
                  <a:gd name="T17" fmla="*/ 35 h 856"/>
                  <a:gd name="T18" fmla="*/ 45 w 430"/>
                  <a:gd name="T19" fmla="*/ 34 h 856"/>
                  <a:gd name="T20" fmla="*/ 44 w 430"/>
                  <a:gd name="T21" fmla="*/ 32 h 856"/>
                  <a:gd name="T22" fmla="*/ 50 w 430"/>
                  <a:gd name="T23" fmla="*/ 26 h 856"/>
                  <a:gd name="T24" fmla="*/ 31 w 430"/>
                  <a:gd name="T25" fmla="*/ 24 h 856"/>
                  <a:gd name="T26" fmla="*/ 21 w 430"/>
                  <a:gd name="T27" fmla="*/ 0 h 856"/>
                  <a:gd name="T28" fmla="*/ 0 w 430"/>
                  <a:gd name="T29" fmla="*/ 14 h 856"/>
                  <a:gd name="T30" fmla="*/ 0 w 430"/>
                  <a:gd name="T31" fmla="*/ 14 h 8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30"/>
                  <a:gd name="T49" fmla="*/ 0 h 856"/>
                  <a:gd name="T50" fmla="*/ 430 w 430"/>
                  <a:gd name="T51" fmla="*/ 856 h 8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30" h="856">
                    <a:moveTo>
                      <a:pt x="0" y="112"/>
                    </a:moveTo>
                    <a:lnTo>
                      <a:pt x="89" y="342"/>
                    </a:lnTo>
                    <a:lnTo>
                      <a:pt x="105" y="341"/>
                    </a:lnTo>
                    <a:lnTo>
                      <a:pt x="198" y="572"/>
                    </a:lnTo>
                    <a:lnTo>
                      <a:pt x="287" y="856"/>
                    </a:lnTo>
                    <a:lnTo>
                      <a:pt x="430" y="837"/>
                    </a:lnTo>
                    <a:lnTo>
                      <a:pt x="337" y="531"/>
                    </a:lnTo>
                    <a:lnTo>
                      <a:pt x="304" y="536"/>
                    </a:lnTo>
                    <a:lnTo>
                      <a:pt x="228" y="282"/>
                    </a:lnTo>
                    <a:lnTo>
                      <a:pt x="354" y="274"/>
                    </a:lnTo>
                    <a:lnTo>
                      <a:pt x="348" y="257"/>
                    </a:lnTo>
                    <a:lnTo>
                      <a:pt x="397" y="211"/>
                    </a:lnTo>
                    <a:lnTo>
                      <a:pt x="253" y="198"/>
                    </a:lnTo>
                    <a:lnTo>
                      <a:pt x="162" y="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6" name="Freeform 197"/>
              <p:cNvSpPr>
                <a:spLocks/>
              </p:cNvSpPr>
              <p:nvPr/>
            </p:nvSpPr>
            <p:spPr bwMode="auto">
              <a:xfrm>
                <a:off x="1952" y="2274"/>
                <a:ext cx="49" cy="71"/>
              </a:xfrm>
              <a:custGeom>
                <a:avLst/>
                <a:gdLst>
                  <a:gd name="T0" fmla="*/ 2 w 97"/>
                  <a:gd name="T1" fmla="*/ 11 h 143"/>
                  <a:gd name="T2" fmla="*/ 1 w 97"/>
                  <a:gd name="T3" fmla="*/ 11 h 143"/>
                  <a:gd name="T4" fmla="*/ 1 w 97"/>
                  <a:gd name="T5" fmla="*/ 9 h 143"/>
                  <a:gd name="T6" fmla="*/ 1 w 97"/>
                  <a:gd name="T7" fmla="*/ 8 h 143"/>
                  <a:gd name="T8" fmla="*/ 0 w 97"/>
                  <a:gd name="T9" fmla="*/ 7 h 143"/>
                  <a:gd name="T10" fmla="*/ 0 w 97"/>
                  <a:gd name="T11" fmla="*/ 6 h 143"/>
                  <a:gd name="T12" fmla="*/ 0 w 97"/>
                  <a:gd name="T13" fmla="*/ 5 h 143"/>
                  <a:gd name="T14" fmla="*/ 0 w 97"/>
                  <a:gd name="T15" fmla="*/ 3 h 143"/>
                  <a:gd name="T16" fmla="*/ 1 w 97"/>
                  <a:gd name="T17" fmla="*/ 2 h 143"/>
                  <a:gd name="T18" fmla="*/ 2 w 97"/>
                  <a:gd name="T19" fmla="*/ 1 h 143"/>
                  <a:gd name="T20" fmla="*/ 3 w 97"/>
                  <a:gd name="T21" fmla="*/ 0 h 143"/>
                  <a:gd name="T22" fmla="*/ 4 w 97"/>
                  <a:gd name="T23" fmla="*/ 0 h 143"/>
                  <a:gd name="T24" fmla="*/ 6 w 97"/>
                  <a:gd name="T25" fmla="*/ 0 h 143"/>
                  <a:gd name="T26" fmla="*/ 8 w 97"/>
                  <a:gd name="T27" fmla="*/ 1 h 143"/>
                  <a:gd name="T28" fmla="*/ 9 w 97"/>
                  <a:gd name="T29" fmla="*/ 2 h 143"/>
                  <a:gd name="T30" fmla="*/ 10 w 97"/>
                  <a:gd name="T31" fmla="*/ 4 h 143"/>
                  <a:gd name="T32" fmla="*/ 12 w 97"/>
                  <a:gd name="T33" fmla="*/ 6 h 143"/>
                  <a:gd name="T34" fmla="*/ 12 w 97"/>
                  <a:gd name="T35" fmla="*/ 7 h 143"/>
                  <a:gd name="T36" fmla="*/ 12 w 97"/>
                  <a:gd name="T37" fmla="*/ 8 h 143"/>
                  <a:gd name="T38" fmla="*/ 12 w 97"/>
                  <a:gd name="T39" fmla="*/ 10 h 143"/>
                  <a:gd name="T40" fmla="*/ 13 w 97"/>
                  <a:gd name="T41" fmla="*/ 11 h 143"/>
                  <a:gd name="T42" fmla="*/ 12 w 97"/>
                  <a:gd name="T43" fmla="*/ 13 h 143"/>
                  <a:gd name="T44" fmla="*/ 11 w 97"/>
                  <a:gd name="T45" fmla="*/ 15 h 143"/>
                  <a:gd name="T46" fmla="*/ 10 w 97"/>
                  <a:gd name="T47" fmla="*/ 16 h 143"/>
                  <a:gd name="T48" fmla="*/ 9 w 97"/>
                  <a:gd name="T49" fmla="*/ 17 h 143"/>
                  <a:gd name="T50" fmla="*/ 7 w 97"/>
                  <a:gd name="T51" fmla="*/ 17 h 143"/>
                  <a:gd name="T52" fmla="*/ 6 w 97"/>
                  <a:gd name="T53" fmla="*/ 17 h 143"/>
                  <a:gd name="T54" fmla="*/ 5 w 97"/>
                  <a:gd name="T55" fmla="*/ 17 h 143"/>
                  <a:gd name="T56" fmla="*/ 4 w 97"/>
                  <a:gd name="T57" fmla="*/ 16 h 143"/>
                  <a:gd name="T58" fmla="*/ 3 w 97"/>
                  <a:gd name="T59" fmla="*/ 15 h 143"/>
                  <a:gd name="T60" fmla="*/ 2 w 97"/>
                  <a:gd name="T61" fmla="*/ 13 h 143"/>
                  <a:gd name="T62" fmla="*/ 2 w 97"/>
                  <a:gd name="T63" fmla="*/ 12 h 143"/>
                  <a:gd name="T64" fmla="*/ 2 w 97"/>
                  <a:gd name="T65" fmla="*/ 11 h 143"/>
                  <a:gd name="T66" fmla="*/ 2 w 97"/>
                  <a:gd name="T67" fmla="*/ 11 h 14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7"/>
                  <a:gd name="T103" fmla="*/ 0 h 143"/>
                  <a:gd name="T104" fmla="*/ 97 w 97"/>
                  <a:gd name="T105" fmla="*/ 143 h 14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7" h="143">
                    <a:moveTo>
                      <a:pt x="10" y="95"/>
                    </a:moveTo>
                    <a:lnTo>
                      <a:pt x="6" y="89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1"/>
                    </a:lnTo>
                    <a:lnTo>
                      <a:pt x="0" y="44"/>
                    </a:lnTo>
                    <a:lnTo>
                      <a:pt x="0" y="29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23" y="2"/>
                    </a:lnTo>
                    <a:lnTo>
                      <a:pt x="32" y="0"/>
                    </a:lnTo>
                    <a:lnTo>
                      <a:pt x="46" y="2"/>
                    </a:lnTo>
                    <a:lnTo>
                      <a:pt x="59" y="10"/>
                    </a:lnTo>
                    <a:lnTo>
                      <a:pt x="72" y="23"/>
                    </a:lnTo>
                    <a:lnTo>
                      <a:pt x="80" y="36"/>
                    </a:lnTo>
                    <a:lnTo>
                      <a:pt x="90" y="53"/>
                    </a:lnTo>
                    <a:lnTo>
                      <a:pt x="91" y="61"/>
                    </a:lnTo>
                    <a:lnTo>
                      <a:pt x="93" y="70"/>
                    </a:lnTo>
                    <a:lnTo>
                      <a:pt x="95" y="80"/>
                    </a:lnTo>
                    <a:lnTo>
                      <a:pt x="97" y="89"/>
                    </a:lnTo>
                    <a:lnTo>
                      <a:pt x="91" y="107"/>
                    </a:lnTo>
                    <a:lnTo>
                      <a:pt x="86" y="122"/>
                    </a:lnTo>
                    <a:lnTo>
                      <a:pt x="76" y="133"/>
                    </a:lnTo>
                    <a:lnTo>
                      <a:pt x="67" y="141"/>
                    </a:lnTo>
                    <a:lnTo>
                      <a:pt x="53" y="143"/>
                    </a:lnTo>
                    <a:lnTo>
                      <a:pt x="44" y="143"/>
                    </a:lnTo>
                    <a:lnTo>
                      <a:pt x="34" y="139"/>
                    </a:lnTo>
                    <a:lnTo>
                      <a:pt x="25" y="131"/>
                    </a:lnTo>
                    <a:lnTo>
                      <a:pt x="19" y="120"/>
                    </a:lnTo>
                    <a:lnTo>
                      <a:pt x="13" y="108"/>
                    </a:lnTo>
                    <a:lnTo>
                      <a:pt x="10" y="99"/>
                    </a:lnTo>
                    <a:lnTo>
                      <a:pt x="10" y="9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7" name="Freeform 198"/>
              <p:cNvSpPr>
                <a:spLocks/>
              </p:cNvSpPr>
              <p:nvPr/>
            </p:nvSpPr>
            <p:spPr bwMode="auto">
              <a:xfrm>
                <a:off x="1963" y="2290"/>
                <a:ext cx="27" cy="41"/>
              </a:xfrm>
              <a:custGeom>
                <a:avLst/>
                <a:gdLst>
                  <a:gd name="T0" fmla="*/ 0 w 55"/>
                  <a:gd name="T1" fmla="*/ 6 h 82"/>
                  <a:gd name="T2" fmla="*/ 0 w 55"/>
                  <a:gd name="T3" fmla="*/ 6 h 82"/>
                  <a:gd name="T4" fmla="*/ 0 w 55"/>
                  <a:gd name="T5" fmla="*/ 5 h 82"/>
                  <a:gd name="T6" fmla="*/ 0 w 55"/>
                  <a:gd name="T7" fmla="*/ 5 h 82"/>
                  <a:gd name="T8" fmla="*/ 0 w 55"/>
                  <a:gd name="T9" fmla="*/ 3 h 82"/>
                  <a:gd name="T10" fmla="*/ 0 w 55"/>
                  <a:gd name="T11" fmla="*/ 1 h 82"/>
                  <a:gd name="T12" fmla="*/ 1 w 55"/>
                  <a:gd name="T13" fmla="*/ 1 h 82"/>
                  <a:gd name="T14" fmla="*/ 2 w 55"/>
                  <a:gd name="T15" fmla="*/ 0 h 82"/>
                  <a:gd name="T16" fmla="*/ 3 w 55"/>
                  <a:gd name="T17" fmla="*/ 1 h 82"/>
                  <a:gd name="T18" fmla="*/ 4 w 55"/>
                  <a:gd name="T19" fmla="*/ 1 h 82"/>
                  <a:gd name="T20" fmla="*/ 5 w 55"/>
                  <a:gd name="T21" fmla="*/ 2 h 82"/>
                  <a:gd name="T22" fmla="*/ 5 w 55"/>
                  <a:gd name="T23" fmla="*/ 3 h 82"/>
                  <a:gd name="T24" fmla="*/ 6 w 55"/>
                  <a:gd name="T25" fmla="*/ 3 h 82"/>
                  <a:gd name="T26" fmla="*/ 6 w 55"/>
                  <a:gd name="T27" fmla="*/ 5 h 82"/>
                  <a:gd name="T28" fmla="*/ 6 w 55"/>
                  <a:gd name="T29" fmla="*/ 6 h 82"/>
                  <a:gd name="T30" fmla="*/ 6 w 55"/>
                  <a:gd name="T31" fmla="*/ 7 h 82"/>
                  <a:gd name="T32" fmla="*/ 6 w 55"/>
                  <a:gd name="T33" fmla="*/ 9 h 82"/>
                  <a:gd name="T34" fmla="*/ 5 w 55"/>
                  <a:gd name="T35" fmla="*/ 10 h 82"/>
                  <a:gd name="T36" fmla="*/ 5 w 55"/>
                  <a:gd name="T37" fmla="*/ 10 h 82"/>
                  <a:gd name="T38" fmla="*/ 3 w 55"/>
                  <a:gd name="T39" fmla="*/ 10 h 82"/>
                  <a:gd name="T40" fmla="*/ 2 w 55"/>
                  <a:gd name="T41" fmla="*/ 10 h 82"/>
                  <a:gd name="T42" fmla="*/ 1 w 55"/>
                  <a:gd name="T43" fmla="*/ 9 h 82"/>
                  <a:gd name="T44" fmla="*/ 1 w 55"/>
                  <a:gd name="T45" fmla="*/ 7 h 82"/>
                  <a:gd name="T46" fmla="*/ 0 w 55"/>
                  <a:gd name="T47" fmla="*/ 7 h 82"/>
                  <a:gd name="T48" fmla="*/ 0 w 55"/>
                  <a:gd name="T49" fmla="*/ 6 h 82"/>
                  <a:gd name="T50" fmla="*/ 0 w 55"/>
                  <a:gd name="T51" fmla="*/ 6 h 8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5"/>
                  <a:gd name="T79" fmla="*/ 0 h 82"/>
                  <a:gd name="T80" fmla="*/ 55 w 55"/>
                  <a:gd name="T81" fmla="*/ 82 h 8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5" h="82">
                    <a:moveTo>
                      <a:pt x="4" y="54"/>
                    </a:moveTo>
                    <a:lnTo>
                      <a:pt x="2" y="50"/>
                    </a:lnTo>
                    <a:lnTo>
                      <a:pt x="2" y="44"/>
                    </a:lnTo>
                    <a:lnTo>
                      <a:pt x="0" y="35"/>
                    </a:lnTo>
                    <a:lnTo>
                      <a:pt x="0" y="27"/>
                    </a:lnTo>
                    <a:lnTo>
                      <a:pt x="2" y="10"/>
                    </a:lnTo>
                    <a:lnTo>
                      <a:pt x="13" y="2"/>
                    </a:lnTo>
                    <a:lnTo>
                      <a:pt x="19" y="0"/>
                    </a:lnTo>
                    <a:lnTo>
                      <a:pt x="27" y="2"/>
                    </a:lnTo>
                    <a:lnTo>
                      <a:pt x="32" y="6"/>
                    </a:lnTo>
                    <a:lnTo>
                      <a:pt x="40" y="16"/>
                    </a:lnTo>
                    <a:lnTo>
                      <a:pt x="46" y="21"/>
                    </a:lnTo>
                    <a:lnTo>
                      <a:pt x="51" y="31"/>
                    </a:lnTo>
                    <a:lnTo>
                      <a:pt x="53" y="40"/>
                    </a:lnTo>
                    <a:lnTo>
                      <a:pt x="55" y="52"/>
                    </a:lnTo>
                    <a:lnTo>
                      <a:pt x="51" y="59"/>
                    </a:lnTo>
                    <a:lnTo>
                      <a:pt x="50" y="69"/>
                    </a:lnTo>
                    <a:lnTo>
                      <a:pt x="44" y="76"/>
                    </a:lnTo>
                    <a:lnTo>
                      <a:pt x="40" y="82"/>
                    </a:lnTo>
                    <a:lnTo>
                      <a:pt x="25" y="82"/>
                    </a:lnTo>
                    <a:lnTo>
                      <a:pt x="17" y="75"/>
                    </a:lnTo>
                    <a:lnTo>
                      <a:pt x="11" y="69"/>
                    </a:lnTo>
                    <a:lnTo>
                      <a:pt x="8" y="61"/>
                    </a:lnTo>
                    <a:lnTo>
                      <a:pt x="4" y="56"/>
                    </a:lnTo>
                    <a:lnTo>
                      <a:pt x="4" y="54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8" name="Freeform 199"/>
              <p:cNvSpPr>
                <a:spLocks/>
              </p:cNvSpPr>
              <p:nvPr/>
            </p:nvSpPr>
            <p:spPr bwMode="auto">
              <a:xfrm>
                <a:off x="1859" y="2098"/>
                <a:ext cx="74" cy="90"/>
              </a:xfrm>
              <a:custGeom>
                <a:avLst/>
                <a:gdLst>
                  <a:gd name="T0" fmla="*/ 5 w 148"/>
                  <a:gd name="T1" fmla="*/ 0 h 181"/>
                  <a:gd name="T2" fmla="*/ 0 w 148"/>
                  <a:gd name="T3" fmla="*/ 6 h 181"/>
                  <a:gd name="T4" fmla="*/ 10 w 148"/>
                  <a:gd name="T5" fmla="*/ 14 h 181"/>
                  <a:gd name="T6" fmla="*/ 11 w 148"/>
                  <a:gd name="T7" fmla="*/ 21 h 181"/>
                  <a:gd name="T8" fmla="*/ 18 w 148"/>
                  <a:gd name="T9" fmla="*/ 22 h 181"/>
                  <a:gd name="T10" fmla="*/ 18 w 148"/>
                  <a:gd name="T11" fmla="*/ 17 h 181"/>
                  <a:gd name="T12" fmla="*/ 17 w 148"/>
                  <a:gd name="T13" fmla="*/ 15 h 181"/>
                  <a:gd name="T14" fmla="*/ 19 w 148"/>
                  <a:gd name="T15" fmla="*/ 14 h 181"/>
                  <a:gd name="T16" fmla="*/ 19 w 148"/>
                  <a:gd name="T17" fmla="*/ 12 h 181"/>
                  <a:gd name="T18" fmla="*/ 13 w 148"/>
                  <a:gd name="T19" fmla="*/ 11 h 181"/>
                  <a:gd name="T20" fmla="*/ 5 w 148"/>
                  <a:gd name="T21" fmla="*/ 0 h 181"/>
                  <a:gd name="T22" fmla="*/ 5 w 148"/>
                  <a:gd name="T23" fmla="*/ 0 h 1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181"/>
                  <a:gd name="T38" fmla="*/ 148 w 148"/>
                  <a:gd name="T39" fmla="*/ 181 h 18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181">
                    <a:moveTo>
                      <a:pt x="36" y="0"/>
                    </a:moveTo>
                    <a:lnTo>
                      <a:pt x="0" y="52"/>
                    </a:lnTo>
                    <a:lnTo>
                      <a:pt x="87" y="113"/>
                    </a:lnTo>
                    <a:lnTo>
                      <a:pt x="93" y="170"/>
                    </a:lnTo>
                    <a:lnTo>
                      <a:pt x="139" y="181"/>
                    </a:lnTo>
                    <a:lnTo>
                      <a:pt x="142" y="141"/>
                    </a:lnTo>
                    <a:lnTo>
                      <a:pt x="131" y="126"/>
                    </a:lnTo>
                    <a:lnTo>
                      <a:pt x="148" y="113"/>
                    </a:lnTo>
                    <a:lnTo>
                      <a:pt x="148" y="101"/>
                    </a:lnTo>
                    <a:lnTo>
                      <a:pt x="108" y="8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59" name="Freeform 200"/>
              <p:cNvSpPr>
                <a:spLocks/>
              </p:cNvSpPr>
              <p:nvPr/>
            </p:nvSpPr>
            <p:spPr bwMode="auto">
              <a:xfrm>
                <a:off x="1907" y="2298"/>
                <a:ext cx="57" cy="56"/>
              </a:xfrm>
              <a:custGeom>
                <a:avLst/>
                <a:gdLst>
                  <a:gd name="T0" fmla="*/ 1 w 114"/>
                  <a:gd name="T1" fmla="*/ 2 h 112"/>
                  <a:gd name="T2" fmla="*/ 2 w 114"/>
                  <a:gd name="T3" fmla="*/ 7 h 112"/>
                  <a:gd name="T4" fmla="*/ 0 w 114"/>
                  <a:gd name="T5" fmla="*/ 10 h 112"/>
                  <a:gd name="T6" fmla="*/ 2 w 114"/>
                  <a:gd name="T7" fmla="*/ 14 h 112"/>
                  <a:gd name="T8" fmla="*/ 7 w 114"/>
                  <a:gd name="T9" fmla="*/ 14 h 112"/>
                  <a:gd name="T10" fmla="*/ 14 w 114"/>
                  <a:gd name="T11" fmla="*/ 14 h 112"/>
                  <a:gd name="T12" fmla="*/ 11 w 114"/>
                  <a:gd name="T13" fmla="*/ 7 h 112"/>
                  <a:gd name="T14" fmla="*/ 6 w 114"/>
                  <a:gd name="T15" fmla="*/ 6 h 112"/>
                  <a:gd name="T16" fmla="*/ 6 w 114"/>
                  <a:gd name="T17" fmla="*/ 0 h 112"/>
                  <a:gd name="T18" fmla="*/ 1 w 114"/>
                  <a:gd name="T19" fmla="*/ 2 h 112"/>
                  <a:gd name="T20" fmla="*/ 1 w 114"/>
                  <a:gd name="T21" fmla="*/ 2 h 1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4"/>
                  <a:gd name="T34" fmla="*/ 0 h 112"/>
                  <a:gd name="T35" fmla="*/ 114 w 114"/>
                  <a:gd name="T36" fmla="*/ 112 h 1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4" h="112">
                    <a:moveTo>
                      <a:pt x="4" y="11"/>
                    </a:moveTo>
                    <a:lnTo>
                      <a:pt x="11" y="51"/>
                    </a:lnTo>
                    <a:lnTo>
                      <a:pt x="0" y="76"/>
                    </a:lnTo>
                    <a:lnTo>
                      <a:pt x="9" y="112"/>
                    </a:lnTo>
                    <a:lnTo>
                      <a:pt x="51" y="108"/>
                    </a:lnTo>
                    <a:lnTo>
                      <a:pt x="114" y="112"/>
                    </a:lnTo>
                    <a:lnTo>
                      <a:pt x="87" y="60"/>
                    </a:lnTo>
                    <a:lnTo>
                      <a:pt x="47" y="43"/>
                    </a:lnTo>
                    <a:lnTo>
                      <a:pt x="45" y="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60" name="Freeform 201"/>
              <p:cNvSpPr>
                <a:spLocks/>
              </p:cNvSpPr>
              <p:nvPr/>
            </p:nvSpPr>
            <p:spPr bwMode="auto">
              <a:xfrm>
                <a:off x="1826" y="1895"/>
                <a:ext cx="116" cy="117"/>
              </a:xfrm>
              <a:custGeom>
                <a:avLst/>
                <a:gdLst>
                  <a:gd name="T0" fmla="*/ 0 w 232"/>
                  <a:gd name="T1" fmla="*/ 12 h 234"/>
                  <a:gd name="T2" fmla="*/ 13 w 232"/>
                  <a:gd name="T3" fmla="*/ 15 h 234"/>
                  <a:gd name="T4" fmla="*/ 7 w 232"/>
                  <a:gd name="T5" fmla="*/ 21 h 234"/>
                  <a:gd name="T6" fmla="*/ 15 w 232"/>
                  <a:gd name="T7" fmla="*/ 29 h 234"/>
                  <a:gd name="T8" fmla="*/ 29 w 232"/>
                  <a:gd name="T9" fmla="*/ 24 h 234"/>
                  <a:gd name="T10" fmla="*/ 19 w 232"/>
                  <a:gd name="T11" fmla="*/ 0 h 234"/>
                  <a:gd name="T12" fmla="*/ 0 w 232"/>
                  <a:gd name="T13" fmla="*/ 12 h 234"/>
                  <a:gd name="T14" fmla="*/ 0 w 232"/>
                  <a:gd name="T15" fmla="*/ 12 h 2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2"/>
                  <a:gd name="T25" fmla="*/ 0 h 234"/>
                  <a:gd name="T26" fmla="*/ 232 w 232"/>
                  <a:gd name="T27" fmla="*/ 234 h 2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2" h="234">
                    <a:moveTo>
                      <a:pt x="0" y="94"/>
                    </a:moveTo>
                    <a:lnTo>
                      <a:pt x="101" y="114"/>
                    </a:lnTo>
                    <a:lnTo>
                      <a:pt x="59" y="166"/>
                    </a:lnTo>
                    <a:lnTo>
                      <a:pt x="116" y="234"/>
                    </a:lnTo>
                    <a:lnTo>
                      <a:pt x="232" y="187"/>
                    </a:lnTo>
                    <a:lnTo>
                      <a:pt x="149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61" name="Freeform 202"/>
              <p:cNvSpPr>
                <a:spLocks/>
              </p:cNvSpPr>
              <p:nvPr/>
            </p:nvSpPr>
            <p:spPr bwMode="auto">
              <a:xfrm>
                <a:off x="1903" y="2041"/>
                <a:ext cx="58" cy="83"/>
              </a:xfrm>
              <a:custGeom>
                <a:avLst/>
                <a:gdLst>
                  <a:gd name="T0" fmla="*/ 9 w 116"/>
                  <a:gd name="T1" fmla="*/ 0 h 168"/>
                  <a:gd name="T2" fmla="*/ 0 w 116"/>
                  <a:gd name="T3" fmla="*/ 5 h 168"/>
                  <a:gd name="T4" fmla="*/ 15 w 116"/>
                  <a:gd name="T5" fmla="*/ 20 h 168"/>
                  <a:gd name="T6" fmla="*/ 9 w 116"/>
                  <a:gd name="T7" fmla="*/ 0 h 168"/>
                  <a:gd name="T8" fmla="*/ 9 w 116"/>
                  <a:gd name="T9" fmla="*/ 0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68"/>
                  <a:gd name="T17" fmla="*/ 116 w 116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68">
                    <a:moveTo>
                      <a:pt x="67" y="0"/>
                    </a:moveTo>
                    <a:lnTo>
                      <a:pt x="0" y="42"/>
                    </a:lnTo>
                    <a:lnTo>
                      <a:pt x="116" y="16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62" name="Freeform 203"/>
              <p:cNvSpPr>
                <a:spLocks/>
              </p:cNvSpPr>
              <p:nvPr/>
            </p:nvSpPr>
            <p:spPr bwMode="auto">
              <a:xfrm>
                <a:off x="252" y="1205"/>
                <a:ext cx="235" cy="98"/>
              </a:xfrm>
              <a:custGeom>
                <a:avLst/>
                <a:gdLst>
                  <a:gd name="T0" fmla="*/ 0 w 469"/>
                  <a:gd name="T1" fmla="*/ 14 h 196"/>
                  <a:gd name="T2" fmla="*/ 46 w 469"/>
                  <a:gd name="T3" fmla="*/ 0 h 196"/>
                  <a:gd name="T4" fmla="*/ 59 w 469"/>
                  <a:gd name="T5" fmla="*/ 5 h 196"/>
                  <a:gd name="T6" fmla="*/ 0 w 469"/>
                  <a:gd name="T7" fmla="*/ 25 h 196"/>
                  <a:gd name="T8" fmla="*/ 0 w 469"/>
                  <a:gd name="T9" fmla="*/ 14 h 196"/>
                  <a:gd name="T10" fmla="*/ 0 w 469"/>
                  <a:gd name="T11" fmla="*/ 14 h 1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9"/>
                  <a:gd name="T19" fmla="*/ 0 h 196"/>
                  <a:gd name="T20" fmla="*/ 469 w 469"/>
                  <a:gd name="T21" fmla="*/ 196 h 1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9" h="196">
                    <a:moveTo>
                      <a:pt x="0" y="112"/>
                    </a:moveTo>
                    <a:lnTo>
                      <a:pt x="363" y="0"/>
                    </a:lnTo>
                    <a:lnTo>
                      <a:pt x="469" y="40"/>
                    </a:lnTo>
                    <a:lnTo>
                      <a:pt x="0" y="196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63" name="Freeform 204"/>
              <p:cNvSpPr>
                <a:spLocks/>
              </p:cNvSpPr>
              <p:nvPr/>
            </p:nvSpPr>
            <p:spPr bwMode="auto">
              <a:xfrm>
                <a:off x="252" y="1568"/>
                <a:ext cx="333" cy="209"/>
              </a:xfrm>
              <a:custGeom>
                <a:avLst/>
                <a:gdLst>
                  <a:gd name="T0" fmla="*/ 0 w 665"/>
                  <a:gd name="T1" fmla="*/ 28 h 419"/>
                  <a:gd name="T2" fmla="*/ 64 w 665"/>
                  <a:gd name="T3" fmla="*/ 0 h 419"/>
                  <a:gd name="T4" fmla="*/ 84 w 665"/>
                  <a:gd name="T5" fmla="*/ 9 h 419"/>
                  <a:gd name="T6" fmla="*/ 0 w 665"/>
                  <a:gd name="T7" fmla="*/ 52 h 419"/>
                  <a:gd name="T8" fmla="*/ 0 w 665"/>
                  <a:gd name="T9" fmla="*/ 28 h 419"/>
                  <a:gd name="T10" fmla="*/ 0 w 665"/>
                  <a:gd name="T11" fmla="*/ 28 h 4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5"/>
                  <a:gd name="T19" fmla="*/ 0 h 419"/>
                  <a:gd name="T20" fmla="*/ 665 w 665"/>
                  <a:gd name="T21" fmla="*/ 419 h 4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5" h="419">
                    <a:moveTo>
                      <a:pt x="0" y="230"/>
                    </a:moveTo>
                    <a:lnTo>
                      <a:pt x="511" y="0"/>
                    </a:lnTo>
                    <a:lnTo>
                      <a:pt x="665" y="73"/>
                    </a:lnTo>
                    <a:lnTo>
                      <a:pt x="0" y="419"/>
                    </a:lnTo>
                    <a:lnTo>
                      <a:pt x="0" y="230"/>
                    </a:lnTo>
                    <a:close/>
                  </a:path>
                </a:pathLst>
              </a:custGeom>
              <a:solidFill>
                <a:srgbClr val="9491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64" name="Freeform 205"/>
              <p:cNvSpPr>
                <a:spLocks/>
              </p:cNvSpPr>
              <p:nvPr/>
            </p:nvSpPr>
            <p:spPr bwMode="auto">
              <a:xfrm>
                <a:off x="491" y="1544"/>
                <a:ext cx="101" cy="141"/>
              </a:xfrm>
              <a:custGeom>
                <a:avLst/>
                <a:gdLst>
                  <a:gd name="T0" fmla="*/ 19 w 201"/>
                  <a:gd name="T1" fmla="*/ 1 h 281"/>
                  <a:gd name="T2" fmla="*/ 26 w 201"/>
                  <a:gd name="T3" fmla="*/ 0 h 281"/>
                  <a:gd name="T4" fmla="*/ 9 w 201"/>
                  <a:gd name="T5" fmla="*/ 30 h 281"/>
                  <a:gd name="T6" fmla="*/ 0 w 201"/>
                  <a:gd name="T7" fmla="*/ 36 h 281"/>
                  <a:gd name="T8" fmla="*/ 19 w 201"/>
                  <a:gd name="T9" fmla="*/ 1 h 281"/>
                  <a:gd name="T10" fmla="*/ 19 w 201"/>
                  <a:gd name="T11" fmla="*/ 1 h 2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1"/>
                  <a:gd name="T19" fmla="*/ 0 h 281"/>
                  <a:gd name="T20" fmla="*/ 201 w 201"/>
                  <a:gd name="T21" fmla="*/ 281 h 2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1" h="281">
                    <a:moveTo>
                      <a:pt x="152" y="7"/>
                    </a:moveTo>
                    <a:lnTo>
                      <a:pt x="201" y="0"/>
                    </a:lnTo>
                    <a:lnTo>
                      <a:pt x="72" y="234"/>
                    </a:lnTo>
                    <a:lnTo>
                      <a:pt x="0" y="281"/>
                    </a:lnTo>
                    <a:lnTo>
                      <a:pt x="152" y="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3465" name="Freeform 206"/>
              <p:cNvSpPr>
                <a:spLocks/>
              </p:cNvSpPr>
              <p:nvPr/>
            </p:nvSpPr>
            <p:spPr bwMode="auto">
              <a:xfrm>
                <a:off x="398" y="1581"/>
                <a:ext cx="105" cy="152"/>
              </a:xfrm>
              <a:custGeom>
                <a:avLst/>
                <a:gdLst>
                  <a:gd name="T0" fmla="*/ 19 w 209"/>
                  <a:gd name="T1" fmla="*/ 4 h 304"/>
                  <a:gd name="T2" fmla="*/ 27 w 209"/>
                  <a:gd name="T3" fmla="*/ 0 h 304"/>
                  <a:gd name="T4" fmla="*/ 10 w 209"/>
                  <a:gd name="T5" fmla="*/ 33 h 304"/>
                  <a:gd name="T6" fmla="*/ 0 w 209"/>
                  <a:gd name="T7" fmla="*/ 38 h 304"/>
                  <a:gd name="T8" fmla="*/ 19 w 209"/>
                  <a:gd name="T9" fmla="*/ 4 h 304"/>
                  <a:gd name="T10" fmla="*/ 19 w 209"/>
                  <a:gd name="T11" fmla="*/ 4 h 3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304"/>
                  <a:gd name="T20" fmla="*/ 209 w 209"/>
                  <a:gd name="T21" fmla="*/ 304 h 3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304">
                    <a:moveTo>
                      <a:pt x="152" y="32"/>
                    </a:moveTo>
                    <a:lnTo>
                      <a:pt x="209" y="0"/>
                    </a:lnTo>
                    <a:lnTo>
                      <a:pt x="74" y="259"/>
                    </a:lnTo>
                    <a:lnTo>
                      <a:pt x="0" y="304"/>
                    </a:lnTo>
                    <a:lnTo>
                      <a:pt x="152" y="32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53262" name="Freeform 207"/>
            <p:cNvSpPr>
              <a:spLocks/>
            </p:cNvSpPr>
            <p:nvPr/>
          </p:nvSpPr>
          <p:spPr bwMode="auto">
            <a:xfrm>
              <a:off x="313" y="1618"/>
              <a:ext cx="105" cy="158"/>
            </a:xfrm>
            <a:custGeom>
              <a:avLst/>
              <a:gdLst>
                <a:gd name="T0" fmla="*/ 20 w 211"/>
                <a:gd name="T1" fmla="*/ 2 h 318"/>
                <a:gd name="T2" fmla="*/ 26 w 211"/>
                <a:gd name="T3" fmla="*/ 0 h 318"/>
                <a:gd name="T4" fmla="*/ 9 w 211"/>
                <a:gd name="T5" fmla="*/ 33 h 318"/>
                <a:gd name="T6" fmla="*/ 0 w 211"/>
                <a:gd name="T7" fmla="*/ 39 h 318"/>
                <a:gd name="T8" fmla="*/ 20 w 211"/>
                <a:gd name="T9" fmla="*/ 2 h 318"/>
                <a:gd name="T10" fmla="*/ 20 w 211"/>
                <a:gd name="T11" fmla="*/ 2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1"/>
                <a:gd name="T19" fmla="*/ 0 h 318"/>
                <a:gd name="T20" fmla="*/ 211 w 211"/>
                <a:gd name="T21" fmla="*/ 318 h 3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1" h="318">
                  <a:moveTo>
                    <a:pt x="162" y="19"/>
                  </a:moveTo>
                  <a:lnTo>
                    <a:pt x="211" y="0"/>
                  </a:lnTo>
                  <a:lnTo>
                    <a:pt x="76" y="272"/>
                  </a:lnTo>
                  <a:lnTo>
                    <a:pt x="0" y="318"/>
                  </a:lnTo>
                  <a:lnTo>
                    <a:pt x="162" y="19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63" name="Freeform 208"/>
            <p:cNvSpPr>
              <a:spLocks/>
            </p:cNvSpPr>
            <p:nvPr/>
          </p:nvSpPr>
          <p:spPr bwMode="auto">
            <a:xfrm>
              <a:off x="255" y="1661"/>
              <a:ext cx="66" cy="142"/>
            </a:xfrm>
            <a:custGeom>
              <a:avLst/>
              <a:gdLst>
                <a:gd name="T0" fmla="*/ 9 w 133"/>
                <a:gd name="T1" fmla="*/ 3 h 283"/>
                <a:gd name="T2" fmla="*/ 16 w 133"/>
                <a:gd name="T3" fmla="*/ 0 h 283"/>
                <a:gd name="T4" fmla="*/ 0 w 133"/>
                <a:gd name="T5" fmla="*/ 36 h 283"/>
                <a:gd name="T6" fmla="*/ 0 w 133"/>
                <a:gd name="T7" fmla="*/ 21 h 283"/>
                <a:gd name="T8" fmla="*/ 9 w 133"/>
                <a:gd name="T9" fmla="*/ 3 h 283"/>
                <a:gd name="T10" fmla="*/ 9 w 133"/>
                <a:gd name="T11" fmla="*/ 3 h 2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283"/>
                <a:gd name="T20" fmla="*/ 133 w 133"/>
                <a:gd name="T21" fmla="*/ 283 h 2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283">
                  <a:moveTo>
                    <a:pt x="77" y="24"/>
                  </a:moveTo>
                  <a:lnTo>
                    <a:pt x="133" y="0"/>
                  </a:lnTo>
                  <a:lnTo>
                    <a:pt x="0" y="283"/>
                  </a:lnTo>
                  <a:lnTo>
                    <a:pt x="5" y="165"/>
                  </a:lnTo>
                  <a:lnTo>
                    <a:pt x="77" y="24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64" name="Freeform 209"/>
            <p:cNvSpPr>
              <a:spLocks/>
            </p:cNvSpPr>
            <p:nvPr/>
          </p:nvSpPr>
          <p:spPr bwMode="auto">
            <a:xfrm>
              <a:off x="280" y="2039"/>
              <a:ext cx="158" cy="160"/>
            </a:xfrm>
            <a:custGeom>
              <a:avLst/>
              <a:gdLst>
                <a:gd name="T0" fmla="*/ 35 w 315"/>
                <a:gd name="T1" fmla="*/ 40 h 321"/>
                <a:gd name="T2" fmla="*/ 0 w 315"/>
                <a:gd name="T3" fmla="*/ 0 h 321"/>
                <a:gd name="T4" fmla="*/ 40 w 315"/>
                <a:gd name="T5" fmla="*/ 36 h 321"/>
                <a:gd name="T6" fmla="*/ 35 w 315"/>
                <a:gd name="T7" fmla="*/ 40 h 321"/>
                <a:gd name="T8" fmla="*/ 35 w 315"/>
                <a:gd name="T9" fmla="*/ 40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5"/>
                <a:gd name="T16" fmla="*/ 0 h 321"/>
                <a:gd name="T17" fmla="*/ 315 w 315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5" h="321">
                  <a:moveTo>
                    <a:pt x="274" y="321"/>
                  </a:moveTo>
                  <a:lnTo>
                    <a:pt x="0" y="0"/>
                  </a:lnTo>
                  <a:lnTo>
                    <a:pt x="315" y="290"/>
                  </a:lnTo>
                  <a:lnTo>
                    <a:pt x="274" y="321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65" name="Freeform 210"/>
            <p:cNvSpPr>
              <a:spLocks/>
            </p:cNvSpPr>
            <p:nvPr/>
          </p:nvSpPr>
          <p:spPr bwMode="auto">
            <a:xfrm>
              <a:off x="313" y="2228"/>
              <a:ext cx="267" cy="104"/>
            </a:xfrm>
            <a:custGeom>
              <a:avLst/>
              <a:gdLst>
                <a:gd name="T0" fmla="*/ 0 w 535"/>
                <a:gd name="T1" fmla="*/ 26 h 207"/>
                <a:gd name="T2" fmla="*/ 57 w 535"/>
                <a:gd name="T3" fmla="*/ 0 h 207"/>
                <a:gd name="T4" fmla="*/ 66 w 535"/>
                <a:gd name="T5" fmla="*/ 18 h 207"/>
                <a:gd name="T6" fmla="*/ 0 w 535"/>
                <a:gd name="T7" fmla="*/ 26 h 207"/>
                <a:gd name="T8" fmla="*/ 0 w 535"/>
                <a:gd name="T9" fmla="*/ 26 h 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5"/>
                <a:gd name="T16" fmla="*/ 0 h 207"/>
                <a:gd name="T17" fmla="*/ 535 w 535"/>
                <a:gd name="T18" fmla="*/ 207 h 2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5" h="207">
                  <a:moveTo>
                    <a:pt x="0" y="207"/>
                  </a:moveTo>
                  <a:lnTo>
                    <a:pt x="462" y="0"/>
                  </a:lnTo>
                  <a:lnTo>
                    <a:pt x="535" y="144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708819" name="AutoShape 211"/>
          <p:cNvSpPr>
            <a:spLocks noChangeArrowheads="1"/>
          </p:cNvSpPr>
          <p:nvPr/>
        </p:nvSpPr>
        <p:spPr bwMode="auto">
          <a:xfrm>
            <a:off x="1700213" y="2357438"/>
            <a:ext cx="2455862" cy="1191816"/>
          </a:xfrm>
          <a:prstGeom prst="wedgeRoundRectCallout">
            <a:avLst>
              <a:gd name="adj1" fmla="val 35713"/>
              <a:gd name="adj2" fmla="val 81681"/>
              <a:gd name="adj3" fmla="val 16667"/>
            </a:avLst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altLang="zh-CN" sz="1600" b="1" dirty="0">
                <a:latin typeface="+mj-lt"/>
              </a:rPr>
              <a:t>Our inventory figures are wrong. We don’t have enough components!</a:t>
            </a:r>
          </a:p>
        </p:txBody>
      </p:sp>
      <p:sp>
        <p:nvSpPr>
          <p:cNvPr id="708820" name="AutoShape 212"/>
          <p:cNvSpPr>
            <a:spLocks noChangeArrowheads="1"/>
          </p:cNvSpPr>
          <p:nvPr/>
        </p:nvSpPr>
        <p:spPr bwMode="auto">
          <a:xfrm>
            <a:off x="5302250" y="2651125"/>
            <a:ext cx="1195388" cy="919401"/>
          </a:xfrm>
          <a:prstGeom prst="wedgeRoundRectCallout">
            <a:avLst>
              <a:gd name="adj1" fmla="val -54648"/>
              <a:gd name="adj2" fmla="val 76884"/>
              <a:gd name="adj3" fmla="val 16667"/>
            </a:avLst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altLang="zh-CN" sz="1600" b="1">
                <a:latin typeface="+mj-lt"/>
              </a:rPr>
              <a:t>Let’s split the order.</a:t>
            </a:r>
          </a:p>
        </p:txBody>
      </p:sp>
      <p:sp>
        <p:nvSpPr>
          <p:cNvPr id="53256" name="Rectangle 213"/>
          <p:cNvSpPr>
            <a:spLocks noChangeArrowheads="1"/>
          </p:cNvSpPr>
          <p:nvPr/>
        </p:nvSpPr>
        <p:spPr bwMode="auto">
          <a:xfrm>
            <a:off x="4914900" y="1087438"/>
            <a:ext cx="322843" cy="29368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noAutofit/>
          </a:bodyPr>
          <a:lstStyle/>
          <a:p>
            <a:endParaRPr lang="en-US">
              <a:latin typeface="+mj-lt"/>
            </a:endParaRPr>
          </a:p>
        </p:txBody>
      </p:sp>
      <p:cxnSp>
        <p:nvCxnSpPr>
          <p:cNvPr id="53257" name="AutoShape 214"/>
          <p:cNvCxnSpPr>
            <a:cxnSpLocks noChangeShapeType="1"/>
            <a:stCxn id="53256" idx="2"/>
            <a:endCxn id="53258" idx="0"/>
          </p:cNvCxnSpPr>
          <p:nvPr/>
        </p:nvCxnSpPr>
        <p:spPr bwMode="auto">
          <a:xfrm rot="16200000" flipH="1">
            <a:off x="6605084" y="-147637"/>
            <a:ext cx="293688" cy="3351212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53258" name="Rectangle 215"/>
          <p:cNvSpPr>
            <a:spLocks noChangeArrowheads="1"/>
          </p:cNvSpPr>
          <p:nvPr/>
        </p:nvSpPr>
        <p:spPr bwMode="auto">
          <a:xfrm>
            <a:off x="8266112" y="1674813"/>
            <a:ext cx="322843" cy="29368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noAutofit/>
          </a:bodyPr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eB-WO-PR-500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Preparing and Planning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Releasing and Monitoring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Modifying Work Order Status</a:t>
            </a:r>
          </a:p>
          <a:p>
            <a:r>
              <a:rPr lang="en-US" altLang="zh-CN" b="1" dirty="0" smtClean="0"/>
              <a:t>Splitting Work Orders (optional)</a:t>
            </a:r>
          </a:p>
          <a:p>
            <a:r>
              <a:rPr lang="en-US" altLang="zh-CN" dirty="0" smtClean="0"/>
              <a:t>Issuing Components</a:t>
            </a:r>
          </a:p>
          <a:p>
            <a:r>
              <a:rPr lang="en-US" altLang="zh-CN" dirty="0" smtClean="0"/>
              <a:t>Receiving Work Orders</a:t>
            </a:r>
          </a:p>
          <a:p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r>
              <a:rPr lang="en-US" altLang="zh-CN" dirty="0" smtClean="0"/>
              <a:t>Maintaining WO Bills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Split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eB-WO-PR-510</a:t>
            </a:r>
            <a:endParaRPr lang="en-US" altLang="zh-CN"/>
          </a:p>
        </p:txBody>
      </p:sp>
      <p:pic>
        <p:nvPicPr>
          <p:cNvPr id="55300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136650"/>
            <a:ext cx="6561138" cy="499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Rectangle 4"/>
          <p:cNvSpPr>
            <a:spLocks noChangeArrowheads="1"/>
          </p:cNvSpPr>
          <p:nvPr/>
        </p:nvSpPr>
        <p:spPr bwMode="auto">
          <a:xfrm>
            <a:off x="5308600" y="4002088"/>
            <a:ext cx="2538413" cy="3016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5302" name="Rectangle 5"/>
          <p:cNvSpPr>
            <a:spLocks noChangeArrowheads="1"/>
          </p:cNvSpPr>
          <p:nvPr/>
        </p:nvSpPr>
        <p:spPr bwMode="auto">
          <a:xfrm>
            <a:off x="2212975" y="4264025"/>
            <a:ext cx="1266825" cy="2984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94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Issuing Components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eB-WO-PR-520</a:t>
            </a:r>
            <a:endParaRPr lang="en-US" altLang="zh-CN"/>
          </a:p>
        </p:txBody>
      </p:sp>
      <p:grpSp>
        <p:nvGrpSpPr>
          <p:cNvPr id="56323" name="Group 1074"/>
          <p:cNvGrpSpPr>
            <a:grpSpLocks/>
          </p:cNvGrpSpPr>
          <p:nvPr/>
        </p:nvGrpSpPr>
        <p:grpSpPr bwMode="auto">
          <a:xfrm>
            <a:off x="892175" y="2960688"/>
            <a:ext cx="6051550" cy="2535237"/>
            <a:chOff x="204" y="1709"/>
            <a:chExt cx="3812" cy="1597"/>
          </a:xfrm>
        </p:grpSpPr>
        <p:sp>
          <p:nvSpPr>
            <p:cNvPr id="56428" name="Rectangle 1075"/>
            <p:cNvSpPr>
              <a:spLocks noChangeArrowheads="1"/>
            </p:cNvSpPr>
            <p:nvPr/>
          </p:nvSpPr>
          <p:spPr bwMode="auto">
            <a:xfrm>
              <a:off x="334" y="1955"/>
              <a:ext cx="2685" cy="29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6429" name="Group 1076"/>
            <p:cNvGrpSpPr>
              <a:grpSpLocks/>
            </p:cNvGrpSpPr>
            <p:nvPr/>
          </p:nvGrpSpPr>
          <p:grpSpPr bwMode="auto">
            <a:xfrm>
              <a:off x="213" y="1714"/>
              <a:ext cx="3803" cy="1590"/>
              <a:chOff x="2358" y="2053"/>
              <a:chExt cx="1374" cy="574"/>
            </a:xfrm>
          </p:grpSpPr>
          <p:sp>
            <p:nvSpPr>
              <p:cNvPr id="56443" name="Freeform 1077"/>
              <p:cNvSpPr>
                <a:spLocks/>
              </p:cNvSpPr>
              <p:nvPr/>
            </p:nvSpPr>
            <p:spPr bwMode="auto">
              <a:xfrm>
                <a:off x="2358" y="2053"/>
                <a:ext cx="1374" cy="574"/>
              </a:xfrm>
              <a:custGeom>
                <a:avLst/>
                <a:gdLst>
                  <a:gd name="T0" fmla="*/ 36 w 2748"/>
                  <a:gd name="T1" fmla="*/ 0 h 1147"/>
                  <a:gd name="T2" fmla="*/ 0 w 2748"/>
                  <a:gd name="T3" fmla="*/ 36 h 1147"/>
                  <a:gd name="T4" fmla="*/ 0 w 2748"/>
                  <a:gd name="T5" fmla="*/ 144 h 1147"/>
                  <a:gd name="T6" fmla="*/ 308 w 2748"/>
                  <a:gd name="T7" fmla="*/ 144 h 1147"/>
                  <a:gd name="T8" fmla="*/ 344 w 2748"/>
                  <a:gd name="T9" fmla="*/ 108 h 1147"/>
                  <a:gd name="T10" fmla="*/ 344 w 2748"/>
                  <a:gd name="T11" fmla="*/ 0 h 1147"/>
                  <a:gd name="T12" fmla="*/ 36 w 2748"/>
                  <a:gd name="T13" fmla="*/ 0 h 1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48"/>
                  <a:gd name="T22" fmla="*/ 0 h 1147"/>
                  <a:gd name="T23" fmla="*/ 2748 w 2748"/>
                  <a:gd name="T24" fmla="*/ 1147 h 11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48" h="1147">
                    <a:moveTo>
                      <a:pt x="287" y="0"/>
                    </a:moveTo>
                    <a:lnTo>
                      <a:pt x="0" y="287"/>
                    </a:lnTo>
                    <a:lnTo>
                      <a:pt x="0" y="1147"/>
                    </a:lnTo>
                    <a:lnTo>
                      <a:pt x="2461" y="1147"/>
                    </a:lnTo>
                    <a:lnTo>
                      <a:pt x="2748" y="860"/>
                    </a:lnTo>
                    <a:lnTo>
                      <a:pt x="2748" y="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BAB7A4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444" name="Line 1078"/>
              <p:cNvSpPr>
                <a:spLocks noChangeShapeType="1"/>
              </p:cNvSpPr>
              <p:nvPr/>
            </p:nvSpPr>
            <p:spPr bwMode="auto">
              <a:xfrm flipH="1">
                <a:off x="2358" y="2197"/>
                <a:ext cx="1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445" name="Line 1079"/>
              <p:cNvSpPr>
                <a:spLocks noChangeShapeType="1"/>
              </p:cNvSpPr>
              <p:nvPr/>
            </p:nvSpPr>
            <p:spPr bwMode="auto">
              <a:xfrm flipV="1">
                <a:off x="3588" y="2053"/>
                <a:ext cx="144" cy="1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446" name="Line 1080"/>
              <p:cNvSpPr>
                <a:spLocks noChangeShapeType="1"/>
              </p:cNvSpPr>
              <p:nvPr/>
            </p:nvSpPr>
            <p:spPr bwMode="auto">
              <a:xfrm>
                <a:off x="3588" y="2197"/>
                <a:ext cx="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6430" name="Freeform 1081"/>
            <p:cNvSpPr>
              <a:spLocks/>
            </p:cNvSpPr>
            <p:nvPr/>
          </p:nvSpPr>
          <p:spPr bwMode="auto">
            <a:xfrm>
              <a:off x="204" y="2104"/>
              <a:ext cx="3416" cy="1202"/>
            </a:xfrm>
            <a:custGeom>
              <a:avLst/>
              <a:gdLst>
                <a:gd name="T0" fmla="*/ 0 w 2468"/>
                <a:gd name="T1" fmla="*/ 2292 h 867"/>
                <a:gd name="T2" fmla="*/ 0 w 2468"/>
                <a:gd name="T3" fmla="*/ 0 h 867"/>
                <a:gd name="T4" fmla="*/ 6544 w 2468"/>
                <a:gd name="T5" fmla="*/ 0 h 867"/>
                <a:gd name="T6" fmla="*/ 6544 w 2468"/>
                <a:gd name="T7" fmla="*/ 2310 h 867"/>
                <a:gd name="T8" fmla="*/ 0 w 2468"/>
                <a:gd name="T9" fmla="*/ 2292 h 8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68"/>
                <a:gd name="T16" fmla="*/ 0 h 867"/>
                <a:gd name="T17" fmla="*/ 2468 w 2468"/>
                <a:gd name="T18" fmla="*/ 867 h 8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68" h="867">
                  <a:moveTo>
                    <a:pt x="0" y="860"/>
                  </a:moveTo>
                  <a:lnTo>
                    <a:pt x="0" y="0"/>
                  </a:lnTo>
                  <a:lnTo>
                    <a:pt x="2468" y="0"/>
                  </a:lnTo>
                  <a:lnTo>
                    <a:pt x="2468" y="867"/>
                  </a:lnTo>
                  <a:lnTo>
                    <a:pt x="0" y="860"/>
                  </a:ln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431" name="Rectangle 1082"/>
            <p:cNvSpPr>
              <a:spLocks noChangeArrowheads="1"/>
            </p:cNvSpPr>
            <p:nvPr/>
          </p:nvSpPr>
          <p:spPr bwMode="auto">
            <a:xfrm>
              <a:off x="375" y="2848"/>
              <a:ext cx="263" cy="45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432" name="Freeform 1083"/>
            <p:cNvSpPr>
              <a:spLocks/>
            </p:cNvSpPr>
            <p:nvPr/>
          </p:nvSpPr>
          <p:spPr bwMode="auto">
            <a:xfrm>
              <a:off x="3620" y="1709"/>
              <a:ext cx="396" cy="1597"/>
            </a:xfrm>
            <a:custGeom>
              <a:avLst/>
              <a:gdLst>
                <a:gd name="T0" fmla="*/ 0 w 287"/>
                <a:gd name="T1" fmla="*/ 742 h 1154"/>
                <a:gd name="T2" fmla="*/ 0 w 287"/>
                <a:gd name="T3" fmla="*/ 3058 h 1154"/>
                <a:gd name="T4" fmla="*/ 753 w 287"/>
                <a:gd name="T5" fmla="*/ 2299 h 1154"/>
                <a:gd name="T6" fmla="*/ 753 w 287"/>
                <a:gd name="T7" fmla="*/ 0 h 1154"/>
                <a:gd name="T8" fmla="*/ 0 w 287"/>
                <a:gd name="T9" fmla="*/ 742 h 1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7"/>
                <a:gd name="T16" fmla="*/ 0 h 1154"/>
                <a:gd name="T17" fmla="*/ 287 w 287"/>
                <a:gd name="T18" fmla="*/ 1154 h 1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7" h="1154">
                  <a:moveTo>
                    <a:pt x="0" y="280"/>
                  </a:moveTo>
                  <a:lnTo>
                    <a:pt x="0" y="1154"/>
                  </a:lnTo>
                  <a:lnTo>
                    <a:pt x="287" y="867"/>
                  </a:lnTo>
                  <a:lnTo>
                    <a:pt x="287" y="0"/>
                  </a:lnTo>
                  <a:lnTo>
                    <a:pt x="0" y="28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433" name="Freeform 1084"/>
            <p:cNvSpPr>
              <a:spLocks/>
            </p:cNvSpPr>
            <p:nvPr/>
          </p:nvSpPr>
          <p:spPr bwMode="auto">
            <a:xfrm>
              <a:off x="3739" y="2039"/>
              <a:ext cx="189" cy="1156"/>
            </a:xfrm>
            <a:custGeom>
              <a:avLst/>
              <a:gdLst>
                <a:gd name="T0" fmla="*/ 0 w 137"/>
                <a:gd name="T1" fmla="*/ 2210 h 836"/>
                <a:gd name="T2" fmla="*/ 0 w 137"/>
                <a:gd name="T3" fmla="*/ 360 h 836"/>
                <a:gd name="T4" fmla="*/ 360 w 137"/>
                <a:gd name="T5" fmla="*/ 0 h 836"/>
                <a:gd name="T6" fmla="*/ 360 w 137"/>
                <a:gd name="T7" fmla="*/ 1827 h 836"/>
                <a:gd name="T8" fmla="*/ 0 w 137"/>
                <a:gd name="T9" fmla="*/ 2210 h 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836"/>
                <a:gd name="T17" fmla="*/ 137 w 137"/>
                <a:gd name="T18" fmla="*/ 836 h 8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836">
                  <a:moveTo>
                    <a:pt x="0" y="836"/>
                  </a:moveTo>
                  <a:lnTo>
                    <a:pt x="0" y="136"/>
                  </a:lnTo>
                  <a:lnTo>
                    <a:pt x="137" y="0"/>
                  </a:lnTo>
                  <a:lnTo>
                    <a:pt x="137" y="691"/>
                  </a:lnTo>
                  <a:lnTo>
                    <a:pt x="0" y="836"/>
                  </a:lnTo>
                  <a:close/>
                </a:path>
              </a:pathLst>
            </a:custGeom>
            <a:pattFill prst="wdUpDiag">
              <a:fgClr>
                <a:schemeClr val="tx1"/>
              </a:fgClr>
              <a:bgClr>
                <a:schemeClr val="bg2"/>
              </a:bgClr>
            </a:patt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6434" name="Group 1085"/>
            <p:cNvGrpSpPr>
              <a:grpSpLocks/>
            </p:cNvGrpSpPr>
            <p:nvPr/>
          </p:nvGrpSpPr>
          <p:grpSpPr bwMode="auto">
            <a:xfrm>
              <a:off x="1098" y="2318"/>
              <a:ext cx="1755" cy="980"/>
              <a:chOff x="3728" y="3340"/>
              <a:chExt cx="1755" cy="980"/>
            </a:xfrm>
          </p:grpSpPr>
          <p:sp>
            <p:nvSpPr>
              <p:cNvPr id="56435" name="AutoShape 1086"/>
              <p:cNvSpPr>
                <a:spLocks noChangeArrowheads="1"/>
              </p:cNvSpPr>
              <p:nvPr/>
            </p:nvSpPr>
            <p:spPr bwMode="auto">
              <a:xfrm>
                <a:off x="3728" y="3340"/>
                <a:ext cx="1755" cy="980"/>
              </a:xfrm>
              <a:prstGeom prst="roundRect">
                <a:avLst>
                  <a:gd name="adj" fmla="val 12301"/>
                </a:avLst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56436" name="Group 1087"/>
              <p:cNvGrpSpPr>
                <a:grpSpLocks/>
              </p:cNvGrpSpPr>
              <p:nvPr/>
            </p:nvGrpSpPr>
            <p:grpSpPr bwMode="auto">
              <a:xfrm>
                <a:off x="3829" y="3432"/>
                <a:ext cx="1556" cy="888"/>
                <a:chOff x="3829" y="3432"/>
                <a:chExt cx="1556" cy="888"/>
              </a:xfrm>
            </p:grpSpPr>
            <p:grpSp>
              <p:nvGrpSpPr>
                <p:cNvPr id="56437" name="Group 1088"/>
                <p:cNvGrpSpPr>
                  <a:grpSpLocks/>
                </p:cNvGrpSpPr>
                <p:nvPr/>
              </p:nvGrpSpPr>
              <p:grpSpPr bwMode="auto">
                <a:xfrm>
                  <a:off x="3829" y="3432"/>
                  <a:ext cx="1556" cy="888"/>
                  <a:chOff x="3829" y="2418"/>
                  <a:chExt cx="1556" cy="888"/>
                </a:xfrm>
              </p:grpSpPr>
              <p:sp>
                <p:nvSpPr>
                  <p:cNvPr id="56441" name="AutoShape 1089"/>
                  <p:cNvSpPr>
                    <a:spLocks noChangeArrowheads="1"/>
                  </p:cNvSpPr>
                  <p:nvPr/>
                </p:nvSpPr>
                <p:spPr bwMode="auto">
                  <a:xfrm>
                    <a:off x="3829" y="2418"/>
                    <a:ext cx="1556" cy="888"/>
                  </a:xfrm>
                  <a:prstGeom prst="roundRect">
                    <a:avLst>
                      <a:gd name="adj" fmla="val 12282"/>
                    </a:avLst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442" name="Line 1090"/>
                  <p:cNvSpPr>
                    <a:spLocks noChangeShapeType="1"/>
                  </p:cNvSpPr>
                  <p:nvPr/>
                </p:nvSpPr>
                <p:spPr bwMode="auto">
                  <a:xfrm>
                    <a:off x="4606" y="2422"/>
                    <a:ext cx="0" cy="88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6438" name="Group 1091"/>
                <p:cNvGrpSpPr>
                  <a:grpSpLocks/>
                </p:cNvGrpSpPr>
                <p:nvPr/>
              </p:nvGrpSpPr>
              <p:grpSpPr bwMode="auto">
                <a:xfrm>
                  <a:off x="4039" y="3589"/>
                  <a:ext cx="1132" cy="203"/>
                  <a:chOff x="4027" y="4117"/>
                  <a:chExt cx="1132" cy="203"/>
                </a:xfrm>
              </p:grpSpPr>
              <p:sp>
                <p:nvSpPr>
                  <p:cNvPr id="56439" name="Oval 1092"/>
                  <p:cNvSpPr>
                    <a:spLocks noChangeArrowheads="1"/>
                  </p:cNvSpPr>
                  <p:nvPr/>
                </p:nvSpPr>
                <p:spPr bwMode="auto">
                  <a:xfrm>
                    <a:off x="4027" y="4120"/>
                    <a:ext cx="440" cy="2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440" name="Oval 1093"/>
                  <p:cNvSpPr>
                    <a:spLocks noChangeArrowheads="1"/>
                  </p:cNvSpPr>
                  <p:nvPr/>
                </p:nvSpPr>
                <p:spPr bwMode="auto">
                  <a:xfrm>
                    <a:off x="4720" y="4117"/>
                    <a:ext cx="439" cy="20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461828" name="Text Box 4"/>
          <p:cNvSpPr txBox="1">
            <a:spLocks noChangeArrowheads="1"/>
          </p:cNvSpPr>
          <p:nvPr/>
        </p:nvSpPr>
        <p:spPr bwMode="auto">
          <a:xfrm>
            <a:off x="2328863" y="1174750"/>
            <a:ext cx="3865161" cy="584775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n-US" altLang="zh-CN" sz="3200" b="1">
                <a:latin typeface="+mj-lt"/>
                <a:ea typeface="宋体" pitchFamily="2" charset="-122"/>
              </a:rPr>
              <a:t>Bicycle Enterprises</a:t>
            </a:r>
          </a:p>
        </p:txBody>
      </p:sp>
      <p:sp>
        <p:nvSpPr>
          <p:cNvPr id="56325" name="Text Box 215"/>
          <p:cNvSpPr txBox="1">
            <a:spLocks noChangeArrowheads="1"/>
          </p:cNvSpPr>
          <p:nvPr/>
        </p:nvSpPr>
        <p:spPr bwMode="auto">
          <a:xfrm>
            <a:off x="2927350" y="2540000"/>
            <a:ext cx="1327608" cy="369332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Storeroom</a:t>
            </a:r>
          </a:p>
        </p:txBody>
      </p:sp>
      <p:sp>
        <p:nvSpPr>
          <p:cNvPr id="56326" name="AutoShape 264"/>
          <p:cNvSpPr>
            <a:spLocks noChangeArrowheads="1"/>
          </p:cNvSpPr>
          <p:nvPr/>
        </p:nvSpPr>
        <p:spPr bwMode="auto">
          <a:xfrm>
            <a:off x="4948238" y="2014538"/>
            <a:ext cx="1663700" cy="1191816"/>
          </a:xfrm>
          <a:prstGeom prst="wedgeRoundRectCallout">
            <a:avLst>
              <a:gd name="adj1" fmla="val -79199"/>
              <a:gd name="adj2" fmla="val 31394"/>
              <a:gd name="adj3" fmla="val 16667"/>
            </a:avLst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1600">
                <a:latin typeface="+mj-lt"/>
                <a:ea typeface="SimSun" pitchFamily="2" charset="-122"/>
              </a:rPr>
              <a:t>OK. How many parts are you going to use?</a:t>
            </a:r>
          </a:p>
        </p:txBody>
      </p:sp>
      <p:grpSp>
        <p:nvGrpSpPr>
          <p:cNvPr id="56328" name="Group 1181"/>
          <p:cNvGrpSpPr>
            <a:grpSpLocks/>
          </p:cNvGrpSpPr>
          <p:nvPr/>
        </p:nvGrpSpPr>
        <p:grpSpPr bwMode="auto">
          <a:xfrm>
            <a:off x="5273675" y="4519613"/>
            <a:ext cx="2890838" cy="1597025"/>
            <a:chOff x="3322" y="3117"/>
            <a:chExt cx="1821" cy="1006"/>
          </a:xfrm>
        </p:grpSpPr>
        <p:grpSp>
          <p:nvGrpSpPr>
            <p:cNvPr id="56329" name="Group 1180"/>
            <p:cNvGrpSpPr>
              <a:grpSpLocks/>
            </p:cNvGrpSpPr>
            <p:nvPr/>
          </p:nvGrpSpPr>
          <p:grpSpPr bwMode="auto">
            <a:xfrm>
              <a:off x="3322" y="3224"/>
              <a:ext cx="1821" cy="899"/>
              <a:chOff x="3322" y="3224"/>
              <a:chExt cx="1821" cy="899"/>
            </a:xfrm>
          </p:grpSpPr>
          <p:grpSp>
            <p:nvGrpSpPr>
              <p:cNvPr id="56423" name="Group 1179"/>
              <p:cNvGrpSpPr>
                <a:grpSpLocks/>
              </p:cNvGrpSpPr>
              <p:nvPr/>
            </p:nvGrpSpPr>
            <p:grpSpPr bwMode="auto">
              <a:xfrm>
                <a:off x="3322" y="3224"/>
                <a:ext cx="1821" cy="665"/>
                <a:chOff x="3322" y="3224"/>
                <a:chExt cx="1821" cy="665"/>
              </a:xfrm>
            </p:grpSpPr>
            <p:sp>
              <p:nvSpPr>
                <p:cNvPr id="56426" name="Rectangle 217"/>
                <p:cNvSpPr>
                  <a:spLocks noChangeArrowheads="1"/>
                </p:cNvSpPr>
                <p:nvPr/>
              </p:nvSpPr>
              <p:spPr bwMode="auto">
                <a:xfrm>
                  <a:off x="3413" y="3224"/>
                  <a:ext cx="91" cy="626"/>
                </a:xfrm>
                <a:prstGeom prst="rect">
                  <a:avLst/>
                </a:prstGeom>
                <a:solidFill>
                  <a:srgbClr val="B1B1B1"/>
                </a:solidFill>
                <a:ln w="317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6427" name="Rectangle 216"/>
                <p:cNvSpPr>
                  <a:spLocks noChangeArrowheads="1"/>
                </p:cNvSpPr>
                <p:nvPr/>
              </p:nvSpPr>
              <p:spPr bwMode="auto">
                <a:xfrm>
                  <a:off x="3322" y="3798"/>
                  <a:ext cx="1821" cy="91"/>
                </a:xfrm>
                <a:prstGeom prst="rect">
                  <a:avLst/>
                </a:prstGeom>
                <a:solidFill>
                  <a:srgbClr val="B1B1B1"/>
                </a:solidFill>
                <a:ln w="3175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6424" name="Oval 219"/>
              <p:cNvSpPr>
                <a:spLocks noChangeArrowheads="1"/>
              </p:cNvSpPr>
              <p:nvPr/>
            </p:nvSpPr>
            <p:spPr bwMode="auto">
              <a:xfrm>
                <a:off x="3529" y="3849"/>
                <a:ext cx="274" cy="274"/>
              </a:xfrm>
              <a:prstGeom prst="ellipse">
                <a:avLst/>
              </a:prstGeom>
              <a:solidFill>
                <a:srgbClr val="DDDDDD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6425" name="Oval 222"/>
              <p:cNvSpPr>
                <a:spLocks noChangeArrowheads="1"/>
              </p:cNvSpPr>
              <p:nvPr/>
            </p:nvSpPr>
            <p:spPr bwMode="auto">
              <a:xfrm>
                <a:off x="4747" y="3849"/>
                <a:ext cx="274" cy="274"/>
              </a:xfrm>
              <a:prstGeom prst="ellipse">
                <a:avLst/>
              </a:prstGeom>
              <a:solidFill>
                <a:srgbClr val="DDDDDD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56330" name="Group 1178"/>
            <p:cNvGrpSpPr>
              <a:grpSpLocks/>
            </p:cNvGrpSpPr>
            <p:nvPr/>
          </p:nvGrpSpPr>
          <p:grpSpPr bwMode="auto">
            <a:xfrm>
              <a:off x="3479" y="3117"/>
              <a:ext cx="1590" cy="782"/>
              <a:chOff x="3479" y="3117"/>
              <a:chExt cx="1590" cy="782"/>
            </a:xfrm>
          </p:grpSpPr>
          <p:grpSp>
            <p:nvGrpSpPr>
              <p:cNvPr id="56331" name="Group 1070"/>
              <p:cNvGrpSpPr>
                <a:grpSpLocks/>
              </p:cNvGrpSpPr>
              <p:nvPr/>
            </p:nvGrpSpPr>
            <p:grpSpPr bwMode="auto">
              <a:xfrm rot="-2881344">
                <a:off x="4810" y="3639"/>
                <a:ext cx="306" cy="213"/>
                <a:chOff x="4394" y="2688"/>
                <a:chExt cx="306" cy="213"/>
              </a:xfrm>
            </p:grpSpPr>
            <p:sp>
              <p:nvSpPr>
                <p:cNvPr id="56419" name="Freeform 981"/>
                <p:cNvSpPr>
                  <a:spLocks/>
                </p:cNvSpPr>
                <p:nvPr/>
              </p:nvSpPr>
              <p:spPr bwMode="auto">
                <a:xfrm>
                  <a:off x="4538" y="2852"/>
                  <a:ext cx="56" cy="49"/>
                </a:xfrm>
                <a:custGeom>
                  <a:avLst/>
                  <a:gdLst>
                    <a:gd name="T0" fmla="*/ 9 w 102"/>
                    <a:gd name="T1" fmla="*/ 15 h 90"/>
                    <a:gd name="T2" fmla="*/ 10 w 102"/>
                    <a:gd name="T3" fmla="*/ 14 h 90"/>
                    <a:gd name="T4" fmla="*/ 12 w 102"/>
                    <a:gd name="T5" fmla="*/ 14 h 90"/>
                    <a:gd name="T6" fmla="*/ 13 w 102"/>
                    <a:gd name="T7" fmla="*/ 14 h 90"/>
                    <a:gd name="T8" fmla="*/ 14 w 102"/>
                    <a:gd name="T9" fmla="*/ 13 h 90"/>
                    <a:gd name="T10" fmla="*/ 16 w 102"/>
                    <a:gd name="T11" fmla="*/ 11 h 90"/>
                    <a:gd name="T12" fmla="*/ 16 w 102"/>
                    <a:gd name="T13" fmla="*/ 10 h 90"/>
                    <a:gd name="T14" fmla="*/ 16 w 102"/>
                    <a:gd name="T15" fmla="*/ 9 h 90"/>
                    <a:gd name="T16" fmla="*/ 17 w 102"/>
                    <a:gd name="T17" fmla="*/ 8 h 90"/>
                    <a:gd name="T18" fmla="*/ 16 w 102"/>
                    <a:gd name="T19" fmla="*/ 6 h 90"/>
                    <a:gd name="T20" fmla="*/ 16 w 102"/>
                    <a:gd name="T21" fmla="*/ 4 h 90"/>
                    <a:gd name="T22" fmla="*/ 16 w 102"/>
                    <a:gd name="T23" fmla="*/ 3 h 90"/>
                    <a:gd name="T24" fmla="*/ 14 w 102"/>
                    <a:gd name="T25" fmla="*/ 2 h 90"/>
                    <a:gd name="T26" fmla="*/ 13 w 102"/>
                    <a:gd name="T27" fmla="*/ 1 h 90"/>
                    <a:gd name="T28" fmla="*/ 12 w 102"/>
                    <a:gd name="T29" fmla="*/ 1 h 90"/>
                    <a:gd name="T30" fmla="*/ 10 w 102"/>
                    <a:gd name="T31" fmla="*/ 1 h 90"/>
                    <a:gd name="T32" fmla="*/ 9 w 102"/>
                    <a:gd name="T33" fmla="*/ 0 h 90"/>
                    <a:gd name="T34" fmla="*/ 7 w 102"/>
                    <a:gd name="T35" fmla="*/ 1 h 90"/>
                    <a:gd name="T36" fmla="*/ 5 w 102"/>
                    <a:gd name="T37" fmla="*/ 1 h 90"/>
                    <a:gd name="T38" fmla="*/ 4 w 102"/>
                    <a:gd name="T39" fmla="*/ 1 h 90"/>
                    <a:gd name="T40" fmla="*/ 3 w 102"/>
                    <a:gd name="T41" fmla="*/ 2 h 90"/>
                    <a:gd name="T42" fmla="*/ 2 w 102"/>
                    <a:gd name="T43" fmla="*/ 3 h 90"/>
                    <a:gd name="T44" fmla="*/ 1 w 102"/>
                    <a:gd name="T45" fmla="*/ 4 h 90"/>
                    <a:gd name="T46" fmla="*/ 1 w 102"/>
                    <a:gd name="T47" fmla="*/ 6 h 90"/>
                    <a:gd name="T48" fmla="*/ 0 w 102"/>
                    <a:gd name="T49" fmla="*/ 8 h 90"/>
                    <a:gd name="T50" fmla="*/ 1 w 102"/>
                    <a:gd name="T51" fmla="*/ 9 h 90"/>
                    <a:gd name="T52" fmla="*/ 1 w 102"/>
                    <a:gd name="T53" fmla="*/ 10 h 90"/>
                    <a:gd name="T54" fmla="*/ 2 w 102"/>
                    <a:gd name="T55" fmla="*/ 11 h 90"/>
                    <a:gd name="T56" fmla="*/ 3 w 102"/>
                    <a:gd name="T57" fmla="*/ 13 h 90"/>
                    <a:gd name="T58" fmla="*/ 4 w 102"/>
                    <a:gd name="T59" fmla="*/ 14 h 90"/>
                    <a:gd name="T60" fmla="*/ 5 w 102"/>
                    <a:gd name="T61" fmla="*/ 14 h 90"/>
                    <a:gd name="T62" fmla="*/ 7 w 102"/>
                    <a:gd name="T63" fmla="*/ 14 h 90"/>
                    <a:gd name="T64" fmla="*/ 9 w 102"/>
                    <a:gd name="T65" fmla="*/ 15 h 9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02"/>
                    <a:gd name="T100" fmla="*/ 0 h 90"/>
                    <a:gd name="T101" fmla="*/ 102 w 102"/>
                    <a:gd name="T102" fmla="*/ 90 h 90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02" h="90">
                      <a:moveTo>
                        <a:pt x="52" y="90"/>
                      </a:moveTo>
                      <a:lnTo>
                        <a:pt x="62" y="88"/>
                      </a:lnTo>
                      <a:lnTo>
                        <a:pt x="72" y="87"/>
                      </a:lnTo>
                      <a:lnTo>
                        <a:pt x="81" y="82"/>
                      </a:lnTo>
                      <a:lnTo>
                        <a:pt x="87" y="77"/>
                      </a:lnTo>
                      <a:lnTo>
                        <a:pt x="94" y="70"/>
                      </a:lnTo>
                      <a:lnTo>
                        <a:pt x="99" y="63"/>
                      </a:lnTo>
                      <a:lnTo>
                        <a:pt x="101" y="53"/>
                      </a:lnTo>
                      <a:lnTo>
                        <a:pt x="102" y="45"/>
                      </a:lnTo>
                      <a:lnTo>
                        <a:pt x="101" y="36"/>
                      </a:lnTo>
                      <a:lnTo>
                        <a:pt x="99" y="26"/>
                      </a:lnTo>
                      <a:lnTo>
                        <a:pt x="94" y="20"/>
                      </a:lnTo>
                      <a:lnTo>
                        <a:pt x="87" y="13"/>
                      </a:lnTo>
                      <a:lnTo>
                        <a:pt x="81" y="8"/>
                      </a:lnTo>
                      <a:lnTo>
                        <a:pt x="72" y="3"/>
                      </a:lnTo>
                      <a:lnTo>
                        <a:pt x="62" y="1"/>
                      </a:lnTo>
                      <a:lnTo>
                        <a:pt x="52" y="0"/>
                      </a:lnTo>
                      <a:lnTo>
                        <a:pt x="42" y="1"/>
                      </a:lnTo>
                      <a:lnTo>
                        <a:pt x="32" y="3"/>
                      </a:lnTo>
                      <a:lnTo>
                        <a:pt x="24" y="8"/>
                      </a:lnTo>
                      <a:lnTo>
                        <a:pt x="16" y="13"/>
                      </a:lnTo>
                      <a:lnTo>
                        <a:pt x="9" y="20"/>
                      </a:lnTo>
                      <a:lnTo>
                        <a:pt x="4" y="26"/>
                      </a:lnTo>
                      <a:lnTo>
                        <a:pt x="2" y="36"/>
                      </a:lnTo>
                      <a:lnTo>
                        <a:pt x="0" y="45"/>
                      </a:lnTo>
                      <a:lnTo>
                        <a:pt x="2" y="53"/>
                      </a:lnTo>
                      <a:lnTo>
                        <a:pt x="4" y="63"/>
                      </a:lnTo>
                      <a:lnTo>
                        <a:pt x="9" y="70"/>
                      </a:lnTo>
                      <a:lnTo>
                        <a:pt x="16" y="77"/>
                      </a:lnTo>
                      <a:lnTo>
                        <a:pt x="24" y="82"/>
                      </a:lnTo>
                      <a:lnTo>
                        <a:pt x="32" y="87"/>
                      </a:lnTo>
                      <a:lnTo>
                        <a:pt x="42" y="88"/>
                      </a:lnTo>
                      <a:lnTo>
                        <a:pt x="52" y="9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56420" name="Group 1061"/>
                <p:cNvGrpSpPr>
                  <a:grpSpLocks/>
                </p:cNvGrpSpPr>
                <p:nvPr/>
              </p:nvGrpSpPr>
              <p:grpSpPr bwMode="auto">
                <a:xfrm>
                  <a:off x="4394" y="2688"/>
                  <a:ext cx="306" cy="187"/>
                  <a:chOff x="4394" y="2688"/>
                  <a:chExt cx="306" cy="187"/>
                </a:xfrm>
              </p:grpSpPr>
              <p:sp>
                <p:nvSpPr>
                  <p:cNvPr id="56421" name="Freeform 980"/>
                  <p:cNvSpPr>
                    <a:spLocks/>
                  </p:cNvSpPr>
                  <p:nvPr/>
                </p:nvSpPr>
                <p:spPr bwMode="auto">
                  <a:xfrm>
                    <a:off x="4394" y="2688"/>
                    <a:ext cx="306" cy="87"/>
                  </a:xfrm>
                  <a:custGeom>
                    <a:avLst/>
                    <a:gdLst>
                      <a:gd name="T0" fmla="*/ 57 w 561"/>
                      <a:gd name="T1" fmla="*/ 17 h 159"/>
                      <a:gd name="T2" fmla="*/ 54 w 561"/>
                      <a:gd name="T3" fmla="*/ 18 h 159"/>
                      <a:gd name="T4" fmla="*/ 48 w 561"/>
                      <a:gd name="T5" fmla="*/ 19 h 159"/>
                      <a:gd name="T6" fmla="*/ 41 w 561"/>
                      <a:gd name="T7" fmla="*/ 21 h 159"/>
                      <a:gd name="T8" fmla="*/ 34 w 561"/>
                      <a:gd name="T9" fmla="*/ 25 h 159"/>
                      <a:gd name="T10" fmla="*/ 26 w 561"/>
                      <a:gd name="T11" fmla="*/ 26 h 159"/>
                      <a:gd name="T12" fmla="*/ 17 w 561"/>
                      <a:gd name="T13" fmla="*/ 25 h 159"/>
                      <a:gd name="T14" fmla="*/ 9 w 561"/>
                      <a:gd name="T15" fmla="*/ 20 h 159"/>
                      <a:gd name="T16" fmla="*/ 3 w 561"/>
                      <a:gd name="T17" fmla="*/ 14 h 159"/>
                      <a:gd name="T18" fmla="*/ 0 w 561"/>
                      <a:gd name="T19" fmla="*/ 8 h 159"/>
                      <a:gd name="T20" fmla="*/ 1 w 561"/>
                      <a:gd name="T21" fmla="*/ 5 h 159"/>
                      <a:gd name="T22" fmla="*/ 3 w 561"/>
                      <a:gd name="T23" fmla="*/ 2 h 159"/>
                      <a:gd name="T24" fmla="*/ 10 w 561"/>
                      <a:gd name="T25" fmla="*/ 0 h 159"/>
                      <a:gd name="T26" fmla="*/ 19 w 561"/>
                      <a:gd name="T27" fmla="*/ 1 h 159"/>
                      <a:gd name="T28" fmla="*/ 29 w 561"/>
                      <a:gd name="T29" fmla="*/ 2 h 159"/>
                      <a:gd name="T30" fmla="*/ 40 w 561"/>
                      <a:gd name="T31" fmla="*/ 3 h 159"/>
                      <a:gd name="T32" fmla="*/ 47 w 561"/>
                      <a:gd name="T33" fmla="*/ 2 h 159"/>
                      <a:gd name="T34" fmla="*/ 53 w 561"/>
                      <a:gd name="T35" fmla="*/ 2 h 159"/>
                      <a:gd name="T36" fmla="*/ 61 w 561"/>
                      <a:gd name="T37" fmla="*/ 2 h 159"/>
                      <a:gd name="T38" fmla="*/ 68 w 561"/>
                      <a:gd name="T39" fmla="*/ 1 h 159"/>
                      <a:gd name="T40" fmla="*/ 75 w 561"/>
                      <a:gd name="T41" fmla="*/ 2 h 159"/>
                      <a:gd name="T42" fmla="*/ 81 w 561"/>
                      <a:gd name="T43" fmla="*/ 2 h 159"/>
                      <a:gd name="T44" fmla="*/ 86 w 561"/>
                      <a:gd name="T45" fmla="*/ 3 h 159"/>
                      <a:gd name="T46" fmla="*/ 89 w 561"/>
                      <a:gd name="T47" fmla="*/ 4 h 159"/>
                      <a:gd name="T48" fmla="*/ 91 w 561"/>
                      <a:gd name="T49" fmla="*/ 7 h 159"/>
                      <a:gd name="T50" fmla="*/ 91 w 561"/>
                      <a:gd name="T51" fmla="*/ 10 h 159"/>
                      <a:gd name="T52" fmla="*/ 88 w 561"/>
                      <a:gd name="T53" fmla="*/ 13 h 159"/>
                      <a:gd name="T54" fmla="*/ 83 w 561"/>
                      <a:gd name="T55" fmla="*/ 15 h 159"/>
                      <a:gd name="T56" fmla="*/ 76 w 561"/>
                      <a:gd name="T57" fmla="*/ 14 h 159"/>
                      <a:gd name="T58" fmla="*/ 68 w 561"/>
                      <a:gd name="T59" fmla="*/ 15 h 159"/>
                      <a:gd name="T60" fmla="*/ 62 w 561"/>
                      <a:gd name="T61" fmla="*/ 16 h 159"/>
                      <a:gd name="T62" fmla="*/ 58 w 561"/>
                      <a:gd name="T63" fmla="*/ 16 h 159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561"/>
                      <a:gd name="T97" fmla="*/ 0 h 159"/>
                      <a:gd name="T98" fmla="*/ 561 w 561"/>
                      <a:gd name="T99" fmla="*/ 159 h 159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561" h="159">
                        <a:moveTo>
                          <a:pt x="354" y="102"/>
                        </a:moveTo>
                        <a:lnTo>
                          <a:pt x="351" y="102"/>
                        </a:lnTo>
                        <a:lnTo>
                          <a:pt x="344" y="104"/>
                        </a:lnTo>
                        <a:lnTo>
                          <a:pt x="331" y="107"/>
                        </a:lnTo>
                        <a:lnTo>
                          <a:pt x="316" y="111"/>
                        </a:lnTo>
                        <a:lnTo>
                          <a:pt x="297" y="116"/>
                        </a:lnTo>
                        <a:lnTo>
                          <a:pt x="277" y="122"/>
                        </a:lnTo>
                        <a:lnTo>
                          <a:pt x="257" y="132"/>
                        </a:lnTo>
                        <a:lnTo>
                          <a:pt x="235" y="142"/>
                        </a:lnTo>
                        <a:lnTo>
                          <a:pt x="212" y="152"/>
                        </a:lnTo>
                        <a:lnTo>
                          <a:pt x="189" y="157"/>
                        </a:lnTo>
                        <a:lnTo>
                          <a:pt x="162" y="159"/>
                        </a:lnTo>
                        <a:lnTo>
                          <a:pt x="135" y="156"/>
                        </a:lnTo>
                        <a:lnTo>
                          <a:pt x="108" y="149"/>
                        </a:lnTo>
                        <a:lnTo>
                          <a:pt x="82" y="137"/>
                        </a:lnTo>
                        <a:lnTo>
                          <a:pt x="56" y="122"/>
                        </a:lnTo>
                        <a:lnTo>
                          <a:pt x="35" y="102"/>
                        </a:lnTo>
                        <a:lnTo>
                          <a:pt x="16" y="82"/>
                        </a:lnTo>
                        <a:lnTo>
                          <a:pt x="5" y="65"/>
                        </a:lnTo>
                        <a:lnTo>
                          <a:pt x="0" y="52"/>
                        </a:lnTo>
                        <a:lnTo>
                          <a:pt x="0" y="39"/>
                        </a:lnTo>
                        <a:lnTo>
                          <a:pt x="3" y="29"/>
                        </a:lnTo>
                        <a:lnTo>
                          <a:pt x="11" y="20"/>
                        </a:lnTo>
                        <a:lnTo>
                          <a:pt x="21" y="12"/>
                        </a:lnTo>
                        <a:lnTo>
                          <a:pt x="35" y="7"/>
                        </a:lnTo>
                        <a:lnTo>
                          <a:pt x="60" y="0"/>
                        </a:lnTo>
                        <a:lnTo>
                          <a:pt x="88" y="0"/>
                        </a:lnTo>
                        <a:lnTo>
                          <a:pt x="118" y="2"/>
                        </a:lnTo>
                        <a:lnTo>
                          <a:pt x="148" y="5"/>
                        </a:lnTo>
                        <a:lnTo>
                          <a:pt x="180" y="10"/>
                        </a:lnTo>
                        <a:lnTo>
                          <a:pt x="214" y="14"/>
                        </a:lnTo>
                        <a:lnTo>
                          <a:pt x="245" y="17"/>
                        </a:lnTo>
                        <a:lnTo>
                          <a:pt x="276" y="15"/>
                        </a:lnTo>
                        <a:lnTo>
                          <a:pt x="292" y="14"/>
                        </a:lnTo>
                        <a:lnTo>
                          <a:pt x="309" y="12"/>
                        </a:lnTo>
                        <a:lnTo>
                          <a:pt x="329" y="10"/>
                        </a:lnTo>
                        <a:lnTo>
                          <a:pt x="351" y="10"/>
                        </a:lnTo>
                        <a:lnTo>
                          <a:pt x="372" y="9"/>
                        </a:lnTo>
                        <a:lnTo>
                          <a:pt x="394" y="9"/>
                        </a:lnTo>
                        <a:lnTo>
                          <a:pt x="418" y="7"/>
                        </a:lnTo>
                        <a:lnTo>
                          <a:pt x="439" y="7"/>
                        </a:lnTo>
                        <a:lnTo>
                          <a:pt x="461" y="9"/>
                        </a:lnTo>
                        <a:lnTo>
                          <a:pt x="481" y="9"/>
                        </a:lnTo>
                        <a:lnTo>
                          <a:pt x="500" y="10"/>
                        </a:lnTo>
                        <a:lnTo>
                          <a:pt x="516" y="14"/>
                        </a:lnTo>
                        <a:lnTo>
                          <a:pt x="530" y="17"/>
                        </a:lnTo>
                        <a:lnTo>
                          <a:pt x="541" y="20"/>
                        </a:lnTo>
                        <a:lnTo>
                          <a:pt x="550" y="25"/>
                        </a:lnTo>
                        <a:lnTo>
                          <a:pt x="555" y="30"/>
                        </a:lnTo>
                        <a:lnTo>
                          <a:pt x="560" y="42"/>
                        </a:lnTo>
                        <a:lnTo>
                          <a:pt x="561" y="54"/>
                        </a:lnTo>
                        <a:lnTo>
                          <a:pt x="558" y="64"/>
                        </a:lnTo>
                        <a:lnTo>
                          <a:pt x="553" y="74"/>
                        </a:lnTo>
                        <a:lnTo>
                          <a:pt x="543" y="80"/>
                        </a:lnTo>
                        <a:lnTo>
                          <a:pt x="530" y="85"/>
                        </a:lnTo>
                        <a:lnTo>
                          <a:pt x="513" y="89"/>
                        </a:lnTo>
                        <a:lnTo>
                          <a:pt x="491" y="87"/>
                        </a:lnTo>
                        <a:lnTo>
                          <a:pt x="468" y="85"/>
                        </a:lnTo>
                        <a:lnTo>
                          <a:pt x="443" y="85"/>
                        </a:lnTo>
                        <a:lnTo>
                          <a:pt x="419" y="89"/>
                        </a:lnTo>
                        <a:lnTo>
                          <a:pt x="399" y="92"/>
                        </a:lnTo>
                        <a:lnTo>
                          <a:pt x="381" y="96"/>
                        </a:lnTo>
                        <a:lnTo>
                          <a:pt x="366" y="99"/>
                        </a:lnTo>
                        <a:lnTo>
                          <a:pt x="357" y="101"/>
                        </a:lnTo>
                        <a:lnTo>
                          <a:pt x="354" y="10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422" name="Freeform 982"/>
                  <p:cNvSpPr>
                    <a:spLocks/>
                  </p:cNvSpPr>
                  <p:nvPr/>
                </p:nvSpPr>
                <p:spPr bwMode="auto">
                  <a:xfrm>
                    <a:off x="4500" y="2749"/>
                    <a:ext cx="79" cy="126"/>
                  </a:xfrm>
                  <a:custGeom>
                    <a:avLst/>
                    <a:gdLst>
                      <a:gd name="T0" fmla="*/ 16 w 144"/>
                      <a:gd name="T1" fmla="*/ 0 h 232"/>
                      <a:gd name="T2" fmla="*/ 17 w 144"/>
                      <a:gd name="T3" fmla="*/ 14 h 232"/>
                      <a:gd name="T4" fmla="*/ 24 w 144"/>
                      <a:gd name="T5" fmla="*/ 36 h 232"/>
                      <a:gd name="T6" fmla="*/ 16 w 144"/>
                      <a:gd name="T7" fmla="*/ 37 h 232"/>
                      <a:gd name="T8" fmla="*/ 8 w 144"/>
                      <a:gd name="T9" fmla="*/ 16 h 232"/>
                      <a:gd name="T10" fmla="*/ 0 w 144"/>
                      <a:gd name="T11" fmla="*/ 4 h 232"/>
                      <a:gd name="T12" fmla="*/ 16 w 144"/>
                      <a:gd name="T13" fmla="*/ 0 h 23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4"/>
                      <a:gd name="T22" fmla="*/ 0 h 232"/>
                      <a:gd name="T23" fmla="*/ 144 w 144"/>
                      <a:gd name="T24" fmla="*/ 232 h 23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4" h="232">
                        <a:moveTo>
                          <a:pt x="96" y="0"/>
                        </a:moveTo>
                        <a:lnTo>
                          <a:pt x="104" y="88"/>
                        </a:lnTo>
                        <a:lnTo>
                          <a:pt x="144" y="224"/>
                        </a:lnTo>
                        <a:lnTo>
                          <a:pt x="96" y="232"/>
                        </a:lnTo>
                        <a:lnTo>
                          <a:pt x="47" y="97"/>
                        </a:lnTo>
                        <a:lnTo>
                          <a:pt x="0" y="25"/>
                        </a:lnTo>
                        <a:lnTo>
                          <a:pt x="96" y="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6332" name="Group 1063"/>
              <p:cNvGrpSpPr>
                <a:grpSpLocks/>
              </p:cNvGrpSpPr>
              <p:nvPr/>
            </p:nvGrpSpPr>
            <p:grpSpPr bwMode="auto">
              <a:xfrm rot="540510">
                <a:off x="3589" y="3158"/>
                <a:ext cx="1112" cy="663"/>
                <a:chOff x="4288" y="2823"/>
                <a:chExt cx="1112" cy="663"/>
              </a:xfrm>
            </p:grpSpPr>
            <p:grpSp>
              <p:nvGrpSpPr>
                <p:cNvPr id="56410" name="Group 1062"/>
                <p:cNvGrpSpPr>
                  <a:grpSpLocks/>
                </p:cNvGrpSpPr>
                <p:nvPr/>
              </p:nvGrpSpPr>
              <p:grpSpPr bwMode="auto">
                <a:xfrm>
                  <a:off x="4309" y="2823"/>
                  <a:ext cx="1091" cy="663"/>
                  <a:chOff x="4309" y="2823"/>
                  <a:chExt cx="1091" cy="663"/>
                </a:xfrm>
              </p:grpSpPr>
              <p:sp>
                <p:nvSpPr>
                  <p:cNvPr id="56412" name="Freeform 983"/>
                  <p:cNvSpPr>
                    <a:spLocks/>
                  </p:cNvSpPr>
                  <p:nvPr/>
                </p:nvSpPr>
                <p:spPr bwMode="auto">
                  <a:xfrm>
                    <a:off x="4309" y="2903"/>
                    <a:ext cx="266" cy="483"/>
                  </a:xfrm>
                  <a:custGeom>
                    <a:avLst/>
                    <a:gdLst>
                      <a:gd name="T0" fmla="*/ 77 w 488"/>
                      <a:gd name="T1" fmla="*/ 0 h 885"/>
                      <a:gd name="T2" fmla="*/ 0 w 488"/>
                      <a:gd name="T3" fmla="*/ 137 h 885"/>
                      <a:gd name="T4" fmla="*/ 7 w 488"/>
                      <a:gd name="T5" fmla="*/ 144 h 885"/>
                      <a:gd name="T6" fmla="*/ 79 w 488"/>
                      <a:gd name="T7" fmla="*/ 13 h 885"/>
                      <a:gd name="T8" fmla="*/ 77 w 488"/>
                      <a:gd name="T9" fmla="*/ 0 h 8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8"/>
                      <a:gd name="T16" fmla="*/ 0 h 885"/>
                      <a:gd name="T17" fmla="*/ 488 w 488"/>
                      <a:gd name="T18" fmla="*/ 885 h 8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8" h="885">
                        <a:moveTo>
                          <a:pt x="478" y="0"/>
                        </a:moveTo>
                        <a:lnTo>
                          <a:pt x="0" y="841"/>
                        </a:lnTo>
                        <a:lnTo>
                          <a:pt x="40" y="885"/>
                        </a:lnTo>
                        <a:lnTo>
                          <a:pt x="488" y="77"/>
                        </a:lnTo>
                        <a:lnTo>
                          <a:pt x="478" y="0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413" name="Freeform 991"/>
                  <p:cNvSpPr>
                    <a:spLocks/>
                  </p:cNvSpPr>
                  <p:nvPr/>
                </p:nvSpPr>
                <p:spPr bwMode="auto">
                  <a:xfrm>
                    <a:off x="5155" y="2863"/>
                    <a:ext cx="245" cy="535"/>
                  </a:xfrm>
                  <a:custGeom>
                    <a:avLst/>
                    <a:gdLst>
                      <a:gd name="T0" fmla="*/ 15 w 450"/>
                      <a:gd name="T1" fmla="*/ 53 h 983"/>
                      <a:gd name="T2" fmla="*/ 15 w 450"/>
                      <a:gd name="T3" fmla="*/ 55 h 983"/>
                      <a:gd name="T4" fmla="*/ 16 w 450"/>
                      <a:gd name="T5" fmla="*/ 60 h 983"/>
                      <a:gd name="T6" fmla="*/ 19 w 450"/>
                      <a:gd name="T7" fmla="*/ 66 h 983"/>
                      <a:gd name="T8" fmla="*/ 21 w 450"/>
                      <a:gd name="T9" fmla="*/ 73 h 983"/>
                      <a:gd name="T10" fmla="*/ 22 w 450"/>
                      <a:gd name="T11" fmla="*/ 76 h 983"/>
                      <a:gd name="T12" fmla="*/ 22 w 450"/>
                      <a:gd name="T13" fmla="*/ 79 h 983"/>
                      <a:gd name="T14" fmla="*/ 25 w 450"/>
                      <a:gd name="T15" fmla="*/ 83 h 983"/>
                      <a:gd name="T16" fmla="*/ 26 w 450"/>
                      <a:gd name="T17" fmla="*/ 88 h 983"/>
                      <a:gd name="T18" fmla="*/ 28 w 450"/>
                      <a:gd name="T19" fmla="*/ 93 h 983"/>
                      <a:gd name="T20" fmla="*/ 30 w 450"/>
                      <a:gd name="T21" fmla="*/ 99 h 983"/>
                      <a:gd name="T22" fmla="*/ 33 w 450"/>
                      <a:gd name="T23" fmla="*/ 106 h 983"/>
                      <a:gd name="T24" fmla="*/ 35 w 450"/>
                      <a:gd name="T25" fmla="*/ 112 h 983"/>
                      <a:gd name="T26" fmla="*/ 39 w 450"/>
                      <a:gd name="T27" fmla="*/ 119 h 983"/>
                      <a:gd name="T28" fmla="*/ 42 w 450"/>
                      <a:gd name="T29" fmla="*/ 125 h 983"/>
                      <a:gd name="T30" fmla="*/ 46 w 450"/>
                      <a:gd name="T31" fmla="*/ 132 h 983"/>
                      <a:gd name="T32" fmla="*/ 50 w 450"/>
                      <a:gd name="T33" fmla="*/ 138 h 983"/>
                      <a:gd name="T34" fmla="*/ 53 w 450"/>
                      <a:gd name="T35" fmla="*/ 144 h 983"/>
                      <a:gd name="T36" fmla="*/ 58 w 450"/>
                      <a:gd name="T37" fmla="*/ 150 h 983"/>
                      <a:gd name="T38" fmla="*/ 62 w 450"/>
                      <a:gd name="T39" fmla="*/ 155 h 983"/>
                      <a:gd name="T40" fmla="*/ 67 w 450"/>
                      <a:gd name="T41" fmla="*/ 158 h 983"/>
                      <a:gd name="T42" fmla="*/ 72 w 450"/>
                      <a:gd name="T43" fmla="*/ 152 h 983"/>
                      <a:gd name="T44" fmla="*/ 71 w 450"/>
                      <a:gd name="T45" fmla="*/ 150 h 983"/>
                      <a:gd name="T46" fmla="*/ 68 w 450"/>
                      <a:gd name="T47" fmla="*/ 143 h 983"/>
                      <a:gd name="T48" fmla="*/ 63 w 450"/>
                      <a:gd name="T49" fmla="*/ 133 h 983"/>
                      <a:gd name="T50" fmla="*/ 57 w 450"/>
                      <a:gd name="T51" fmla="*/ 120 h 983"/>
                      <a:gd name="T52" fmla="*/ 50 w 450"/>
                      <a:gd name="T53" fmla="*/ 106 h 983"/>
                      <a:gd name="T54" fmla="*/ 44 w 450"/>
                      <a:gd name="T55" fmla="*/ 90 h 983"/>
                      <a:gd name="T56" fmla="*/ 39 w 450"/>
                      <a:gd name="T57" fmla="*/ 73 h 983"/>
                      <a:gd name="T58" fmla="*/ 35 w 450"/>
                      <a:gd name="T59" fmla="*/ 58 h 983"/>
                      <a:gd name="T60" fmla="*/ 27 w 450"/>
                      <a:gd name="T61" fmla="*/ 46 h 983"/>
                      <a:gd name="T62" fmla="*/ 10 w 450"/>
                      <a:gd name="T63" fmla="*/ 0 h 983"/>
                      <a:gd name="T64" fmla="*/ 0 w 450"/>
                      <a:gd name="T65" fmla="*/ 2 h 983"/>
                      <a:gd name="T66" fmla="*/ 15 w 450"/>
                      <a:gd name="T67" fmla="*/ 53 h 983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50"/>
                      <a:gd name="T103" fmla="*/ 0 h 983"/>
                      <a:gd name="T104" fmla="*/ 450 w 450"/>
                      <a:gd name="T105" fmla="*/ 983 h 983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50" h="983">
                        <a:moveTo>
                          <a:pt x="92" y="328"/>
                        </a:moveTo>
                        <a:lnTo>
                          <a:pt x="93" y="339"/>
                        </a:lnTo>
                        <a:lnTo>
                          <a:pt x="102" y="371"/>
                        </a:lnTo>
                        <a:lnTo>
                          <a:pt x="113" y="413"/>
                        </a:lnTo>
                        <a:lnTo>
                          <a:pt x="129" y="456"/>
                        </a:lnTo>
                        <a:lnTo>
                          <a:pt x="134" y="470"/>
                        </a:lnTo>
                        <a:lnTo>
                          <a:pt x="140" y="490"/>
                        </a:lnTo>
                        <a:lnTo>
                          <a:pt x="150" y="515"/>
                        </a:lnTo>
                        <a:lnTo>
                          <a:pt x="160" y="545"/>
                        </a:lnTo>
                        <a:lnTo>
                          <a:pt x="174" y="579"/>
                        </a:lnTo>
                        <a:lnTo>
                          <a:pt x="187" y="615"/>
                        </a:lnTo>
                        <a:lnTo>
                          <a:pt x="202" y="654"/>
                        </a:lnTo>
                        <a:lnTo>
                          <a:pt x="220" y="694"/>
                        </a:lnTo>
                        <a:lnTo>
                          <a:pt x="239" y="736"/>
                        </a:lnTo>
                        <a:lnTo>
                          <a:pt x="261" y="778"/>
                        </a:lnTo>
                        <a:lnTo>
                          <a:pt x="282" y="818"/>
                        </a:lnTo>
                        <a:lnTo>
                          <a:pt x="306" y="858"/>
                        </a:lnTo>
                        <a:lnTo>
                          <a:pt x="331" y="895"/>
                        </a:lnTo>
                        <a:lnTo>
                          <a:pt x="358" y="928"/>
                        </a:lnTo>
                        <a:lnTo>
                          <a:pt x="386" y="958"/>
                        </a:lnTo>
                        <a:lnTo>
                          <a:pt x="416" y="983"/>
                        </a:lnTo>
                        <a:lnTo>
                          <a:pt x="450" y="943"/>
                        </a:lnTo>
                        <a:lnTo>
                          <a:pt x="441" y="928"/>
                        </a:lnTo>
                        <a:lnTo>
                          <a:pt x="419" y="888"/>
                        </a:lnTo>
                        <a:lnTo>
                          <a:pt x="388" y="824"/>
                        </a:lnTo>
                        <a:lnTo>
                          <a:pt x="351" y="746"/>
                        </a:lnTo>
                        <a:lnTo>
                          <a:pt x="311" y="655"/>
                        </a:lnTo>
                        <a:lnTo>
                          <a:pt x="274" y="557"/>
                        </a:lnTo>
                        <a:lnTo>
                          <a:pt x="241" y="456"/>
                        </a:lnTo>
                        <a:lnTo>
                          <a:pt x="217" y="359"/>
                        </a:lnTo>
                        <a:lnTo>
                          <a:pt x="169" y="287"/>
                        </a:lnTo>
                        <a:lnTo>
                          <a:pt x="65" y="0"/>
                        </a:lnTo>
                        <a:lnTo>
                          <a:pt x="0" y="15"/>
                        </a:lnTo>
                        <a:lnTo>
                          <a:pt x="92" y="32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414" name="Freeform 992"/>
                  <p:cNvSpPr>
                    <a:spLocks/>
                  </p:cNvSpPr>
                  <p:nvPr/>
                </p:nvSpPr>
                <p:spPr bwMode="auto">
                  <a:xfrm>
                    <a:off x="5147" y="2823"/>
                    <a:ext cx="39" cy="66"/>
                  </a:xfrm>
                  <a:custGeom>
                    <a:avLst/>
                    <a:gdLst>
                      <a:gd name="T0" fmla="*/ 11 w 72"/>
                      <a:gd name="T1" fmla="*/ 14 h 120"/>
                      <a:gd name="T2" fmla="*/ 6 w 72"/>
                      <a:gd name="T3" fmla="*/ 0 h 120"/>
                      <a:gd name="T4" fmla="*/ 0 w 72"/>
                      <a:gd name="T5" fmla="*/ 0 h 120"/>
                      <a:gd name="T6" fmla="*/ 6 w 72"/>
                      <a:gd name="T7" fmla="*/ 20 h 120"/>
                      <a:gd name="T8" fmla="*/ 11 w 72"/>
                      <a:gd name="T9" fmla="*/ 14 h 1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2"/>
                      <a:gd name="T16" fmla="*/ 0 h 120"/>
                      <a:gd name="T17" fmla="*/ 72 w 72"/>
                      <a:gd name="T18" fmla="*/ 120 h 1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2" h="120">
                        <a:moveTo>
                          <a:pt x="72" y="87"/>
                        </a:moveTo>
                        <a:lnTo>
                          <a:pt x="40" y="0"/>
                        </a:lnTo>
                        <a:lnTo>
                          <a:pt x="0" y="0"/>
                        </a:lnTo>
                        <a:lnTo>
                          <a:pt x="40" y="120"/>
                        </a:lnTo>
                        <a:lnTo>
                          <a:pt x="72" y="8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415" name="Rectangle 1000"/>
                  <p:cNvSpPr>
                    <a:spLocks noChangeArrowheads="1"/>
                  </p:cNvSpPr>
                  <p:nvPr/>
                </p:nvSpPr>
                <p:spPr bwMode="auto">
                  <a:xfrm>
                    <a:off x="4571" y="2884"/>
                    <a:ext cx="615" cy="29"/>
                  </a:xfrm>
                  <a:prstGeom prst="rect">
                    <a:avLst/>
                  </a:prstGeom>
                  <a:solidFill>
                    <a:schemeClr val="hlink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416" name="Freeform 1001"/>
                  <p:cNvSpPr>
                    <a:spLocks/>
                  </p:cNvSpPr>
                  <p:nvPr/>
                </p:nvSpPr>
                <p:spPr bwMode="auto">
                  <a:xfrm>
                    <a:off x="4558" y="2891"/>
                    <a:ext cx="206" cy="582"/>
                  </a:xfrm>
                  <a:custGeom>
                    <a:avLst/>
                    <a:gdLst>
                      <a:gd name="T0" fmla="*/ 0 w 377"/>
                      <a:gd name="T1" fmla="*/ 1 h 1067"/>
                      <a:gd name="T2" fmla="*/ 52 w 377"/>
                      <a:gd name="T3" fmla="*/ 173 h 1067"/>
                      <a:gd name="T4" fmla="*/ 62 w 377"/>
                      <a:gd name="T5" fmla="*/ 169 h 1067"/>
                      <a:gd name="T6" fmla="*/ 11 w 377"/>
                      <a:gd name="T7" fmla="*/ 0 h 1067"/>
                      <a:gd name="T8" fmla="*/ 0 w 377"/>
                      <a:gd name="T9" fmla="*/ 1 h 10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1067"/>
                      <a:gd name="T17" fmla="*/ 377 w 377"/>
                      <a:gd name="T18" fmla="*/ 1067 h 10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1067">
                        <a:moveTo>
                          <a:pt x="0" y="5"/>
                        </a:moveTo>
                        <a:lnTo>
                          <a:pt x="319" y="1067"/>
                        </a:lnTo>
                        <a:lnTo>
                          <a:pt x="377" y="1037"/>
                        </a:lnTo>
                        <a:lnTo>
                          <a:pt x="71" y="0"/>
                        </a:lnTo>
                        <a:lnTo>
                          <a:pt x="0" y="5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417" name="Freeform 1005"/>
                  <p:cNvSpPr>
                    <a:spLocks/>
                  </p:cNvSpPr>
                  <p:nvPr/>
                </p:nvSpPr>
                <p:spPr bwMode="auto">
                  <a:xfrm>
                    <a:off x="4735" y="2959"/>
                    <a:ext cx="473" cy="514"/>
                  </a:xfrm>
                  <a:custGeom>
                    <a:avLst/>
                    <a:gdLst>
                      <a:gd name="T0" fmla="*/ 140 w 869"/>
                      <a:gd name="T1" fmla="*/ 11 h 942"/>
                      <a:gd name="T2" fmla="*/ 10 w 869"/>
                      <a:gd name="T3" fmla="*/ 153 h 942"/>
                      <a:gd name="T4" fmla="*/ 0 w 869"/>
                      <a:gd name="T5" fmla="*/ 145 h 942"/>
                      <a:gd name="T6" fmla="*/ 136 w 869"/>
                      <a:gd name="T7" fmla="*/ 0 h 942"/>
                      <a:gd name="T8" fmla="*/ 140 w 869"/>
                      <a:gd name="T9" fmla="*/ 11 h 9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69"/>
                      <a:gd name="T16" fmla="*/ 0 h 942"/>
                      <a:gd name="T17" fmla="*/ 869 w 869"/>
                      <a:gd name="T18" fmla="*/ 942 h 9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69" h="942">
                        <a:moveTo>
                          <a:pt x="869" y="72"/>
                        </a:moveTo>
                        <a:lnTo>
                          <a:pt x="60" y="942"/>
                        </a:lnTo>
                        <a:lnTo>
                          <a:pt x="0" y="895"/>
                        </a:lnTo>
                        <a:lnTo>
                          <a:pt x="839" y="0"/>
                        </a:lnTo>
                        <a:lnTo>
                          <a:pt x="869" y="72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418" name="Freeform 1008"/>
                  <p:cNvSpPr>
                    <a:spLocks/>
                  </p:cNvSpPr>
                  <p:nvPr/>
                </p:nvSpPr>
                <p:spPr bwMode="auto">
                  <a:xfrm>
                    <a:off x="4329" y="3408"/>
                    <a:ext cx="426" cy="78"/>
                  </a:xfrm>
                  <a:custGeom>
                    <a:avLst/>
                    <a:gdLst>
                      <a:gd name="T0" fmla="*/ 0 w 781"/>
                      <a:gd name="T1" fmla="*/ 0 h 144"/>
                      <a:gd name="T2" fmla="*/ 127 w 781"/>
                      <a:gd name="T3" fmla="*/ 13 h 144"/>
                      <a:gd name="T4" fmla="*/ 121 w 781"/>
                      <a:gd name="T5" fmla="*/ 23 h 144"/>
                      <a:gd name="T6" fmla="*/ 0 w 781"/>
                      <a:gd name="T7" fmla="*/ 9 h 144"/>
                      <a:gd name="T8" fmla="*/ 0 w 781"/>
                      <a:gd name="T9" fmla="*/ 0 h 14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81"/>
                      <a:gd name="T16" fmla="*/ 0 h 144"/>
                      <a:gd name="T17" fmla="*/ 781 w 781"/>
                      <a:gd name="T18" fmla="*/ 144 h 14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81" h="144">
                        <a:moveTo>
                          <a:pt x="0" y="0"/>
                        </a:moveTo>
                        <a:lnTo>
                          <a:pt x="781" y="84"/>
                        </a:lnTo>
                        <a:lnTo>
                          <a:pt x="744" y="144"/>
                        </a:lnTo>
                        <a:lnTo>
                          <a:pt x="0" y="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56411" name="Freeform 1033"/>
                <p:cNvSpPr>
                  <a:spLocks/>
                </p:cNvSpPr>
                <p:nvPr/>
              </p:nvSpPr>
              <p:spPr bwMode="auto">
                <a:xfrm>
                  <a:off x="4288" y="3380"/>
                  <a:ext cx="62" cy="63"/>
                </a:xfrm>
                <a:custGeom>
                  <a:avLst/>
                  <a:gdLst>
                    <a:gd name="T0" fmla="*/ 9 w 113"/>
                    <a:gd name="T1" fmla="*/ 19 h 114"/>
                    <a:gd name="T2" fmla="*/ 11 w 113"/>
                    <a:gd name="T3" fmla="*/ 19 h 114"/>
                    <a:gd name="T4" fmla="*/ 13 w 113"/>
                    <a:gd name="T5" fmla="*/ 18 h 114"/>
                    <a:gd name="T6" fmla="*/ 14 w 113"/>
                    <a:gd name="T7" fmla="*/ 18 h 114"/>
                    <a:gd name="T8" fmla="*/ 16 w 113"/>
                    <a:gd name="T9" fmla="*/ 17 h 114"/>
                    <a:gd name="T10" fmla="*/ 17 w 113"/>
                    <a:gd name="T11" fmla="*/ 15 h 114"/>
                    <a:gd name="T12" fmla="*/ 18 w 113"/>
                    <a:gd name="T13" fmla="*/ 13 h 114"/>
                    <a:gd name="T14" fmla="*/ 18 w 113"/>
                    <a:gd name="T15" fmla="*/ 12 h 114"/>
                    <a:gd name="T16" fmla="*/ 19 w 113"/>
                    <a:gd name="T17" fmla="*/ 10 h 114"/>
                    <a:gd name="T18" fmla="*/ 18 w 113"/>
                    <a:gd name="T19" fmla="*/ 8 h 114"/>
                    <a:gd name="T20" fmla="*/ 18 w 113"/>
                    <a:gd name="T21" fmla="*/ 6 h 114"/>
                    <a:gd name="T22" fmla="*/ 17 w 113"/>
                    <a:gd name="T23" fmla="*/ 4 h 114"/>
                    <a:gd name="T24" fmla="*/ 16 w 113"/>
                    <a:gd name="T25" fmla="*/ 3 h 114"/>
                    <a:gd name="T26" fmla="*/ 14 w 113"/>
                    <a:gd name="T27" fmla="*/ 2 h 114"/>
                    <a:gd name="T28" fmla="*/ 13 w 113"/>
                    <a:gd name="T29" fmla="*/ 1 h 114"/>
                    <a:gd name="T30" fmla="*/ 11 w 113"/>
                    <a:gd name="T31" fmla="*/ 1 h 114"/>
                    <a:gd name="T32" fmla="*/ 9 w 113"/>
                    <a:gd name="T33" fmla="*/ 0 h 114"/>
                    <a:gd name="T34" fmla="*/ 8 w 113"/>
                    <a:gd name="T35" fmla="*/ 1 h 114"/>
                    <a:gd name="T36" fmla="*/ 5 w 113"/>
                    <a:gd name="T37" fmla="*/ 1 h 114"/>
                    <a:gd name="T38" fmla="*/ 4 w 113"/>
                    <a:gd name="T39" fmla="*/ 2 h 114"/>
                    <a:gd name="T40" fmla="*/ 3 w 113"/>
                    <a:gd name="T41" fmla="*/ 3 h 114"/>
                    <a:gd name="T42" fmla="*/ 2 w 113"/>
                    <a:gd name="T43" fmla="*/ 4 h 114"/>
                    <a:gd name="T44" fmla="*/ 1 w 113"/>
                    <a:gd name="T45" fmla="*/ 6 h 114"/>
                    <a:gd name="T46" fmla="*/ 1 w 113"/>
                    <a:gd name="T47" fmla="*/ 8 h 114"/>
                    <a:gd name="T48" fmla="*/ 0 w 113"/>
                    <a:gd name="T49" fmla="*/ 10 h 114"/>
                    <a:gd name="T50" fmla="*/ 1 w 113"/>
                    <a:gd name="T51" fmla="*/ 12 h 114"/>
                    <a:gd name="T52" fmla="*/ 1 w 113"/>
                    <a:gd name="T53" fmla="*/ 13 h 114"/>
                    <a:gd name="T54" fmla="*/ 2 w 113"/>
                    <a:gd name="T55" fmla="*/ 15 h 114"/>
                    <a:gd name="T56" fmla="*/ 3 w 113"/>
                    <a:gd name="T57" fmla="*/ 17 h 114"/>
                    <a:gd name="T58" fmla="*/ 4 w 113"/>
                    <a:gd name="T59" fmla="*/ 18 h 114"/>
                    <a:gd name="T60" fmla="*/ 5 w 113"/>
                    <a:gd name="T61" fmla="*/ 18 h 114"/>
                    <a:gd name="T62" fmla="*/ 8 w 113"/>
                    <a:gd name="T63" fmla="*/ 19 h 114"/>
                    <a:gd name="T64" fmla="*/ 9 w 113"/>
                    <a:gd name="T65" fmla="*/ 19 h 11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3"/>
                    <a:gd name="T100" fmla="*/ 0 h 114"/>
                    <a:gd name="T101" fmla="*/ 113 w 113"/>
                    <a:gd name="T102" fmla="*/ 114 h 11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3" h="114">
                      <a:moveTo>
                        <a:pt x="57" y="114"/>
                      </a:moveTo>
                      <a:lnTo>
                        <a:pt x="68" y="112"/>
                      </a:lnTo>
                      <a:lnTo>
                        <a:pt x="78" y="109"/>
                      </a:lnTo>
                      <a:lnTo>
                        <a:pt x="88" y="104"/>
                      </a:lnTo>
                      <a:lnTo>
                        <a:pt x="97" y="97"/>
                      </a:lnTo>
                      <a:lnTo>
                        <a:pt x="103" y="89"/>
                      </a:lnTo>
                      <a:lnTo>
                        <a:pt x="108" y="79"/>
                      </a:lnTo>
                      <a:lnTo>
                        <a:pt x="112" y="69"/>
                      </a:lnTo>
                      <a:lnTo>
                        <a:pt x="113" y="57"/>
                      </a:lnTo>
                      <a:lnTo>
                        <a:pt x="112" y="45"/>
                      </a:lnTo>
                      <a:lnTo>
                        <a:pt x="108" y="35"/>
                      </a:lnTo>
                      <a:lnTo>
                        <a:pt x="103" y="25"/>
                      </a:lnTo>
                      <a:lnTo>
                        <a:pt x="97" y="17"/>
                      </a:lnTo>
                      <a:lnTo>
                        <a:pt x="88" y="10"/>
                      </a:lnTo>
                      <a:lnTo>
                        <a:pt x="78" y="5"/>
                      </a:lnTo>
                      <a:lnTo>
                        <a:pt x="68" y="2"/>
                      </a:lnTo>
                      <a:lnTo>
                        <a:pt x="57" y="0"/>
                      </a:lnTo>
                      <a:lnTo>
                        <a:pt x="45" y="2"/>
                      </a:lnTo>
                      <a:lnTo>
                        <a:pt x="35" y="5"/>
                      </a:lnTo>
                      <a:lnTo>
                        <a:pt x="25" y="10"/>
                      </a:lnTo>
                      <a:lnTo>
                        <a:pt x="16" y="17"/>
                      </a:lnTo>
                      <a:lnTo>
                        <a:pt x="10" y="25"/>
                      </a:lnTo>
                      <a:lnTo>
                        <a:pt x="5" y="35"/>
                      </a:lnTo>
                      <a:lnTo>
                        <a:pt x="1" y="45"/>
                      </a:lnTo>
                      <a:lnTo>
                        <a:pt x="0" y="57"/>
                      </a:lnTo>
                      <a:lnTo>
                        <a:pt x="1" y="69"/>
                      </a:lnTo>
                      <a:lnTo>
                        <a:pt x="5" y="79"/>
                      </a:lnTo>
                      <a:lnTo>
                        <a:pt x="10" y="89"/>
                      </a:lnTo>
                      <a:lnTo>
                        <a:pt x="16" y="97"/>
                      </a:lnTo>
                      <a:lnTo>
                        <a:pt x="25" y="104"/>
                      </a:lnTo>
                      <a:lnTo>
                        <a:pt x="35" y="109"/>
                      </a:lnTo>
                      <a:lnTo>
                        <a:pt x="45" y="112"/>
                      </a:lnTo>
                      <a:lnTo>
                        <a:pt x="57" y="114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56333" name="Group 1069"/>
              <p:cNvGrpSpPr>
                <a:grpSpLocks/>
              </p:cNvGrpSpPr>
              <p:nvPr/>
            </p:nvGrpSpPr>
            <p:grpSpPr bwMode="auto">
              <a:xfrm>
                <a:off x="3673" y="3138"/>
                <a:ext cx="735" cy="735"/>
                <a:chOff x="5025" y="3030"/>
                <a:chExt cx="735" cy="735"/>
              </a:xfrm>
            </p:grpSpPr>
            <p:sp>
              <p:nvSpPr>
                <p:cNvPr id="56381" name="Freeform 990"/>
                <p:cNvSpPr>
                  <a:spLocks/>
                </p:cNvSpPr>
                <p:nvPr/>
              </p:nvSpPr>
              <p:spPr bwMode="auto">
                <a:xfrm>
                  <a:off x="5364" y="3368"/>
                  <a:ext cx="62" cy="62"/>
                </a:xfrm>
                <a:custGeom>
                  <a:avLst/>
                  <a:gdLst>
                    <a:gd name="T0" fmla="*/ 9 w 114"/>
                    <a:gd name="T1" fmla="*/ 19 h 113"/>
                    <a:gd name="T2" fmla="*/ 11 w 114"/>
                    <a:gd name="T3" fmla="*/ 18 h 113"/>
                    <a:gd name="T4" fmla="*/ 13 w 114"/>
                    <a:gd name="T5" fmla="*/ 18 h 113"/>
                    <a:gd name="T6" fmla="*/ 14 w 114"/>
                    <a:gd name="T7" fmla="*/ 17 h 113"/>
                    <a:gd name="T8" fmla="*/ 16 w 114"/>
                    <a:gd name="T9" fmla="*/ 16 h 113"/>
                    <a:gd name="T10" fmla="*/ 17 w 114"/>
                    <a:gd name="T11" fmla="*/ 14 h 113"/>
                    <a:gd name="T12" fmla="*/ 17 w 114"/>
                    <a:gd name="T13" fmla="*/ 13 h 113"/>
                    <a:gd name="T14" fmla="*/ 18 w 114"/>
                    <a:gd name="T15" fmla="*/ 11 h 113"/>
                    <a:gd name="T16" fmla="*/ 18 w 114"/>
                    <a:gd name="T17" fmla="*/ 9 h 113"/>
                    <a:gd name="T18" fmla="*/ 18 w 114"/>
                    <a:gd name="T19" fmla="*/ 8 h 113"/>
                    <a:gd name="T20" fmla="*/ 17 w 114"/>
                    <a:gd name="T21" fmla="*/ 5 h 113"/>
                    <a:gd name="T22" fmla="*/ 17 w 114"/>
                    <a:gd name="T23" fmla="*/ 4 h 113"/>
                    <a:gd name="T24" fmla="*/ 16 w 114"/>
                    <a:gd name="T25" fmla="*/ 3 h 113"/>
                    <a:gd name="T26" fmla="*/ 14 w 114"/>
                    <a:gd name="T27" fmla="*/ 2 h 113"/>
                    <a:gd name="T28" fmla="*/ 13 w 114"/>
                    <a:gd name="T29" fmla="*/ 1 h 113"/>
                    <a:gd name="T30" fmla="*/ 11 w 114"/>
                    <a:gd name="T31" fmla="*/ 1 h 113"/>
                    <a:gd name="T32" fmla="*/ 9 w 114"/>
                    <a:gd name="T33" fmla="*/ 0 h 113"/>
                    <a:gd name="T34" fmla="*/ 7 w 114"/>
                    <a:gd name="T35" fmla="*/ 1 h 113"/>
                    <a:gd name="T36" fmla="*/ 5 w 114"/>
                    <a:gd name="T37" fmla="*/ 1 h 113"/>
                    <a:gd name="T38" fmla="*/ 4 w 114"/>
                    <a:gd name="T39" fmla="*/ 2 h 113"/>
                    <a:gd name="T40" fmla="*/ 3 w 114"/>
                    <a:gd name="T41" fmla="*/ 3 h 113"/>
                    <a:gd name="T42" fmla="*/ 2 w 114"/>
                    <a:gd name="T43" fmla="*/ 4 h 113"/>
                    <a:gd name="T44" fmla="*/ 1 w 114"/>
                    <a:gd name="T45" fmla="*/ 5 h 113"/>
                    <a:gd name="T46" fmla="*/ 1 w 114"/>
                    <a:gd name="T47" fmla="*/ 8 h 113"/>
                    <a:gd name="T48" fmla="*/ 0 w 114"/>
                    <a:gd name="T49" fmla="*/ 9 h 113"/>
                    <a:gd name="T50" fmla="*/ 1 w 114"/>
                    <a:gd name="T51" fmla="*/ 11 h 113"/>
                    <a:gd name="T52" fmla="*/ 1 w 114"/>
                    <a:gd name="T53" fmla="*/ 13 h 113"/>
                    <a:gd name="T54" fmla="*/ 2 w 114"/>
                    <a:gd name="T55" fmla="*/ 14 h 113"/>
                    <a:gd name="T56" fmla="*/ 3 w 114"/>
                    <a:gd name="T57" fmla="*/ 16 h 113"/>
                    <a:gd name="T58" fmla="*/ 4 w 114"/>
                    <a:gd name="T59" fmla="*/ 17 h 113"/>
                    <a:gd name="T60" fmla="*/ 5 w 114"/>
                    <a:gd name="T61" fmla="*/ 18 h 113"/>
                    <a:gd name="T62" fmla="*/ 7 w 114"/>
                    <a:gd name="T63" fmla="*/ 18 h 113"/>
                    <a:gd name="T64" fmla="*/ 9 w 114"/>
                    <a:gd name="T65" fmla="*/ 19 h 113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4"/>
                    <a:gd name="T100" fmla="*/ 0 h 113"/>
                    <a:gd name="T101" fmla="*/ 114 w 114"/>
                    <a:gd name="T102" fmla="*/ 113 h 113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4" h="113">
                      <a:moveTo>
                        <a:pt x="57" y="113"/>
                      </a:moveTo>
                      <a:lnTo>
                        <a:pt x="69" y="112"/>
                      </a:lnTo>
                      <a:lnTo>
                        <a:pt x="79" y="108"/>
                      </a:lnTo>
                      <a:lnTo>
                        <a:pt x="89" y="103"/>
                      </a:lnTo>
                      <a:lnTo>
                        <a:pt x="97" y="97"/>
                      </a:lnTo>
                      <a:lnTo>
                        <a:pt x="104" y="88"/>
                      </a:lnTo>
                      <a:lnTo>
                        <a:pt x="109" y="78"/>
                      </a:lnTo>
                      <a:lnTo>
                        <a:pt x="112" y="68"/>
                      </a:lnTo>
                      <a:lnTo>
                        <a:pt x="114" y="56"/>
                      </a:lnTo>
                      <a:lnTo>
                        <a:pt x="112" y="45"/>
                      </a:lnTo>
                      <a:lnTo>
                        <a:pt x="109" y="35"/>
                      </a:lnTo>
                      <a:lnTo>
                        <a:pt x="104" y="25"/>
                      </a:lnTo>
                      <a:lnTo>
                        <a:pt x="97" y="16"/>
                      </a:lnTo>
                      <a:lnTo>
                        <a:pt x="89" y="10"/>
                      </a:lnTo>
                      <a:lnTo>
                        <a:pt x="79" y="5"/>
                      </a:lnTo>
                      <a:lnTo>
                        <a:pt x="69" y="1"/>
                      </a:lnTo>
                      <a:lnTo>
                        <a:pt x="57" y="0"/>
                      </a:lnTo>
                      <a:lnTo>
                        <a:pt x="45" y="1"/>
                      </a:lnTo>
                      <a:lnTo>
                        <a:pt x="35" y="5"/>
                      </a:lnTo>
                      <a:lnTo>
                        <a:pt x="25" y="10"/>
                      </a:lnTo>
                      <a:lnTo>
                        <a:pt x="17" y="16"/>
                      </a:lnTo>
                      <a:lnTo>
                        <a:pt x="10" y="25"/>
                      </a:lnTo>
                      <a:lnTo>
                        <a:pt x="5" y="35"/>
                      </a:lnTo>
                      <a:lnTo>
                        <a:pt x="2" y="45"/>
                      </a:lnTo>
                      <a:lnTo>
                        <a:pt x="0" y="56"/>
                      </a:lnTo>
                      <a:lnTo>
                        <a:pt x="2" y="68"/>
                      </a:lnTo>
                      <a:lnTo>
                        <a:pt x="5" y="78"/>
                      </a:lnTo>
                      <a:lnTo>
                        <a:pt x="10" y="88"/>
                      </a:lnTo>
                      <a:lnTo>
                        <a:pt x="17" y="97"/>
                      </a:lnTo>
                      <a:lnTo>
                        <a:pt x="25" y="103"/>
                      </a:lnTo>
                      <a:lnTo>
                        <a:pt x="35" y="108"/>
                      </a:lnTo>
                      <a:lnTo>
                        <a:pt x="45" y="112"/>
                      </a:lnTo>
                      <a:lnTo>
                        <a:pt x="57" y="1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82" name="Freeform 1011"/>
                <p:cNvSpPr>
                  <a:spLocks/>
                </p:cNvSpPr>
                <p:nvPr/>
              </p:nvSpPr>
              <p:spPr bwMode="auto">
                <a:xfrm>
                  <a:off x="5098" y="3406"/>
                  <a:ext cx="281" cy="45"/>
                </a:xfrm>
                <a:custGeom>
                  <a:avLst/>
                  <a:gdLst>
                    <a:gd name="T0" fmla="*/ 82 w 515"/>
                    <a:gd name="T1" fmla="*/ 0 h 82"/>
                    <a:gd name="T2" fmla="*/ 0 w 515"/>
                    <a:gd name="T3" fmla="*/ 14 h 82"/>
                    <a:gd name="T4" fmla="*/ 83 w 515"/>
                    <a:gd name="T5" fmla="*/ 3 h 82"/>
                    <a:gd name="T6" fmla="*/ 82 w 515"/>
                    <a:gd name="T7" fmla="*/ 0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5"/>
                    <a:gd name="T13" fmla="*/ 0 h 82"/>
                    <a:gd name="T14" fmla="*/ 515 w 515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5" h="82">
                      <a:moveTo>
                        <a:pt x="508" y="0"/>
                      </a:moveTo>
                      <a:lnTo>
                        <a:pt x="0" y="82"/>
                      </a:lnTo>
                      <a:lnTo>
                        <a:pt x="515" y="20"/>
                      </a:lnTo>
                      <a:lnTo>
                        <a:pt x="508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83" name="Freeform 1012"/>
                <p:cNvSpPr>
                  <a:spLocks/>
                </p:cNvSpPr>
                <p:nvPr/>
              </p:nvSpPr>
              <p:spPr bwMode="auto">
                <a:xfrm>
                  <a:off x="5113" y="3292"/>
                  <a:ext cx="261" cy="116"/>
                </a:xfrm>
                <a:custGeom>
                  <a:avLst/>
                  <a:gdLst>
                    <a:gd name="T0" fmla="*/ 78 w 478"/>
                    <a:gd name="T1" fmla="*/ 31 h 212"/>
                    <a:gd name="T2" fmla="*/ 0 w 478"/>
                    <a:gd name="T3" fmla="*/ 0 h 212"/>
                    <a:gd name="T4" fmla="*/ 77 w 478"/>
                    <a:gd name="T5" fmla="*/ 34 h 212"/>
                    <a:gd name="T6" fmla="*/ 78 w 478"/>
                    <a:gd name="T7" fmla="*/ 31 h 2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8"/>
                    <a:gd name="T13" fmla="*/ 0 h 212"/>
                    <a:gd name="T14" fmla="*/ 478 w 478"/>
                    <a:gd name="T15" fmla="*/ 212 h 2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8" h="212">
                      <a:moveTo>
                        <a:pt x="478" y="190"/>
                      </a:moveTo>
                      <a:lnTo>
                        <a:pt x="0" y="0"/>
                      </a:lnTo>
                      <a:lnTo>
                        <a:pt x="473" y="212"/>
                      </a:lnTo>
                      <a:lnTo>
                        <a:pt x="478" y="19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84" name="Freeform 1013"/>
                <p:cNvSpPr>
                  <a:spLocks/>
                </p:cNvSpPr>
                <p:nvPr/>
              </p:nvSpPr>
              <p:spPr bwMode="auto">
                <a:xfrm>
                  <a:off x="5353" y="3101"/>
                  <a:ext cx="31" cy="282"/>
                </a:xfrm>
                <a:custGeom>
                  <a:avLst/>
                  <a:gdLst>
                    <a:gd name="T0" fmla="*/ 9 w 57"/>
                    <a:gd name="T1" fmla="*/ 83 h 517"/>
                    <a:gd name="T2" fmla="*/ 0 w 57"/>
                    <a:gd name="T3" fmla="*/ 0 h 517"/>
                    <a:gd name="T4" fmla="*/ 5 w 57"/>
                    <a:gd name="T5" fmla="*/ 84 h 517"/>
                    <a:gd name="T6" fmla="*/ 9 w 57"/>
                    <a:gd name="T7" fmla="*/ 83 h 51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7"/>
                    <a:gd name="T13" fmla="*/ 0 h 517"/>
                    <a:gd name="T14" fmla="*/ 57 w 57"/>
                    <a:gd name="T15" fmla="*/ 517 h 51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7" h="517">
                      <a:moveTo>
                        <a:pt x="57" y="512"/>
                      </a:moveTo>
                      <a:lnTo>
                        <a:pt x="0" y="0"/>
                      </a:lnTo>
                      <a:lnTo>
                        <a:pt x="35" y="517"/>
                      </a:lnTo>
                      <a:lnTo>
                        <a:pt x="57" y="5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85" name="Freeform 1014"/>
                <p:cNvSpPr>
                  <a:spLocks/>
                </p:cNvSpPr>
                <p:nvPr/>
              </p:nvSpPr>
              <p:spPr bwMode="auto">
                <a:xfrm>
                  <a:off x="5383" y="3124"/>
                  <a:ext cx="129" cy="255"/>
                </a:xfrm>
                <a:custGeom>
                  <a:avLst/>
                  <a:gdLst>
                    <a:gd name="T0" fmla="*/ 4 w 237"/>
                    <a:gd name="T1" fmla="*/ 76 h 467"/>
                    <a:gd name="T2" fmla="*/ 38 w 237"/>
                    <a:gd name="T3" fmla="*/ 0 h 467"/>
                    <a:gd name="T4" fmla="*/ 0 w 237"/>
                    <a:gd name="T5" fmla="*/ 75 h 467"/>
                    <a:gd name="T6" fmla="*/ 4 w 237"/>
                    <a:gd name="T7" fmla="*/ 76 h 46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37"/>
                    <a:gd name="T13" fmla="*/ 0 h 467"/>
                    <a:gd name="T14" fmla="*/ 237 w 237"/>
                    <a:gd name="T15" fmla="*/ 467 h 46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37" h="467">
                      <a:moveTo>
                        <a:pt x="22" y="467"/>
                      </a:moveTo>
                      <a:lnTo>
                        <a:pt x="237" y="0"/>
                      </a:lnTo>
                      <a:lnTo>
                        <a:pt x="0" y="460"/>
                      </a:lnTo>
                      <a:lnTo>
                        <a:pt x="22" y="46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86" name="Freeform 1017"/>
                <p:cNvSpPr>
                  <a:spLocks/>
                </p:cNvSpPr>
                <p:nvPr/>
              </p:nvSpPr>
              <p:spPr bwMode="auto">
                <a:xfrm>
                  <a:off x="5547" y="3374"/>
                  <a:ext cx="143" cy="8"/>
                </a:xfrm>
                <a:custGeom>
                  <a:avLst/>
                  <a:gdLst>
                    <a:gd name="T0" fmla="*/ 1 w 262"/>
                    <a:gd name="T1" fmla="*/ 1 h 15"/>
                    <a:gd name="T2" fmla="*/ 1 w 262"/>
                    <a:gd name="T3" fmla="*/ 1 h 15"/>
                    <a:gd name="T4" fmla="*/ 1 w 262"/>
                    <a:gd name="T5" fmla="*/ 2 h 15"/>
                    <a:gd name="T6" fmla="*/ 1 w 262"/>
                    <a:gd name="T7" fmla="*/ 2 h 15"/>
                    <a:gd name="T8" fmla="*/ 0 w 262"/>
                    <a:gd name="T9" fmla="*/ 2 h 15"/>
                    <a:gd name="T10" fmla="*/ 43 w 262"/>
                    <a:gd name="T11" fmla="*/ 0 h 15"/>
                    <a:gd name="T12" fmla="*/ 1 w 262"/>
                    <a:gd name="T13" fmla="*/ 1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2"/>
                    <a:gd name="T22" fmla="*/ 0 h 15"/>
                    <a:gd name="T23" fmla="*/ 262 w 262"/>
                    <a:gd name="T24" fmla="*/ 15 h 1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2" h="15">
                      <a:moveTo>
                        <a:pt x="6" y="4"/>
                      </a:moveTo>
                      <a:lnTo>
                        <a:pt x="5" y="7"/>
                      </a:lnTo>
                      <a:lnTo>
                        <a:pt x="3" y="9"/>
                      </a:lnTo>
                      <a:lnTo>
                        <a:pt x="1" y="12"/>
                      </a:lnTo>
                      <a:lnTo>
                        <a:pt x="0" y="15"/>
                      </a:lnTo>
                      <a:lnTo>
                        <a:pt x="262" y="0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87" name="Freeform 1018"/>
                <p:cNvSpPr>
                  <a:spLocks/>
                </p:cNvSpPr>
                <p:nvPr/>
              </p:nvSpPr>
              <p:spPr bwMode="auto">
                <a:xfrm>
                  <a:off x="5407" y="3376"/>
                  <a:ext cx="143" cy="14"/>
                </a:xfrm>
                <a:custGeom>
                  <a:avLst/>
                  <a:gdLst>
                    <a:gd name="T0" fmla="*/ 0 w 262"/>
                    <a:gd name="T1" fmla="*/ 1 h 26"/>
                    <a:gd name="T2" fmla="*/ 1 w 262"/>
                    <a:gd name="T3" fmla="*/ 4 h 26"/>
                    <a:gd name="T4" fmla="*/ 41 w 262"/>
                    <a:gd name="T5" fmla="*/ 2 h 26"/>
                    <a:gd name="T6" fmla="*/ 41 w 262"/>
                    <a:gd name="T7" fmla="*/ 1 h 26"/>
                    <a:gd name="T8" fmla="*/ 42 w 262"/>
                    <a:gd name="T9" fmla="*/ 1 h 26"/>
                    <a:gd name="T10" fmla="*/ 43 w 262"/>
                    <a:gd name="T11" fmla="*/ 1 h 26"/>
                    <a:gd name="T12" fmla="*/ 43 w 262"/>
                    <a:gd name="T13" fmla="*/ 0 h 26"/>
                    <a:gd name="T14" fmla="*/ 0 w 262"/>
                    <a:gd name="T15" fmla="*/ 1 h 2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62"/>
                    <a:gd name="T25" fmla="*/ 0 h 26"/>
                    <a:gd name="T26" fmla="*/ 262 w 262"/>
                    <a:gd name="T27" fmla="*/ 26 h 2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62" h="26">
                      <a:moveTo>
                        <a:pt x="0" y="5"/>
                      </a:moveTo>
                      <a:lnTo>
                        <a:pt x="3" y="26"/>
                      </a:lnTo>
                      <a:lnTo>
                        <a:pt x="256" y="11"/>
                      </a:lnTo>
                      <a:lnTo>
                        <a:pt x="257" y="8"/>
                      </a:lnTo>
                      <a:lnTo>
                        <a:pt x="259" y="5"/>
                      </a:lnTo>
                      <a:lnTo>
                        <a:pt x="261" y="3"/>
                      </a:lnTo>
                      <a:lnTo>
                        <a:pt x="262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88" name="Freeform 1019"/>
                <p:cNvSpPr>
                  <a:spLocks/>
                </p:cNvSpPr>
                <p:nvPr/>
              </p:nvSpPr>
              <p:spPr bwMode="auto">
                <a:xfrm>
                  <a:off x="5246" y="3415"/>
                  <a:ext cx="153" cy="242"/>
                </a:xfrm>
                <a:custGeom>
                  <a:avLst/>
                  <a:gdLst>
                    <a:gd name="T0" fmla="*/ 42 w 281"/>
                    <a:gd name="T1" fmla="*/ 0 h 445"/>
                    <a:gd name="T2" fmla="*/ 0 w 281"/>
                    <a:gd name="T3" fmla="*/ 72 h 445"/>
                    <a:gd name="T4" fmla="*/ 45 w 281"/>
                    <a:gd name="T5" fmla="*/ 2 h 445"/>
                    <a:gd name="T6" fmla="*/ 42 w 281"/>
                    <a:gd name="T7" fmla="*/ 0 h 44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81"/>
                    <a:gd name="T13" fmla="*/ 0 h 445"/>
                    <a:gd name="T14" fmla="*/ 281 w 281"/>
                    <a:gd name="T15" fmla="*/ 445 h 44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81" h="445">
                      <a:moveTo>
                        <a:pt x="261" y="0"/>
                      </a:moveTo>
                      <a:lnTo>
                        <a:pt x="0" y="445"/>
                      </a:lnTo>
                      <a:lnTo>
                        <a:pt x="281" y="9"/>
                      </a:lnTo>
                      <a:lnTo>
                        <a:pt x="261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89" name="Freeform 1020"/>
                <p:cNvSpPr>
                  <a:spLocks/>
                </p:cNvSpPr>
                <p:nvPr/>
              </p:nvSpPr>
              <p:spPr bwMode="auto">
                <a:xfrm>
                  <a:off x="5133" y="3410"/>
                  <a:ext cx="253" cy="135"/>
                </a:xfrm>
                <a:custGeom>
                  <a:avLst/>
                  <a:gdLst>
                    <a:gd name="T0" fmla="*/ 74 w 464"/>
                    <a:gd name="T1" fmla="*/ 0 h 246"/>
                    <a:gd name="T2" fmla="*/ 0 w 464"/>
                    <a:gd name="T3" fmla="*/ 41 h 246"/>
                    <a:gd name="T4" fmla="*/ 75 w 464"/>
                    <a:gd name="T5" fmla="*/ 3 h 246"/>
                    <a:gd name="T6" fmla="*/ 74 w 464"/>
                    <a:gd name="T7" fmla="*/ 0 h 24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64"/>
                    <a:gd name="T13" fmla="*/ 0 h 246"/>
                    <a:gd name="T14" fmla="*/ 464 w 464"/>
                    <a:gd name="T15" fmla="*/ 246 h 24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64" h="246">
                      <a:moveTo>
                        <a:pt x="453" y="0"/>
                      </a:moveTo>
                      <a:lnTo>
                        <a:pt x="0" y="246"/>
                      </a:lnTo>
                      <a:lnTo>
                        <a:pt x="464" y="19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0" name="Freeform 1021"/>
                <p:cNvSpPr>
                  <a:spLocks/>
                </p:cNvSpPr>
                <p:nvPr/>
              </p:nvSpPr>
              <p:spPr bwMode="auto">
                <a:xfrm>
                  <a:off x="5509" y="3430"/>
                  <a:ext cx="171" cy="36"/>
                </a:xfrm>
                <a:custGeom>
                  <a:avLst/>
                  <a:gdLst>
                    <a:gd name="T0" fmla="*/ 2 w 313"/>
                    <a:gd name="T1" fmla="*/ 0 h 67"/>
                    <a:gd name="T2" fmla="*/ 1 w 313"/>
                    <a:gd name="T3" fmla="*/ 1 h 67"/>
                    <a:gd name="T4" fmla="*/ 1 w 313"/>
                    <a:gd name="T5" fmla="*/ 1 h 67"/>
                    <a:gd name="T6" fmla="*/ 1 w 313"/>
                    <a:gd name="T7" fmla="*/ 2 h 67"/>
                    <a:gd name="T8" fmla="*/ 0 w 313"/>
                    <a:gd name="T9" fmla="*/ 2 h 67"/>
                    <a:gd name="T10" fmla="*/ 51 w 313"/>
                    <a:gd name="T11" fmla="*/ 10 h 67"/>
                    <a:gd name="T12" fmla="*/ 2 w 313"/>
                    <a:gd name="T13" fmla="*/ 0 h 6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13"/>
                    <a:gd name="T22" fmla="*/ 0 h 67"/>
                    <a:gd name="T23" fmla="*/ 313 w 313"/>
                    <a:gd name="T24" fmla="*/ 67 h 6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13" h="67">
                      <a:moveTo>
                        <a:pt x="9" y="0"/>
                      </a:moveTo>
                      <a:lnTo>
                        <a:pt x="7" y="4"/>
                      </a:lnTo>
                      <a:lnTo>
                        <a:pt x="5" y="5"/>
                      </a:lnTo>
                      <a:lnTo>
                        <a:pt x="2" y="9"/>
                      </a:lnTo>
                      <a:lnTo>
                        <a:pt x="0" y="12"/>
                      </a:lnTo>
                      <a:lnTo>
                        <a:pt x="313" y="67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1" name="Freeform 1022"/>
                <p:cNvSpPr>
                  <a:spLocks/>
                </p:cNvSpPr>
                <p:nvPr/>
              </p:nvSpPr>
              <p:spPr bwMode="auto">
                <a:xfrm>
                  <a:off x="5401" y="3406"/>
                  <a:ext cx="113" cy="30"/>
                </a:xfrm>
                <a:custGeom>
                  <a:avLst/>
                  <a:gdLst>
                    <a:gd name="T0" fmla="*/ 1 w 208"/>
                    <a:gd name="T1" fmla="*/ 0 h 55"/>
                    <a:gd name="T2" fmla="*/ 0 w 208"/>
                    <a:gd name="T3" fmla="*/ 3 h 55"/>
                    <a:gd name="T4" fmla="*/ 32 w 208"/>
                    <a:gd name="T5" fmla="*/ 9 h 55"/>
                    <a:gd name="T6" fmla="*/ 32 w 208"/>
                    <a:gd name="T7" fmla="*/ 8 h 55"/>
                    <a:gd name="T8" fmla="*/ 33 w 208"/>
                    <a:gd name="T9" fmla="*/ 8 h 55"/>
                    <a:gd name="T10" fmla="*/ 33 w 208"/>
                    <a:gd name="T11" fmla="*/ 8 h 55"/>
                    <a:gd name="T12" fmla="*/ 33 w 208"/>
                    <a:gd name="T13" fmla="*/ 7 h 55"/>
                    <a:gd name="T14" fmla="*/ 1 w 208"/>
                    <a:gd name="T15" fmla="*/ 0 h 5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8"/>
                    <a:gd name="T25" fmla="*/ 0 h 55"/>
                    <a:gd name="T26" fmla="*/ 208 w 208"/>
                    <a:gd name="T27" fmla="*/ 55 h 5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8" h="55">
                      <a:moveTo>
                        <a:pt x="7" y="0"/>
                      </a:moveTo>
                      <a:lnTo>
                        <a:pt x="0" y="20"/>
                      </a:lnTo>
                      <a:lnTo>
                        <a:pt x="199" y="55"/>
                      </a:lnTo>
                      <a:lnTo>
                        <a:pt x="201" y="52"/>
                      </a:lnTo>
                      <a:lnTo>
                        <a:pt x="204" y="48"/>
                      </a:lnTo>
                      <a:lnTo>
                        <a:pt x="206" y="47"/>
                      </a:lnTo>
                      <a:lnTo>
                        <a:pt x="208" y="4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2" name="Freeform 1023"/>
                <p:cNvSpPr>
                  <a:spLocks/>
                </p:cNvSpPr>
                <p:nvPr/>
              </p:nvSpPr>
              <p:spPr bwMode="auto">
                <a:xfrm>
                  <a:off x="5405" y="3173"/>
                  <a:ext cx="183" cy="222"/>
                </a:xfrm>
                <a:custGeom>
                  <a:avLst/>
                  <a:gdLst>
                    <a:gd name="T0" fmla="*/ 0 w 336"/>
                    <a:gd name="T1" fmla="*/ 64 h 407"/>
                    <a:gd name="T2" fmla="*/ 54 w 336"/>
                    <a:gd name="T3" fmla="*/ 0 h 407"/>
                    <a:gd name="T4" fmla="*/ 2 w 336"/>
                    <a:gd name="T5" fmla="*/ 66 h 407"/>
                    <a:gd name="T6" fmla="*/ 0 w 336"/>
                    <a:gd name="T7" fmla="*/ 64 h 40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36"/>
                    <a:gd name="T13" fmla="*/ 0 h 407"/>
                    <a:gd name="T14" fmla="*/ 336 w 336"/>
                    <a:gd name="T15" fmla="*/ 407 h 40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36" h="407">
                      <a:moveTo>
                        <a:pt x="0" y="392"/>
                      </a:moveTo>
                      <a:lnTo>
                        <a:pt x="336" y="0"/>
                      </a:lnTo>
                      <a:lnTo>
                        <a:pt x="15" y="407"/>
                      </a:lnTo>
                      <a:lnTo>
                        <a:pt x="0" y="39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3" name="Freeform 1024"/>
                <p:cNvSpPr>
                  <a:spLocks/>
                </p:cNvSpPr>
                <p:nvPr/>
              </p:nvSpPr>
              <p:spPr bwMode="auto">
                <a:xfrm>
                  <a:off x="5398" y="3103"/>
                  <a:ext cx="46" cy="280"/>
                </a:xfrm>
                <a:custGeom>
                  <a:avLst/>
                  <a:gdLst>
                    <a:gd name="T0" fmla="*/ 0 w 85"/>
                    <a:gd name="T1" fmla="*/ 82 h 514"/>
                    <a:gd name="T2" fmla="*/ 14 w 85"/>
                    <a:gd name="T3" fmla="*/ 0 h 514"/>
                    <a:gd name="T4" fmla="*/ 3 w 85"/>
                    <a:gd name="T5" fmla="*/ 83 h 514"/>
                    <a:gd name="T6" fmla="*/ 0 w 85"/>
                    <a:gd name="T7" fmla="*/ 82 h 5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5"/>
                    <a:gd name="T13" fmla="*/ 0 h 514"/>
                    <a:gd name="T14" fmla="*/ 85 w 85"/>
                    <a:gd name="T15" fmla="*/ 514 h 5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5" h="514">
                      <a:moveTo>
                        <a:pt x="0" y="507"/>
                      </a:moveTo>
                      <a:lnTo>
                        <a:pt x="85" y="0"/>
                      </a:lnTo>
                      <a:lnTo>
                        <a:pt x="20" y="514"/>
                      </a:lnTo>
                      <a:lnTo>
                        <a:pt x="0" y="50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4" name="Freeform 1025"/>
                <p:cNvSpPr>
                  <a:spLocks/>
                </p:cNvSpPr>
                <p:nvPr/>
              </p:nvSpPr>
              <p:spPr bwMode="auto">
                <a:xfrm>
                  <a:off x="5155" y="3210"/>
                  <a:ext cx="232" cy="170"/>
                </a:xfrm>
                <a:custGeom>
                  <a:avLst/>
                  <a:gdLst>
                    <a:gd name="T0" fmla="*/ 67 w 425"/>
                    <a:gd name="T1" fmla="*/ 50 h 313"/>
                    <a:gd name="T2" fmla="*/ 0 w 425"/>
                    <a:gd name="T3" fmla="*/ 0 h 313"/>
                    <a:gd name="T4" fmla="*/ 69 w 425"/>
                    <a:gd name="T5" fmla="*/ 48 h 313"/>
                    <a:gd name="T6" fmla="*/ 67 w 425"/>
                    <a:gd name="T7" fmla="*/ 50 h 3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25"/>
                    <a:gd name="T13" fmla="*/ 0 h 313"/>
                    <a:gd name="T14" fmla="*/ 425 w 425"/>
                    <a:gd name="T15" fmla="*/ 313 h 3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25" h="313">
                      <a:moveTo>
                        <a:pt x="410" y="313"/>
                      </a:moveTo>
                      <a:lnTo>
                        <a:pt x="0" y="0"/>
                      </a:lnTo>
                      <a:lnTo>
                        <a:pt x="425" y="298"/>
                      </a:lnTo>
                      <a:lnTo>
                        <a:pt x="410" y="3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5" name="Freeform 1026"/>
                <p:cNvSpPr>
                  <a:spLocks/>
                </p:cNvSpPr>
                <p:nvPr/>
              </p:nvSpPr>
              <p:spPr bwMode="auto">
                <a:xfrm>
                  <a:off x="5093" y="3356"/>
                  <a:ext cx="282" cy="32"/>
                </a:xfrm>
                <a:custGeom>
                  <a:avLst/>
                  <a:gdLst>
                    <a:gd name="T0" fmla="*/ 83 w 518"/>
                    <a:gd name="T1" fmla="*/ 10 h 58"/>
                    <a:gd name="T2" fmla="*/ 0 w 518"/>
                    <a:gd name="T3" fmla="*/ 0 h 58"/>
                    <a:gd name="T4" fmla="*/ 84 w 518"/>
                    <a:gd name="T5" fmla="*/ 7 h 58"/>
                    <a:gd name="T6" fmla="*/ 83 w 518"/>
                    <a:gd name="T7" fmla="*/ 10 h 5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8"/>
                    <a:gd name="T13" fmla="*/ 0 h 58"/>
                    <a:gd name="T14" fmla="*/ 518 w 518"/>
                    <a:gd name="T15" fmla="*/ 58 h 5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8" h="58">
                      <a:moveTo>
                        <a:pt x="513" y="58"/>
                      </a:moveTo>
                      <a:lnTo>
                        <a:pt x="0" y="0"/>
                      </a:lnTo>
                      <a:lnTo>
                        <a:pt x="518" y="38"/>
                      </a:lnTo>
                      <a:lnTo>
                        <a:pt x="513" y="5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6" name="Freeform 1027"/>
                <p:cNvSpPr>
                  <a:spLocks/>
                </p:cNvSpPr>
                <p:nvPr/>
              </p:nvSpPr>
              <p:spPr bwMode="auto">
                <a:xfrm>
                  <a:off x="5440" y="3518"/>
                  <a:ext cx="80" cy="147"/>
                </a:xfrm>
                <a:custGeom>
                  <a:avLst/>
                  <a:gdLst>
                    <a:gd name="T0" fmla="*/ 1 w 147"/>
                    <a:gd name="T1" fmla="*/ 0 h 269"/>
                    <a:gd name="T2" fmla="*/ 1 w 147"/>
                    <a:gd name="T3" fmla="*/ 1 h 269"/>
                    <a:gd name="T4" fmla="*/ 1 w 147"/>
                    <a:gd name="T5" fmla="*/ 1 h 269"/>
                    <a:gd name="T6" fmla="*/ 1 w 147"/>
                    <a:gd name="T7" fmla="*/ 1 h 269"/>
                    <a:gd name="T8" fmla="*/ 0 w 147"/>
                    <a:gd name="T9" fmla="*/ 2 h 269"/>
                    <a:gd name="T10" fmla="*/ 24 w 147"/>
                    <a:gd name="T11" fmla="*/ 44 h 269"/>
                    <a:gd name="T12" fmla="*/ 1 w 147"/>
                    <a:gd name="T13" fmla="*/ 0 h 26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269"/>
                    <a:gd name="T23" fmla="*/ 147 w 147"/>
                    <a:gd name="T24" fmla="*/ 269 h 26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269">
                      <a:moveTo>
                        <a:pt x="8" y="0"/>
                      </a:moveTo>
                      <a:lnTo>
                        <a:pt x="7" y="1"/>
                      </a:lnTo>
                      <a:lnTo>
                        <a:pt x="5" y="5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147" y="269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7" name="Freeform 1028"/>
                <p:cNvSpPr>
                  <a:spLocks/>
                </p:cNvSpPr>
                <p:nvPr/>
              </p:nvSpPr>
              <p:spPr bwMode="auto">
                <a:xfrm>
                  <a:off x="5381" y="3414"/>
                  <a:ext cx="63" cy="110"/>
                </a:xfrm>
                <a:custGeom>
                  <a:avLst/>
                  <a:gdLst>
                    <a:gd name="T0" fmla="*/ 3 w 117"/>
                    <a:gd name="T1" fmla="*/ 0 h 201"/>
                    <a:gd name="T2" fmla="*/ 0 w 117"/>
                    <a:gd name="T3" fmla="*/ 1 h 201"/>
                    <a:gd name="T4" fmla="*/ 17 w 117"/>
                    <a:gd name="T5" fmla="*/ 33 h 201"/>
                    <a:gd name="T6" fmla="*/ 17 w 117"/>
                    <a:gd name="T7" fmla="*/ 32 h 201"/>
                    <a:gd name="T8" fmla="*/ 18 w 117"/>
                    <a:gd name="T9" fmla="*/ 32 h 201"/>
                    <a:gd name="T10" fmla="*/ 18 w 117"/>
                    <a:gd name="T11" fmla="*/ 31 h 201"/>
                    <a:gd name="T12" fmla="*/ 18 w 117"/>
                    <a:gd name="T13" fmla="*/ 31 h 201"/>
                    <a:gd name="T14" fmla="*/ 3 w 117"/>
                    <a:gd name="T15" fmla="*/ 0 h 20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7"/>
                    <a:gd name="T25" fmla="*/ 0 h 201"/>
                    <a:gd name="T26" fmla="*/ 117 w 117"/>
                    <a:gd name="T27" fmla="*/ 201 h 20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7" h="201">
                      <a:moveTo>
                        <a:pt x="20" y="0"/>
                      </a:moveTo>
                      <a:lnTo>
                        <a:pt x="0" y="8"/>
                      </a:lnTo>
                      <a:lnTo>
                        <a:pt x="109" y="201"/>
                      </a:lnTo>
                      <a:lnTo>
                        <a:pt x="111" y="197"/>
                      </a:lnTo>
                      <a:lnTo>
                        <a:pt x="114" y="196"/>
                      </a:lnTo>
                      <a:lnTo>
                        <a:pt x="116" y="192"/>
                      </a:lnTo>
                      <a:lnTo>
                        <a:pt x="117" y="191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8" name="Freeform 1029"/>
                <p:cNvSpPr>
                  <a:spLocks/>
                </p:cNvSpPr>
                <p:nvPr/>
              </p:nvSpPr>
              <p:spPr bwMode="auto">
                <a:xfrm>
                  <a:off x="5589" y="3273"/>
                  <a:ext cx="68" cy="38"/>
                </a:xfrm>
                <a:custGeom>
                  <a:avLst/>
                  <a:gdLst>
                    <a:gd name="T0" fmla="*/ 20 w 125"/>
                    <a:gd name="T1" fmla="*/ 0 h 70"/>
                    <a:gd name="T2" fmla="*/ 1 w 125"/>
                    <a:gd name="T3" fmla="*/ 10 h 70"/>
                    <a:gd name="T4" fmla="*/ 1 w 125"/>
                    <a:gd name="T5" fmla="*/ 10 h 70"/>
                    <a:gd name="T6" fmla="*/ 1 w 125"/>
                    <a:gd name="T7" fmla="*/ 10 h 70"/>
                    <a:gd name="T8" fmla="*/ 1 w 125"/>
                    <a:gd name="T9" fmla="*/ 11 h 70"/>
                    <a:gd name="T10" fmla="*/ 0 w 125"/>
                    <a:gd name="T11" fmla="*/ 11 h 70"/>
                    <a:gd name="T12" fmla="*/ 20 w 125"/>
                    <a:gd name="T13" fmla="*/ 0 h 7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5"/>
                    <a:gd name="T22" fmla="*/ 0 h 70"/>
                    <a:gd name="T23" fmla="*/ 125 w 125"/>
                    <a:gd name="T24" fmla="*/ 70 h 7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5" h="70">
                      <a:moveTo>
                        <a:pt x="125" y="0"/>
                      </a:moveTo>
                      <a:lnTo>
                        <a:pt x="5" y="61"/>
                      </a:lnTo>
                      <a:lnTo>
                        <a:pt x="3" y="63"/>
                      </a:lnTo>
                      <a:lnTo>
                        <a:pt x="3" y="65"/>
                      </a:lnTo>
                      <a:lnTo>
                        <a:pt x="1" y="68"/>
                      </a:lnTo>
                      <a:lnTo>
                        <a:pt x="0" y="70"/>
                      </a:lnTo>
                      <a:lnTo>
                        <a:pt x="12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99" name="Freeform 1030"/>
                <p:cNvSpPr>
                  <a:spLocks/>
                </p:cNvSpPr>
                <p:nvPr/>
              </p:nvSpPr>
              <p:spPr bwMode="auto">
                <a:xfrm>
                  <a:off x="5406" y="3306"/>
                  <a:ext cx="186" cy="106"/>
                </a:xfrm>
                <a:custGeom>
                  <a:avLst/>
                  <a:gdLst>
                    <a:gd name="T0" fmla="*/ 2 w 340"/>
                    <a:gd name="T1" fmla="*/ 32 h 193"/>
                    <a:gd name="T2" fmla="*/ 55 w 340"/>
                    <a:gd name="T3" fmla="*/ 2 h 193"/>
                    <a:gd name="T4" fmla="*/ 55 w 340"/>
                    <a:gd name="T5" fmla="*/ 1 h 193"/>
                    <a:gd name="T6" fmla="*/ 55 w 340"/>
                    <a:gd name="T7" fmla="*/ 1 h 193"/>
                    <a:gd name="T8" fmla="*/ 55 w 340"/>
                    <a:gd name="T9" fmla="*/ 1 h 193"/>
                    <a:gd name="T10" fmla="*/ 56 w 340"/>
                    <a:gd name="T11" fmla="*/ 0 h 193"/>
                    <a:gd name="T12" fmla="*/ 0 w 340"/>
                    <a:gd name="T13" fmla="*/ 29 h 193"/>
                    <a:gd name="T14" fmla="*/ 2 w 340"/>
                    <a:gd name="T15" fmla="*/ 32 h 1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40"/>
                    <a:gd name="T25" fmla="*/ 0 h 193"/>
                    <a:gd name="T26" fmla="*/ 340 w 340"/>
                    <a:gd name="T27" fmla="*/ 193 h 1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40" h="193">
                      <a:moveTo>
                        <a:pt x="12" y="193"/>
                      </a:moveTo>
                      <a:lnTo>
                        <a:pt x="335" y="9"/>
                      </a:lnTo>
                      <a:lnTo>
                        <a:pt x="336" y="7"/>
                      </a:lnTo>
                      <a:lnTo>
                        <a:pt x="338" y="4"/>
                      </a:lnTo>
                      <a:lnTo>
                        <a:pt x="338" y="2"/>
                      </a:lnTo>
                      <a:lnTo>
                        <a:pt x="340" y="0"/>
                      </a:lnTo>
                      <a:lnTo>
                        <a:pt x="0" y="176"/>
                      </a:lnTo>
                      <a:lnTo>
                        <a:pt x="12" y="19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0" name="Freeform 1031"/>
                <p:cNvSpPr>
                  <a:spLocks/>
                </p:cNvSpPr>
                <p:nvPr/>
              </p:nvSpPr>
              <p:spPr bwMode="auto">
                <a:xfrm>
                  <a:off x="5640" y="3147"/>
                  <a:ext cx="120" cy="254"/>
                </a:xfrm>
                <a:custGeom>
                  <a:avLst/>
                  <a:gdLst>
                    <a:gd name="T0" fmla="*/ 6 w 221"/>
                    <a:gd name="T1" fmla="*/ 0 h 465"/>
                    <a:gd name="T2" fmla="*/ 5 w 221"/>
                    <a:gd name="T3" fmla="*/ 4 h 465"/>
                    <a:gd name="T4" fmla="*/ 3 w 221"/>
                    <a:gd name="T5" fmla="*/ 9 h 465"/>
                    <a:gd name="T6" fmla="*/ 2 w 221"/>
                    <a:gd name="T7" fmla="*/ 13 h 465"/>
                    <a:gd name="T8" fmla="*/ 0 w 221"/>
                    <a:gd name="T9" fmla="*/ 17 h 465"/>
                    <a:gd name="T10" fmla="*/ 4 w 221"/>
                    <a:gd name="T11" fmla="*/ 23 h 465"/>
                    <a:gd name="T12" fmla="*/ 8 w 221"/>
                    <a:gd name="T13" fmla="*/ 30 h 465"/>
                    <a:gd name="T14" fmla="*/ 11 w 221"/>
                    <a:gd name="T15" fmla="*/ 37 h 465"/>
                    <a:gd name="T16" fmla="*/ 14 w 221"/>
                    <a:gd name="T17" fmla="*/ 44 h 465"/>
                    <a:gd name="T18" fmla="*/ 16 w 221"/>
                    <a:gd name="T19" fmla="*/ 51 h 465"/>
                    <a:gd name="T20" fmla="*/ 18 w 221"/>
                    <a:gd name="T21" fmla="*/ 59 h 465"/>
                    <a:gd name="T22" fmla="*/ 20 w 221"/>
                    <a:gd name="T23" fmla="*/ 67 h 465"/>
                    <a:gd name="T24" fmla="*/ 20 w 221"/>
                    <a:gd name="T25" fmla="*/ 75 h 465"/>
                    <a:gd name="T26" fmla="*/ 20 w 221"/>
                    <a:gd name="T27" fmla="*/ 75 h 465"/>
                    <a:gd name="T28" fmla="*/ 20 w 221"/>
                    <a:gd name="T29" fmla="*/ 75 h 465"/>
                    <a:gd name="T30" fmla="*/ 20 w 221"/>
                    <a:gd name="T31" fmla="*/ 75 h 465"/>
                    <a:gd name="T32" fmla="*/ 20 w 221"/>
                    <a:gd name="T33" fmla="*/ 76 h 465"/>
                    <a:gd name="T34" fmla="*/ 35 w 221"/>
                    <a:gd name="T35" fmla="*/ 76 h 465"/>
                    <a:gd name="T36" fmla="*/ 35 w 221"/>
                    <a:gd name="T37" fmla="*/ 75 h 465"/>
                    <a:gd name="T38" fmla="*/ 35 w 221"/>
                    <a:gd name="T39" fmla="*/ 75 h 465"/>
                    <a:gd name="T40" fmla="*/ 35 w 221"/>
                    <a:gd name="T41" fmla="*/ 75 h 465"/>
                    <a:gd name="T42" fmla="*/ 35 w 221"/>
                    <a:gd name="T43" fmla="*/ 75 h 465"/>
                    <a:gd name="T44" fmla="*/ 35 w 221"/>
                    <a:gd name="T45" fmla="*/ 64 h 465"/>
                    <a:gd name="T46" fmla="*/ 33 w 221"/>
                    <a:gd name="T47" fmla="*/ 54 h 465"/>
                    <a:gd name="T48" fmla="*/ 31 w 221"/>
                    <a:gd name="T49" fmla="*/ 44 h 465"/>
                    <a:gd name="T50" fmla="*/ 28 w 221"/>
                    <a:gd name="T51" fmla="*/ 34 h 465"/>
                    <a:gd name="T52" fmla="*/ 23 w 221"/>
                    <a:gd name="T53" fmla="*/ 25 h 465"/>
                    <a:gd name="T54" fmla="*/ 18 w 221"/>
                    <a:gd name="T55" fmla="*/ 16 h 465"/>
                    <a:gd name="T56" fmla="*/ 12 w 221"/>
                    <a:gd name="T57" fmla="*/ 8 h 465"/>
                    <a:gd name="T58" fmla="*/ 6 w 221"/>
                    <a:gd name="T59" fmla="*/ 0 h 46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21"/>
                    <a:gd name="T91" fmla="*/ 0 h 465"/>
                    <a:gd name="T92" fmla="*/ 221 w 221"/>
                    <a:gd name="T93" fmla="*/ 465 h 46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21" h="465">
                      <a:moveTo>
                        <a:pt x="39" y="0"/>
                      </a:moveTo>
                      <a:lnTo>
                        <a:pt x="30" y="26"/>
                      </a:lnTo>
                      <a:lnTo>
                        <a:pt x="20" y="53"/>
                      </a:lnTo>
                      <a:lnTo>
                        <a:pt x="10" y="80"/>
                      </a:lnTo>
                      <a:lnTo>
                        <a:pt x="0" y="107"/>
                      </a:lnTo>
                      <a:lnTo>
                        <a:pt x="27" y="144"/>
                      </a:lnTo>
                      <a:lnTo>
                        <a:pt x="50" y="184"/>
                      </a:lnTo>
                      <a:lnTo>
                        <a:pt x="72" y="226"/>
                      </a:lnTo>
                      <a:lnTo>
                        <a:pt x="89" y="269"/>
                      </a:lnTo>
                      <a:lnTo>
                        <a:pt x="104" y="314"/>
                      </a:lnTo>
                      <a:lnTo>
                        <a:pt x="114" y="361"/>
                      </a:lnTo>
                      <a:lnTo>
                        <a:pt x="121" y="410"/>
                      </a:lnTo>
                      <a:lnTo>
                        <a:pt x="122" y="460"/>
                      </a:lnTo>
                      <a:lnTo>
                        <a:pt x="122" y="461"/>
                      </a:lnTo>
                      <a:lnTo>
                        <a:pt x="122" y="463"/>
                      </a:lnTo>
                      <a:lnTo>
                        <a:pt x="122" y="465"/>
                      </a:lnTo>
                      <a:lnTo>
                        <a:pt x="221" y="465"/>
                      </a:lnTo>
                      <a:lnTo>
                        <a:pt x="221" y="463"/>
                      </a:lnTo>
                      <a:lnTo>
                        <a:pt x="221" y="461"/>
                      </a:lnTo>
                      <a:lnTo>
                        <a:pt x="221" y="460"/>
                      </a:lnTo>
                      <a:lnTo>
                        <a:pt x="218" y="394"/>
                      </a:lnTo>
                      <a:lnTo>
                        <a:pt x="208" y="329"/>
                      </a:lnTo>
                      <a:lnTo>
                        <a:pt x="193" y="267"/>
                      </a:lnTo>
                      <a:lnTo>
                        <a:pt x="173" y="209"/>
                      </a:lnTo>
                      <a:lnTo>
                        <a:pt x="146" y="152"/>
                      </a:lnTo>
                      <a:lnTo>
                        <a:pt x="114" y="97"/>
                      </a:lnTo>
                      <a:lnTo>
                        <a:pt x="79" y="46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1" name="Freeform 1032"/>
                <p:cNvSpPr>
                  <a:spLocks/>
                </p:cNvSpPr>
                <p:nvPr/>
              </p:nvSpPr>
              <p:spPr bwMode="auto">
                <a:xfrm>
                  <a:off x="5025" y="3030"/>
                  <a:ext cx="636" cy="371"/>
                </a:xfrm>
                <a:custGeom>
                  <a:avLst/>
                  <a:gdLst>
                    <a:gd name="T0" fmla="*/ 98 w 1167"/>
                    <a:gd name="T1" fmla="*/ 1 h 679"/>
                    <a:gd name="T2" fmla="*/ 77 w 1167"/>
                    <a:gd name="T3" fmla="*/ 5 h 679"/>
                    <a:gd name="T4" fmla="*/ 57 w 1167"/>
                    <a:gd name="T5" fmla="*/ 13 h 679"/>
                    <a:gd name="T6" fmla="*/ 39 w 1167"/>
                    <a:gd name="T7" fmla="*/ 25 h 679"/>
                    <a:gd name="T8" fmla="*/ 25 w 1167"/>
                    <a:gd name="T9" fmla="*/ 40 h 679"/>
                    <a:gd name="T10" fmla="*/ 14 w 1167"/>
                    <a:gd name="T11" fmla="*/ 57 h 679"/>
                    <a:gd name="T12" fmla="*/ 5 w 1167"/>
                    <a:gd name="T13" fmla="*/ 77 h 679"/>
                    <a:gd name="T14" fmla="*/ 1 w 1167"/>
                    <a:gd name="T15" fmla="*/ 99 h 679"/>
                    <a:gd name="T16" fmla="*/ 0 w 1167"/>
                    <a:gd name="T17" fmla="*/ 110 h 679"/>
                    <a:gd name="T18" fmla="*/ 0 w 1167"/>
                    <a:gd name="T19" fmla="*/ 110 h 679"/>
                    <a:gd name="T20" fmla="*/ 16 w 1167"/>
                    <a:gd name="T21" fmla="*/ 111 h 679"/>
                    <a:gd name="T22" fmla="*/ 16 w 1167"/>
                    <a:gd name="T23" fmla="*/ 110 h 679"/>
                    <a:gd name="T24" fmla="*/ 16 w 1167"/>
                    <a:gd name="T25" fmla="*/ 110 h 679"/>
                    <a:gd name="T26" fmla="*/ 18 w 1167"/>
                    <a:gd name="T27" fmla="*/ 91 h 679"/>
                    <a:gd name="T28" fmla="*/ 23 w 1167"/>
                    <a:gd name="T29" fmla="*/ 73 h 679"/>
                    <a:gd name="T30" fmla="*/ 32 w 1167"/>
                    <a:gd name="T31" fmla="*/ 57 h 679"/>
                    <a:gd name="T32" fmla="*/ 44 w 1167"/>
                    <a:gd name="T33" fmla="*/ 44 h 679"/>
                    <a:gd name="T34" fmla="*/ 57 w 1167"/>
                    <a:gd name="T35" fmla="*/ 32 h 679"/>
                    <a:gd name="T36" fmla="*/ 73 w 1167"/>
                    <a:gd name="T37" fmla="*/ 23 h 679"/>
                    <a:gd name="T38" fmla="*/ 90 w 1167"/>
                    <a:gd name="T39" fmla="*/ 18 h 679"/>
                    <a:gd name="T40" fmla="*/ 109 w 1167"/>
                    <a:gd name="T41" fmla="*/ 16 h 679"/>
                    <a:gd name="T42" fmla="*/ 120 w 1167"/>
                    <a:gd name="T43" fmla="*/ 17 h 679"/>
                    <a:gd name="T44" fmla="*/ 131 w 1167"/>
                    <a:gd name="T45" fmla="*/ 19 h 679"/>
                    <a:gd name="T46" fmla="*/ 141 w 1167"/>
                    <a:gd name="T47" fmla="*/ 22 h 679"/>
                    <a:gd name="T48" fmla="*/ 150 w 1167"/>
                    <a:gd name="T49" fmla="*/ 26 h 679"/>
                    <a:gd name="T50" fmla="*/ 160 w 1167"/>
                    <a:gd name="T51" fmla="*/ 31 h 679"/>
                    <a:gd name="T52" fmla="*/ 168 w 1167"/>
                    <a:gd name="T53" fmla="*/ 37 h 679"/>
                    <a:gd name="T54" fmla="*/ 176 w 1167"/>
                    <a:gd name="T55" fmla="*/ 44 h 679"/>
                    <a:gd name="T56" fmla="*/ 183 w 1167"/>
                    <a:gd name="T57" fmla="*/ 52 h 679"/>
                    <a:gd name="T58" fmla="*/ 186 w 1167"/>
                    <a:gd name="T59" fmla="*/ 44 h 679"/>
                    <a:gd name="T60" fmla="*/ 189 w 1167"/>
                    <a:gd name="T61" fmla="*/ 35 h 679"/>
                    <a:gd name="T62" fmla="*/ 181 w 1167"/>
                    <a:gd name="T63" fmla="*/ 27 h 679"/>
                    <a:gd name="T64" fmla="*/ 172 w 1167"/>
                    <a:gd name="T65" fmla="*/ 20 h 679"/>
                    <a:gd name="T66" fmla="*/ 163 w 1167"/>
                    <a:gd name="T67" fmla="*/ 14 h 679"/>
                    <a:gd name="T68" fmla="*/ 153 w 1167"/>
                    <a:gd name="T69" fmla="*/ 9 h 679"/>
                    <a:gd name="T70" fmla="*/ 143 w 1167"/>
                    <a:gd name="T71" fmla="*/ 5 h 679"/>
                    <a:gd name="T72" fmla="*/ 132 w 1167"/>
                    <a:gd name="T73" fmla="*/ 2 h 679"/>
                    <a:gd name="T74" fmla="*/ 120 w 1167"/>
                    <a:gd name="T75" fmla="*/ 1 h 679"/>
                    <a:gd name="T76" fmla="*/ 109 w 1167"/>
                    <a:gd name="T77" fmla="*/ 0 h 67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167"/>
                    <a:gd name="T118" fmla="*/ 0 h 679"/>
                    <a:gd name="T119" fmla="*/ 1167 w 1167"/>
                    <a:gd name="T120" fmla="*/ 679 h 67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167" h="679">
                      <a:moveTo>
                        <a:pt x="673" y="0"/>
                      </a:moveTo>
                      <a:lnTo>
                        <a:pt x="605" y="3"/>
                      </a:lnTo>
                      <a:lnTo>
                        <a:pt x="538" y="13"/>
                      </a:lnTo>
                      <a:lnTo>
                        <a:pt x="473" y="30"/>
                      </a:lnTo>
                      <a:lnTo>
                        <a:pt x="411" y="53"/>
                      </a:lnTo>
                      <a:lnTo>
                        <a:pt x="352" y="81"/>
                      </a:lnTo>
                      <a:lnTo>
                        <a:pt x="296" y="115"/>
                      </a:lnTo>
                      <a:lnTo>
                        <a:pt x="244" y="153"/>
                      </a:lnTo>
                      <a:lnTo>
                        <a:pt x="197" y="197"/>
                      </a:lnTo>
                      <a:lnTo>
                        <a:pt x="153" y="245"/>
                      </a:lnTo>
                      <a:lnTo>
                        <a:pt x="115" y="297"/>
                      </a:lnTo>
                      <a:lnTo>
                        <a:pt x="82" y="353"/>
                      </a:lnTo>
                      <a:lnTo>
                        <a:pt x="53" y="411"/>
                      </a:lnTo>
                      <a:lnTo>
                        <a:pt x="30" y="473"/>
                      </a:lnTo>
                      <a:lnTo>
                        <a:pt x="13" y="538"/>
                      </a:lnTo>
                      <a:lnTo>
                        <a:pt x="3" y="605"/>
                      </a:lnTo>
                      <a:lnTo>
                        <a:pt x="0" y="674"/>
                      </a:lnTo>
                      <a:lnTo>
                        <a:pt x="0" y="675"/>
                      </a:lnTo>
                      <a:lnTo>
                        <a:pt x="0" y="677"/>
                      </a:lnTo>
                      <a:lnTo>
                        <a:pt x="0" y="679"/>
                      </a:lnTo>
                      <a:lnTo>
                        <a:pt x="98" y="679"/>
                      </a:lnTo>
                      <a:lnTo>
                        <a:pt x="98" y="677"/>
                      </a:lnTo>
                      <a:lnTo>
                        <a:pt x="98" y="675"/>
                      </a:lnTo>
                      <a:lnTo>
                        <a:pt x="98" y="674"/>
                      </a:lnTo>
                      <a:lnTo>
                        <a:pt x="102" y="615"/>
                      </a:lnTo>
                      <a:lnTo>
                        <a:pt x="110" y="558"/>
                      </a:lnTo>
                      <a:lnTo>
                        <a:pt x="123" y="503"/>
                      </a:lnTo>
                      <a:lnTo>
                        <a:pt x="143" y="450"/>
                      </a:lnTo>
                      <a:lnTo>
                        <a:pt x="169" y="399"/>
                      </a:lnTo>
                      <a:lnTo>
                        <a:pt x="197" y="353"/>
                      </a:lnTo>
                      <a:lnTo>
                        <a:pt x="230" y="307"/>
                      </a:lnTo>
                      <a:lnTo>
                        <a:pt x="267" y="267"/>
                      </a:lnTo>
                      <a:lnTo>
                        <a:pt x="307" y="230"/>
                      </a:lnTo>
                      <a:lnTo>
                        <a:pt x="352" y="197"/>
                      </a:lnTo>
                      <a:lnTo>
                        <a:pt x="399" y="168"/>
                      </a:lnTo>
                      <a:lnTo>
                        <a:pt x="449" y="143"/>
                      </a:lnTo>
                      <a:lnTo>
                        <a:pt x="503" y="123"/>
                      </a:lnTo>
                      <a:lnTo>
                        <a:pt x="558" y="110"/>
                      </a:lnTo>
                      <a:lnTo>
                        <a:pt x="615" y="102"/>
                      </a:lnTo>
                      <a:lnTo>
                        <a:pt x="673" y="98"/>
                      </a:lnTo>
                      <a:lnTo>
                        <a:pt x="707" y="100"/>
                      </a:lnTo>
                      <a:lnTo>
                        <a:pt x="742" y="102"/>
                      </a:lnTo>
                      <a:lnTo>
                        <a:pt x="775" y="107"/>
                      </a:lnTo>
                      <a:lnTo>
                        <a:pt x="807" y="113"/>
                      </a:lnTo>
                      <a:lnTo>
                        <a:pt x="839" y="123"/>
                      </a:lnTo>
                      <a:lnTo>
                        <a:pt x="871" y="133"/>
                      </a:lnTo>
                      <a:lnTo>
                        <a:pt x="901" y="145"/>
                      </a:lnTo>
                      <a:lnTo>
                        <a:pt x="931" y="158"/>
                      </a:lnTo>
                      <a:lnTo>
                        <a:pt x="959" y="174"/>
                      </a:lnTo>
                      <a:lnTo>
                        <a:pt x="986" y="190"/>
                      </a:lnTo>
                      <a:lnTo>
                        <a:pt x="1013" y="209"/>
                      </a:lnTo>
                      <a:lnTo>
                        <a:pt x="1038" y="229"/>
                      </a:lnTo>
                      <a:lnTo>
                        <a:pt x="1063" y="250"/>
                      </a:lnTo>
                      <a:lnTo>
                        <a:pt x="1086" y="272"/>
                      </a:lnTo>
                      <a:lnTo>
                        <a:pt x="1108" y="296"/>
                      </a:lnTo>
                      <a:lnTo>
                        <a:pt x="1128" y="321"/>
                      </a:lnTo>
                      <a:lnTo>
                        <a:pt x="1138" y="294"/>
                      </a:lnTo>
                      <a:lnTo>
                        <a:pt x="1148" y="267"/>
                      </a:lnTo>
                      <a:lnTo>
                        <a:pt x="1158" y="240"/>
                      </a:lnTo>
                      <a:lnTo>
                        <a:pt x="1167" y="214"/>
                      </a:lnTo>
                      <a:lnTo>
                        <a:pt x="1143" y="190"/>
                      </a:lnTo>
                      <a:lnTo>
                        <a:pt x="1118" y="167"/>
                      </a:lnTo>
                      <a:lnTo>
                        <a:pt x="1092" y="145"/>
                      </a:lnTo>
                      <a:lnTo>
                        <a:pt x="1065" y="125"/>
                      </a:lnTo>
                      <a:lnTo>
                        <a:pt x="1036" y="105"/>
                      </a:lnTo>
                      <a:lnTo>
                        <a:pt x="1008" y="88"/>
                      </a:lnTo>
                      <a:lnTo>
                        <a:pt x="978" y="71"/>
                      </a:lnTo>
                      <a:lnTo>
                        <a:pt x="946" y="56"/>
                      </a:lnTo>
                      <a:lnTo>
                        <a:pt x="914" y="45"/>
                      </a:lnTo>
                      <a:lnTo>
                        <a:pt x="883" y="33"/>
                      </a:lnTo>
                      <a:lnTo>
                        <a:pt x="849" y="23"/>
                      </a:lnTo>
                      <a:lnTo>
                        <a:pt x="816" y="15"/>
                      </a:lnTo>
                      <a:lnTo>
                        <a:pt x="781" y="8"/>
                      </a:lnTo>
                      <a:lnTo>
                        <a:pt x="745" y="3"/>
                      </a:lnTo>
                      <a:lnTo>
                        <a:pt x="710" y="1"/>
                      </a:lnTo>
                      <a:lnTo>
                        <a:pt x="673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2" name="Freeform 1053"/>
                <p:cNvSpPr>
                  <a:spLocks/>
                </p:cNvSpPr>
                <p:nvPr/>
              </p:nvSpPr>
              <p:spPr bwMode="auto">
                <a:xfrm>
                  <a:off x="5501" y="3442"/>
                  <a:ext cx="159" cy="88"/>
                </a:xfrm>
                <a:custGeom>
                  <a:avLst/>
                  <a:gdLst>
                    <a:gd name="T0" fmla="*/ 48 w 291"/>
                    <a:gd name="T1" fmla="*/ 26 h 162"/>
                    <a:gd name="T2" fmla="*/ 2 w 291"/>
                    <a:gd name="T3" fmla="*/ 0 h 162"/>
                    <a:gd name="T4" fmla="*/ 1 w 291"/>
                    <a:gd name="T5" fmla="*/ 1 h 162"/>
                    <a:gd name="T6" fmla="*/ 1 w 291"/>
                    <a:gd name="T7" fmla="*/ 1 h 162"/>
                    <a:gd name="T8" fmla="*/ 1 w 291"/>
                    <a:gd name="T9" fmla="*/ 1 h 162"/>
                    <a:gd name="T10" fmla="*/ 0 w 291"/>
                    <a:gd name="T11" fmla="*/ 2 h 162"/>
                    <a:gd name="T12" fmla="*/ 48 w 291"/>
                    <a:gd name="T13" fmla="*/ 26 h 16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1"/>
                    <a:gd name="T22" fmla="*/ 0 h 162"/>
                    <a:gd name="T23" fmla="*/ 291 w 291"/>
                    <a:gd name="T24" fmla="*/ 162 h 16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1" h="162">
                      <a:moveTo>
                        <a:pt x="291" y="162"/>
                      </a:moveTo>
                      <a:lnTo>
                        <a:pt x="9" y="0"/>
                      </a:lnTo>
                      <a:lnTo>
                        <a:pt x="7" y="3"/>
                      </a:lnTo>
                      <a:lnTo>
                        <a:pt x="5" y="5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91" y="16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3" name="Freeform 1054"/>
                <p:cNvSpPr>
                  <a:spLocks/>
                </p:cNvSpPr>
                <p:nvPr/>
              </p:nvSpPr>
              <p:spPr bwMode="auto">
                <a:xfrm>
                  <a:off x="5411" y="3389"/>
                  <a:ext cx="95" cy="59"/>
                </a:xfrm>
                <a:custGeom>
                  <a:avLst/>
                  <a:gdLst>
                    <a:gd name="T0" fmla="*/ 0 w 174"/>
                    <a:gd name="T1" fmla="*/ 3 h 109"/>
                    <a:gd name="T2" fmla="*/ 27 w 174"/>
                    <a:gd name="T3" fmla="*/ 17 h 109"/>
                    <a:gd name="T4" fmla="*/ 27 w 174"/>
                    <a:gd name="T5" fmla="*/ 17 h 109"/>
                    <a:gd name="T6" fmla="*/ 28 w 174"/>
                    <a:gd name="T7" fmla="*/ 16 h 109"/>
                    <a:gd name="T8" fmla="*/ 28 w 174"/>
                    <a:gd name="T9" fmla="*/ 16 h 109"/>
                    <a:gd name="T10" fmla="*/ 28 w 174"/>
                    <a:gd name="T11" fmla="*/ 16 h 109"/>
                    <a:gd name="T12" fmla="*/ 1 w 174"/>
                    <a:gd name="T13" fmla="*/ 0 h 109"/>
                    <a:gd name="T14" fmla="*/ 0 w 174"/>
                    <a:gd name="T15" fmla="*/ 3 h 10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09"/>
                    <a:gd name="T26" fmla="*/ 174 w 174"/>
                    <a:gd name="T27" fmla="*/ 109 h 10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09">
                      <a:moveTo>
                        <a:pt x="0" y="20"/>
                      </a:moveTo>
                      <a:lnTo>
                        <a:pt x="165" y="109"/>
                      </a:lnTo>
                      <a:lnTo>
                        <a:pt x="167" y="105"/>
                      </a:lnTo>
                      <a:lnTo>
                        <a:pt x="170" y="102"/>
                      </a:lnTo>
                      <a:lnTo>
                        <a:pt x="172" y="100"/>
                      </a:lnTo>
                      <a:lnTo>
                        <a:pt x="174" y="97"/>
                      </a:lnTo>
                      <a:lnTo>
                        <a:pt x="6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4" name="Freeform 1055"/>
                <p:cNvSpPr>
                  <a:spLocks/>
                </p:cNvSpPr>
                <p:nvPr/>
              </p:nvSpPr>
              <p:spPr bwMode="auto">
                <a:xfrm>
                  <a:off x="5468" y="3484"/>
                  <a:ext cx="134" cy="122"/>
                </a:xfrm>
                <a:custGeom>
                  <a:avLst/>
                  <a:gdLst>
                    <a:gd name="T0" fmla="*/ 40 w 246"/>
                    <a:gd name="T1" fmla="*/ 36 h 224"/>
                    <a:gd name="T2" fmla="*/ 1 w 246"/>
                    <a:gd name="T3" fmla="*/ 0 h 224"/>
                    <a:gd name="T4" fmla="*/ 1 w 246"/>
                    <a:gd name="T5" fmla="*/ 1 h 224"/>
                    <a:gd name="T6" fmla="*/ 1 w 246"/>
                    <a:gd name="T7" fmla="*/ 1 h 224"/>
                    <a:gd name="T8" fmla="*/ 1 w 246"/>
                    <a:gd name="T9" fmla="*/ 1 h 224"/>
                    <a:gd name="T10" fmla="*/ 0 w 246"/>
                    <a:gd name="T11" fmla="*/ 2 h 224"/>
                    <a:gd name="T12" fmla="*/ 40 w 246"/>
                    <a:gd name="T13" fmla="*/ 36 h 2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6"/>
                    <a:gd name="T22" fmla="*/ 0 h 224"/>
                    <a:gd name="T23" fmla="*/ 246 w 246"/>
                    <a:gd name="T24" fmla="*/ 224 h 2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6" h="224">
                      <a:moveTo>
                        <a:pt x="246" y="224"/>
                      </a:moveTo>
                      <a:lnTo>
                        <a:pt x="8" y="0"/>
                      </a:lnTo>
                      <a:lnTo>
                        <a:pt x="7" y="3"/>
                      </a:lnTo>
                      <a:lnTo>
                        <a:pt x="5" y="7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46" y="2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5" name="Freeform 1056"/>
                <p:cNvSpPr>
                  <a:spLocks/>
                </p:cNvSpPr>
                <p:nvPr/>
              </p:nvSpPr>
              <p:spPr bwMode="auto">
                <a:xfrm>
                  <a:off x="5388" y="3412"/>
                  <a:ext cx="85" cy="78"/>
                </a:xfrm>
                <a:custGeom>
                  <a:avLst/>
                  <a:gdLst>
                    <a:gd name="T0" fmla="*/ 0 w 155"/>
                    <a:gd name="T1" fmla="*/ 2 h 143"/>
                    <a:gd name="T2" fmla="*/ 24 w 155"/>
                    <a:gd name="T3" fmla="*/ 23 h 143"/>
                    <a:gd name="T4" fmla="*/ 25 w 155"/>
                    <a:gd name="T5" fmla="*/ 22 h 143"/>
                    <a:gd name="T6" fmla="*/ 25 w 155"/>
                    <a:gd name="T7" fmla="*/ 22 h 143"/>
                    <a:gd name="T8" fmla="*/ 25 w 155"/>
                    <a:gd name="T9" fmla="*/ 22 h 143"/>
                    <a:gd name="T10" fmla="*/ 26 w 155"/>
                    <a:gd name="T11" fmla="*/ 21 h 143"/>
                    <a:gd name="T12" fmla="*/ 3 w 155"/>
                    <a:gd name="T13" fmla="*/ 0 h 143"/>
                    <a:gd name="T14" fmla="*/ 0 w 155"/>
                    <a:gd name="T15" fmla="*/ 2 h 14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5"/>
                    <a:gd name="T25" fmla="*/ 0 h 143"/>
                    <a:gd name="T26" fmla="*/ 155 w 155"/>
                    <a:gd name="T27" fmla="*/ 143 h 14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5" h="143">
                      <a:moveTo>
                        <a:pt x="0" y="14"/>
                      </a:moveTo>
                      <a:lnTo>
                        <a:pt x="147" y="143"/>
                      </a:lnTo>
                      <a:lnTo>
                        <a:pt x="149" y="139"/>
                      </a:lnTo>
                      <a:lnTo>
                        <a:pt x="152" y="138"/>
                      </a:lnTo>
                      <a:lnTo>
                        <a:pt x="154" y="134"/>
                      </a:lnTo>
                      <a:lnTo>
                        <a:pt x="155" y="131"/>
                      </a:lnTo>
                      <a:lnTo>
                        <a:pt x="17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6" name="Freeform 1057"/>
                <p:cNvSpPr>
                  <a:spLocks/>
                </p:cNvSpPr>
                <p:nvPr/>
              </p:nvSpPr>
              <p:spPr bwMode="auto">
                <a:xfrm>
                  <a:off x="5364" y="3597"/>
                  <a:ext cx="6" cy="97"/>
                </a:xfrm>
                <a:custGeom>
                  <a:avLst/>
                  <a:gdLst>
                    <a:gd name="T0" fmla="*/ 0 w 11"/>
                    <a:gd name="T1" fmla="*/ 29 h 177"/>
                    <a:gd name="T2" fmla="*/ 2 w 11"/>
                    <a:gd name="T3" fmla="*/ 0 h 177"/>
                    <a:gd name="T4" fmla="*/ 2 w 11"/>
                    <a:gd name="T5" fmla="*/ 1 h 177"/>
                    <a:gd name="T6" fmla="*/ 1 w 11"/>
                    <a:gd name="T7" fmla="*/ 1 h 177"/>
                    <a:gd name="T8" fmla="*/ 1 w 11"/>
                    <a:gd name="T9" fmla="*/ 1 h 177"/>
                    <a:gd name="T10" fmla="*/ 1 w 11"/>
                    <a:gd name="T11" fmla="*/ 1 h 177"/>
                    <a:gd name="T12" fmla="*/ 0 w 11"/>
                    <a:gd name="T13" fmla="*/ 29 h 1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"/>
                    <a:gd name="T22" fmla="*/ 0 h 177"/>
                    <a:gd name="T23" fmla="*/ 11 w 11"/>
                    <a:gd name="T24" fmla="*/ 177 h 17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" h="177">
                      <a:moveTo>
                        <a:pt x="0" y="177"/>
                      </a:moveTo>
                      <a:lnTo>
                        <a:pt x="11" y="0"/>
                      </a:lnTo>
                      <a:lnTo>
                        <a:pt x="10" y="2"/>
                      </a:lnTo>
                      <a:lnTo>
                        <a:pt x="8" y="3"/>
                      </a:lnTo>
                      <a:lnTo>
                        <a:pt x="5" y="7"/>
                      </a:lnTo>
                      <a:lnTo>
                        <a:pt x="3" y="8"/>
                      </a:lnTo>
                      <a:lnTo>
                        <a:pt x="0" y="17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7" name="Freeform 1058"/>
                <p:cNvSpPr>
                  <a:spLocks/>
                </p:cNvSpPr>
                <p:nvPr/>
              </p:nvSpPr>
              <p:spPr bwMode="auto">
                <a:xfrm>
                  <a:off x="5365" y="3410"/>
                  <a:ext cx="17" cy="192"/>
                </a:xfrm>
                <a:custGeom>
                  <a:avLst/>
                  <a:gdLst>
                    <a:gd name="T0" fmla="*/ 2 w 30"/>
                    <a:gd name="T1" fmla="*/ 0 h 351"/>
                    <a:gd name="T2" fmla="*/ 0 w 30"/>
                    <a:gd name="T3" fmla="*/ 57 h 351"/>
                    <a:gd name="T4" fmla="*/ 1 w 30"/>
                    <a:gd name="T5" fmla="*/ 57 h 351"/>
                    <a:gd name="T6" fmla="*/ 1 w 30"/>
                    <a:gd name="T7" fmla="*/ 56 h 351"/>
                    <a:gd name="T8" fmla="*/ 1 w 30"/>
                    <a:gd name="T9" fmla="*/ 56 h 351"/>
                    <a:gd name="T10" fmla="*/ 2 w 30"/>
                    <a:gd name="T11" fmla="*/ 56 h 351"/>
                    <a:gd name="T12" fmla="*/ 6 w 30"/>
                    <a:gd name="T13" fmla="*/ 1 h 351"/>
                    <a:gd name="T14" fmla="*/ 2 w 30"/>
                    <a:gd name="T15" fmla="*/ 0 h 35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"/>
                    <a:gd name="T25" fmla="*/ 0 h 351"/>
                    <a:gd name="T26" fmla="*/ 30 w 30"/>
                    <a:gd name="T27" fmla="*/ 351 h 35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" h="351">
                      <a:moveTo>
                        <a:pt x="8" y="0"/>
                      </a:moveTo>
                      <a:lnTo>
                        <a:pt x="0" y="351"/>
                      </a:lnTo>
                      <a:lnTo>
                        <a:pt x="2" y="350"/>
                      </a:lnTo>
                      <a:lnTo>
                        <a:pt x="5" y="346"/>
                      </a:lnTo>
                      <a:lnTo>
                        <a:pt x="7" y="345"/>
                      </a:lnTo>
                      <a:lnTo>
                        <a:pt x="8" y="343"/>
                      </a:lnTo>
                      <a:lnTo>
                        <a:pt x="30" y="5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8" name="Freeform 1059"/>
                <p:cNvSpPr>
                  <a:spLocks/>
                </p:cNvSpPr>
                <p:nvPr/>
              </p:nvSpPr>
              <p:spPr bwMode="auto">
                <a:xfrm>
                  <a:off x="5223" y="3401"/>
                  <a:ext cx="537" cy="364"/>
                </a:xfrm>
                <a:custGeom>
                  <a:avLst/>
                  <a:gdLst>
                    <a:gd name="T0" fmla="*/ 143 w 986"/>
                    <a:gd name="T1" fmla="*/ 9 h 669"/>
                    <a:gd name="T2" fmla="*/ 139 w 986"/>
                    <a:gd name="T3" fmla="*/ 27 h 669"/>
                    <a:gd name="T4" fmla="*/ 132 w 986"/>
                    <a:gd name="T5" fmla="*/ 44 h 669"/>
                    <a:gd name="T6" fmla="*/ 122 w 986"/>
                    <a:gd name="T7" fmla="*/ 59 h 669"/>
                    <a:gd name="T8" fmla="*/ 109 w 986"/>
                    <a:gd name="T9" fmla="*/ 71 h 669"/>
                    <a:gd name="T10" fmla="*/ 94 w 986"/>
                    <a:gd name="T11" fmla="*/ 81 h 669"/>
                    <a:gd name="T12" fmla="*/ 78 w 986"/>
                    <a:gd name="T13" fmla="*/ 88 h 669"/>
                    <a:gd name="T14" fmla="*/ 59 w 986"/>
                    <a:gd name="T15" fmla="*/ 91 h 669"/>
                    <a:gd name="T16" fmla="*/ 45 w 986"/>
                    <a:gd name="T17" fmla="*/ 92 h 669"/>
                    <a:gd name="T18" fmla="*/ 36 w 986"/>
                    <a:gd name="T19" fmla="*/ 91 h 669"/>
                    <a:gd name="T20" fmla="*/ 27 w 986"/>
                    <a:gd name="T21" fmla="*/ 89 h 669"/>
                    <a:gd name="T22" fmla="*/ 19 w 986"/>
                    <a:gd name="T23" fmla="*/ 86 h 669"/>
                    <a:gd name="T24" fmla="*/ 12 w 986"/>
                    <a:gd name="T25" fmla="*/ 86 h 669"/>
                    <a:gd name="T26" fmla="*/ 9 w 986"/>
                    <a:gd name="T27" fmla="*/ 89 h 669"/>
                    <a:gd name="T28" fmla="*/ 5 w 986"/>
                    <a:gd name="T29" fmla="*/ 92 h 669"/>
                    <a:gd name="T30" fmla="*/ 2 w 986"/>
                    <a:gd name="T31" fmla="*/ 94 h 669"/>
                    <a:gd name="T32" fmla="*/ 3 w 986"/>
                    <a:gd name="T33" fmla="*/ 97 h 669"/>
                    <a:gd name="T34" fmla="*/ 9 w 986"/>
                    <a:gd name="T35" fmla="*/ 100 h 669"/>
                    <a:gd name="T36" fmla="*/ 15 w 986"/>
                    <a:gd name="T37" fmla="*/ 102 h 669"/>
                    <a:gd name="T38" fmla="*/ 21 w 986"/>
                    <a:gd name="T39" fmla="*/ 103 h 669"/>
                    <a:gd name="T40" fmla="*/ 27 w 986"/>
                    <a:gd name="T41" fmla="*/ 106 h 669"/>
                    <a:gd name="T42" fmla="*/ 34 w 986"/>
                    <a:gd name="T43" fmla="*/ 107 h 669"/>
                    <a:gd name="T44" fmla="*/ 40 w 986"/>
                    <a:gd name="T45" fmla="*/ 107 h 669"/>
                    <a:gd name="T46" fmla="*/ 47 w 986"/>
                    <a:gd name="T47" fmla="*/ 108 h 669"/>
                    <a:gd name="T48" fmla="*/ 61 w 986"/>
                    <a:gd name="T49" fmla="*/ 107 h 669"/>
                    <a:gd name="T50" fmla="*/ 82 w 986"/>
                    <a:gd name="T51" fmla="*/ 103 h 669"/>
                    <a:gd name="T52" fmla="*/ 102 w 986"/>
                    <a:gd name="T53" fmla="*/ 95 h 669"/>
                    <a:gd name="T54" fmla="*/ 119 w 986"/>
                    <a:gd name="T55" fmla="*/ 83 h 669"/>
                    <a:gd name="T56" fmla="*/ 135 w 986"/>
                    <a:gd name="T57" fmla="*/ 69 h 669"/>
                    <a:gd name="T58" fmla="*/ 145 w 986"/>
                    <a:gd name="T59" fmla="*/ 52 h 669"/>
                    <a:gd name="T60" fmla="*/ 154 w 986"/>
                    <a:gd name="T61" fmla="*/ 32 h 669"/>
                    <a:gd name="T62" fmla="*/ 158 w 986"/>
                    <a:gd name="T63" fmla="*/ 11 h 669"/>
                    <a:gd name="T64" fmla="*/ 143 w 986"/>
                    <a:gd name="T65" fmla="*/ 0 h 669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986"/>
                    <a:gd name="T100" fmla="*/ 0 h 669"/>
                    <a:gd name="T101" fmla="*/ 986 w 986"/>
                    <a:gd name="T102" fmla="*/ 669 h 669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986" h="669">
                      <a:moveTo>
                        <a:pt x="887" y="0"/>
                      </a:moveTo>
                      <a:lnTo>
                        <a:pt x="884" y="58"/>
                      </a:lnTo>
                      <a:lnTo>
                        <a:pt x="874" y="115"/>
                      </a:lnTo>
                      <a:lnTo>
                        <a:pt x="861" y="170"/>
                      </a:lnTo>
                      <a:lnTo>
                        <a:pt x="841" y="222"/>
                      </a:lnTo>
                      <a:lnTo>
                        <a:pt x="815" y="272"/>
                      </a:lnTo>
                      <a:lnTo>
                        <a:pt x="787" y="319"/>
                      </a:lnTo>
                      <a:lnTo>
                        <a:pt x="754" y="363"/>
                      </a:lnTo>
                      <a:lnTo>
                        <a:pt x="717" y="403"/>
                      </a:lnTo>
                      <a:lnTo>
                        <a:pt x="675" y="440"/>
                      </a:lnTo>
                      <a:lnTo>
                        <a:pt x="632" y="473"/>
                      </a:lnTo>
                      <a:lnTo>
                        <a:pt x="583" y="502"/>
                      </a:lnTo>
                      <a:lnTo>
                        <a:pt x="533" y="525"/>
                      </a:lnTo>
                      <a:lnTo>
                        <a:pt x="481" y="545"/>
                      </a:lnTo>
                      <a:lnTo>
                        <a:pt x="426" y="558"/>
                      </a:lnTo>
                      <a:lnTo>
                        <a:pt x="369" y="567"/>
                      </a:lnTo>
                      <a:lnTo>
                        <a:pt x="310" y="570"/>
                      </a:lnTo>
                      <a:lnTo>
                        <a:pt x="280" y="570"/>
                      </a:lnTo>
                      <a:lnTo>
                        <a:pt x="252" y="567"/>
                      </a:lnTo>
                      <a:lnTo>
                        <a:pt x="224" y="564"/>
                      </a:lnTo>
                      <a:lnTo>
                        <a:pt x="195" y="558"/>
                      </a:lnTo>
                      <a:lnTo>
                        <a:pt x="167" y="552"/>
                      </a:lnTo>
                      <a:lnTo>
                        <a:pt x="140" y="545"/>
                      </a:lnTo>
                      <a:lnTo>
                        <a:pt x="113" y="535"/>
                      </a:lnTo>
                      <a:lnTo>
                        <a:pt x="86" y="525"/>
                      </a:lnTo>
                      <a:lnTo>
                        <a:pt x="76" y="533"/>
                      </a:lnTo>
                      <a:lnTo>
                        <a:pt x="65" y="542"/>
                      </a:lnTo>
                      <a:lnTo>
                        <a:pt x="55" y="552"/>
                      </a:lnTo>
                      <a:lnTo>
                        <a:pt x="43" y="560"/>
                      </a:lnTo>
                      <a:lnTo>
                        <a:pt x="33" y="569"/>
                      </a:lnTo>
                      <a:lnTo>
                        <a:pt x="21" y="577"/>
                      </a:lnTo>
                      <a:lnTo>
                        <a:pt x="11" y="585"/>
                      </a:lnTo>
                      <a:lnTo>
                        <a:pt x="0" y="594"/>
                      </a:lnTo>
                      <a:lnTo>
                        <a:pt x="18" y="602"/>
                      </a:lnTo>
                      <a:lnTo>
                        <a:pt x="35" y="610"/>
                      </a:lnTo>
                      <a:lnTo>
                        <a:pt x="53" y="619"/>
                      </a:lnTo>
                      <a:lnTo>
                        <a:pt x="71" y="625"/>
                      </a:lnTo>
                      <a:lnTo>
                        <a:pt x="90" y="632"/>
                      </a:lnTo>
                      <a:lnTo>
                        <a:pt x="110" y="639"/>
                      </a:lnTo>
                      <a:lnTo>
                        <a:pt x="128" y="644"/>
                      </a:lnTo>
                      <a:lnTo>
                        <a:pt x="148" y="649"/>
                      </a:lnTo>
                      <a:lnTo>
                        <a:pt x="168" y="654"/>
                      </a:lnTo>
                      <a:lnTo>
                        <a:pt x="187" y="657"/>
                      </a:lnTo>
                      <a:lnTo>
                        <a:pt x="207" y="661"/>
                      </a:lnTo>
                      <a:lnTo>
                        <a:pt x="229" y="664"/>
                      </a:lnTo>
                      <a:lnTo>
                        <a:pt x="249" y="666"/>
                      </a:lnTo>
                      <a:lnTo>
                        <a:pt x="269" y="667"/>
                      </a:lnTo>
                      <a:lnTo>
                        <a:pt x="289" y="669"/>
                      </a:lnTo>
                      <a:lnTo>
                        <a:pt x="310" y="669"/>
                      </a:lnTo>
                      <a:lnTo>
                        <a:pt x="379" y="666"/>
                      </a:lnTo>
                      <a:lnTo>
                        <a:pt x="446" y="656"/>
                      </a:lnTo>
                      <a:lnTo>
                        <a:pt x="511" y="639"/>
                      </a:lnTo>
                      <a:lnTo>
                        <a:pt x="573" y="617"/>
                      </a:lnTo>
                      <a:lnTo>
                        <a:pt x="632" y="589"/>
                      </a:lnTo>
                      <a:lnTo>
                        <a:pt x="687" y="555"/>
                      </a:lnTo>
                      <a:lnTo>
                        <a:pt x="739" y="517"/>
                      </a:lnTo>
                      <a:lnTo>
                        <a:pt x="787" y="473"/>
                      </a:lnTo>
                      <a:lnTo>
                        <a:pt x="831" y="426"/>
                      </a:lnTo>
                      <a:lnTo>
                        <a:pt x="869" y="374"/>
                      </a:lnTo>
                      <a:lnTo>
                        <a:pt x="902" y="319"/>
                      </a:lnTo>
                      <a:lnTo>
                        <a:pt x="931" y="261"/>
                      </a:lnTo>
                      <a:lnTo>
                        <a:pt x="954" y="199"/>
                      </a:lnTo>
                      <a:lnTo>
                        <a:pt x="971" y="135"/>
                      </a:lnTo>
                      <a:lnTo>
                        <a:pt x="983" y="68"/>
                      </a:lnTo>
                      <a:lnTo>
                        <a:pt x="986" y="0"/>
                      </a:lnTo>
                      <a:lnTo>
                        <a:pt x="887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09" name="Freeform 1060"/>
                <p:cNvSpPr>
                  <a:spLocks/>
                </p:cNvSpPr>
                <p:nvPr/>
              </p:nvSpPr>
              <p:spPr bwMode="auto">
                <a:xfrm>
                  <a:off x="5025" y="3401"/>
                  <a:ext cx="244" cy="323"/>
                </a:xfrm>
                <a:custGeom>
                  <a:avLst/>
                  <a:gdLst>
                    <a:gd name="T0" fmla="*/ 16 w 449"/>
                    <a:gd name="T1" fmla="*/ 0 h 594"/>
                    <a:gd name="T2" fmla="*/ 0 w 449"/>
                    <a:gd name="T3" fmla="*/ 0 h 594"/>
                    <a:gd name="T4" fmla="*/ 1 w 449"/>
                    <a:gd name="T5" fmla="*/ 8 h 594"/>
                    <a:gd name="T6" fmla="*/ 1 w 449"/>
                    <a:gd name="T7" fmla="*/ 15 h 594"/>
                    <a:gd name="T8" fmla="*/ 2 w 449"/>
                    <a:gd name="T9" fmla="*/ 23 h 594"/>
                    <a:gd name="T10" fmla="*/ 4 w 449"/>
                    <a:gd name="T11" fmla="*/ 30 h 594"/>
                    <a:gd name="T12" fmla="*/ 7 w 449"/>
                    <a:gd name="T13" fmla="*/ 38 h 594"/>
                    <a:gd name="T14" fmla="*/ 9 w 449"/>
                    <a:gd name="T15" fmla="*/ 44 h 594"/>
                    <a:gd name="T16" fmla="*/ 12 w 449"/>
                    <a:gd name="T17" fmla="*/ 50 h 594"/>
                    <a:gd name="T18" fmla="*/ 16 w 449"/>
                    <a:gd name="T19" fmla="*/ 57 h 594"/>
                    <a:gd name="T20" fmla="*/ 20 w 449"/>
                    <a:gd name="T21" fmla="*/ 63 h 594"/>
                    <a:gd name="T22" fmla="*/ 24 w 449"/>
                    <a:gd name="T23" fmla="*/ 69 h 594"/>
                    <a:gd name="T24" fmla="*/ 29 w 449"/>
                    <a:gd name="T25" fmla="*/ 73 h 594"/>
                    <a:gd name="T26" fmla="*/ 35 w 449"/>
                    <a:gd name="T27" fmla="*/ 79 h 594"/>
                    <a:gd name="T28" fmla="*/ 40 w 449"/>
                    <a:gd name="T29" fmla="*/ 84 h 594"/>
                    <a:gd name="T30" fmla="*/ 46 w 449"/>
                    <a:gd name="T31" fmla="*/ 88 h 594"/>
                    <a:gd name="T32" fmla="*/ 52 w 449"/>
                    <a:gd name="T33" fmla="*/ 92 h 594"/>
                    <a:gd name="T34" fmla="*/ 58 w 449"/>
                    <a:gd name="T35" fmla="*/ 96 h 594"/>
                    <a:gd name="T36" fmla="*/ 60 w 449"/>
                    <a:gd name="T37" fmla="*/ 94 h 594"/>
                    <a:gd name="T38" fmla="*/ 62 w 449"/>
                    <a:gd name="T39" fmla="*/ 93 h 594"/>
                    <a:gd name="T40" fmla="*/ 64 w 449"/>
                    <a:gd name="T41" fmla="*/ 91 h 594"/>
                    <a:gd name="T42" fmla="*/ 65 w 449"/>
                    <a:gd name="T43" fmla="*/ 90 h 594"/>
                    <a:gd name="T44" fmla="*/ 67 w 449"/>
                    <a:gd name="T45" fmla="*/ 89 h 594"/>
                    <a:gd name="T46" fmla="*/ 69 w 449"/>
                    <a:gd name="T47" fmla="*/ 87 h 594"/>
                    <a:gd name="T48" fmla="*/ 71 w 449"/>
                    <a:gd name="T49" fmla="*/ 86 h 594"/>
                    <a:gd name="T50" fmla="*/ 72 w 449"/>
                    <a:gd name="T51" fmla="*/ 84 h 594"/>
                    <a:gd name="T52" fmla="*/ 66 w 449"/>
                    <a:gd name="T53" fmla="*/ 82 h 594"/>
                    <a:gd name="T54" fmla="*/ 60 w 449"/>
                    <a:gd name="T55" fmla="*/ 78 h 594"/>
                    <a:gd name="T56" fmla="*/ 55 w 449"/>
                    <a:gd name="T57" fmla="*/ 75 h 594"/>
                    <a:gd name="T58" fmla="*/ 49 w 449"/>
                    <a:gd name="T59" fmla="*/ 71 h 594"/>
                    <a:gd name="T60" fmla="*/ 45 w 449"/>
                    <a:gd name="T61" fmla="*/ 66 h 594"/>
                    <a:gd name="T62" fmla="*/ 40 w 449"/>
                    <a:gd name="T63" fmla="*/ 61 h 594"/>
                    <a:gd name="T64" fmla="*/ 36 w 449"/>
                    <a:gd name="T65" fmla="*/ 57 h 594"/>
                    <a:gd name="T66" fmla="*/ 32 w 449"/>
                    <a:gd name="T67" fmla="*/ 51 h 594"/>
                    <a:gd name="T68" fmla="*/ 28 w 449"/>
                    <a:gd name="T69" fmla="*/ 46 h 594"/>
                    <a:gd name="T70" fmla="*/ 25 w 449"/>
                    <a:gd name="T71" fmla="*/ 40 h 594"/>
                    <a:gd name="T72" fmla="*/ 22 w 449"/>
                    <a:gd name="T73" fmla="*/ 34 h 594"/>
                    <a:gd name="T74" fmla="*/ 20 w 449"/>
                    <a:gd name="T75" fmla="*/ 27 h 594"/>
                    <a:gd name="T76" fmla="*/ 18 w 449"/>
                    <a:gd name="T77" fmla="*/ 21 h 594"/>
                    <a:gd name="T78" fmla="*/ 17 w 449"/>
                    <a:gd name="T79" fmla="*/ 14 h 594"/>
                    <a:gd name="T80" fmla="*/ 16 w 449"/>
                    <a:gd name="T81" fmla="*/ 7 h 594"/>
                    <a:gd name="T82" fmla="*/ 16 w 449"/>
                    <a:gd name="T83" fmla="*/ 0 h 59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49"/>
                    <a:gd name="T127" fmla="*/ 0 h 594"/>
                    <a:gd name="T128" fmla="*/ 449 w 449"/>
                    <a:gd name="T129" fmla="*/ 594 h 59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49" h="594">
                      <a:moveTo>
                        <a:pt x="98" y="0"/>
                      </a:moveTo>
                      <a:lnTo>
                        <a:pt x="0" y="0"/>
                      </a:lnTo>
                      <a:lnTo>
                        <a:pt x="1" y="48"/>
                      </a:lnTo>
                      <a:lnTo>
                        <a:pt x="6" y="95"/>
                      </a:lnTo>
                      <a:lnTo>
                        <a:pt x="15" y="142"/>
                      </a:lnTo>
                      <a:lnTo>
                        <a:pt x="26" y="185"/>
                      </a:lnTo>
                      <a:lnTo>
                        <a:pt x="41" y="231"/>
                      </a:lnTo>
                      <a:lnTo>
                        <a:pt x="58" y="272"/>
                      </a:lnTo>
                      <a:lnTo>
                        <a:pt x="78" y="313"/>
                      </a:lnTo>
                      <a:lnTo>
                        <a:pt x="102" y="351"/>
                      </a:lnTo>
                      <a:lnTo>
                        <a:pt x="127" y="390"/>
                      </a:lnTo>
                      <a:lnTo>
                        <a:pt x="153" y="425"/>
                      </a:lnTo>
                      <a:lnTo>
                        <a:pt x="184" y="458"/>
                      </a:lnTo>
                      <a:lnTo>
                        <a:pt x="215" y="490"/>
                      </a:lnTo>
                      <a:lnTo>
                        <a:pt x="250" y="520"/>
                      </a:lnTo>
                      <a:lnTo>
                        <a:pt x="286" y="547"/>
                      </a:lnTo>
                      <a:lnTo>
                        <a:pt x="322" y="572"/>
                      </a:lnTo>
                      <a:lnTo>
                        <a:pt x="363" y="594"/>
                      </a:lnTo>
                      <a:lnTo>
                        <a:pt x="374" y="585"/>
                      </a:lnTo>
                      <a:lnTo>
                        <a:pt x="384" y="577"/>
                      </a:lnTo>
                      <a:lnTo>
                        <a:pt x="396" y="569"/>
                      </a:lnTo>
                      <a:lnTo>
                        <a:pt x="406" y="560"/>
                      </a:lnTo>
                      <a:lnTo>
                        <a:pt x="418" y="552"/>
                      </a:lnTo>
                      <a:lnTo>
                        <a:pt x="428" y="542"/>
                      </a:lnTo>
                      <a:lnTo>
                        <a:pt x="439" y="533"/>
                      </a:lnTo>
                      <a:lnTo>
                        <a:pt x="449" y="525"/>
                      </a:lnTo>
                      <a:lnTo>
                        <a:pt x="413" y="507"/>
                      </a:lnTo>
                      <a:lnTo>
                        <a:pt x="376" y="487"/>
                      </a:lnTo>
                      <a:lnTo>
                        <a:pt x="341" y="465"/>
                      </a:lnTo>
                      <a:lnTo>
                        <a:pt x="309" y="440"/>
                      </a:lnTo>
                      <a:lnTo>
                        <a:pt x="277" y="413"/>
                      </a:lnTo>
                      <a:lnTo>
                        <a:pt x="249" y="383"/>
                      </a:lnTo>
                      <a:lnTo>
                        <a:pt x="222" y="353"/>
                      </a:lnTo>
                      <a:lnTo>
                        <a:pt x="199" y="319"/>
                      </a:lnTo>
                      <a:lnTo>
                        <a:pt x="175" y="284"/>
                      </a:lnTo>
                      <a:lnTo>
                        <a:pt x="157" y="247"/>
                      </a:lnTo>
                      <a:lnTo>
                        <a:pt x="140" y="209"/>
                      </a:lnTo>
                      <a:lnTo>
                        <a:pt x="125" y="170"/>
                      </a:lnTo>
                      <a:lnTo>
                        <a:pt x="113" y="129"/>
                      </a:lnTo>
                      <a:lnTo>
                        <a:pt x="105" y="87"/>
                      </a:lnTo>
                      <a:lnTo>
                        <a:pt x="100" y="43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56334" name="Group 1068"/>
              <p:cNvGrpSpPr>
                <a:grpSpLocks/>
              </p:cNvGrpSpPr>
              <p:nvPr/>
            </p:nvGrpSpPr>
            <p:grpSpPr bwMode="auto">
              <a:xfrm>
                <a:off x="3479" y="3117"/>
                <a:ext cx="735" cy="736"/>
                <a:chOff x="3948" y="3043"/>
                <a:chExt cx="735" cy="736"/>
              </a:xfrm>
            </p:grpSpPr>
            <p:sp>
              <p:nvSpPr>
                <p:cNvPr id="56361" name="Freeform 1015"/>
                <p:cNvSpPr>
                  <a:spLocks/>
                </p:cNvSpPr>
                <p:nvPr/>
              </p:nvSpPr>
              <p:spPr bwMode="auto">
                <a:xfrm>
                  <a:off x="4164" y="3156"/>
                  <a:ext cx="143" cy="249"/>
                </a:xfrm>
                <a:custGeom>
                  <a:avLst/>
                  <a:gdLst>
                    <a:gd name="T0" fmla="*/ 42 w 263"/>
                    <a:gd name="T1" fmla="*/ 72 h 457"/>
                    <a:gd name="T2" fmla="*/ 0 w 263"/>
                    <a:gd name="T3" fmla="*/ 0 h 457"/>
                    <a:gd name="T4" fmla="*/ 40 w 263"/>
                    <a:gd name="T5" fmla="*/ 74 h 457"/>
                    <a:gd name="T6" fmla="*/ 42 w 263"/>
                    <a:gd name="T7" fmla="*/ 72 h 45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63"/>
                    <a:gd name="T13" fmla="*/ 0 h 457"/>
                    <a:gd name="T14" fmla="*/ 263 w 263"/>
                    <a:gd name="T15" fmla="*/ 457 h 45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63" h="457">
                      <a:moveTo>
                        <a:pt x="263" y="444"/>
                      </a:moveTo>
                      <a:lnTo>
                        <a:pt x="0" y="0"/>
                      </a:lnTo>
                      <a:lnTo>
                        <a:pt x="246" y="457"/>
                      </a:lnTo>
                      <a:lnTo>
                        <a:pt x="263" y="4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62" name="Freeform 1016"/>
                <p:cNvSpPr>
                  <a:spLocks/>
                </p:cNvSpPr>
                <p:nvPr/>
              </p:nvSpPr>
              <p:spPr bwMode="auto">
                <a:xfrm>
                  <a:off x="4331" y="3291"/>
                  <a:ext cx="255" cy="130"/>
                </a:xfrm>
                <a:custGeom>
                  <a:avLst/>
                  <a:gdLst>
                    <a:gd name="T0" fmla="*/ 2 w 468"/>
                    <a:gd name="T1" fmla="*/ 39 h 238"/>
                    <a:gd name="T2" fmla="*/ 76 w 468"/>
                    <a:gd name="T3" fmla="*/ 0 h 238"/>
                    <a:gd name="T4" fmla="*/ 0 w 468"/>
                    <a:gd name="T5" fmla="*/ 36 h 238"/>
                    <a:gd name="T6" fmla="*/ 2 w 468"/>
                    <a:gd name="T7" fmla="*/ 39 h 23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68"/>
                    <a:gd name="T13" fmla="*/ 0 h 238"/>
                    <a:gd name="T14" fmla="*/ 468 w 468"/>
                    <a:gd name="T15" fmla="*/ 238 h 23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68" h="238">
                      <a:moveTo>
                        <a:pt x="12" y="238"/>
                      </a:moveTo>
                      <a:lnTo>
                        <a:pt x="468" y="0"/>
                      </a:lnTo>
                      <a:lnTo>
                        <a:pt x="0" y="219"/>
                      </a:lnTo>
                      <a:lnTo>
                        <a:pt x="12" y="2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63" name="Freeform 1034"/>
                <p:cNvSpPr>
                  <a:spLocks/>
                </p:cNvSpPr>
                <p:nvPr/>
              </p:nvSpPr>
              <p:spPr bwMode="auto">
                <a:xfrm>
                  <a:off x="4022" y="3419"/>
                  <a:ext cx="280" cy="44"/>
                </a:xfrm>
                <a:custGeom>
                  <a:avLst/>
                  <a:gdLst>
                    <a:gd name="T0" fmla="*/ 82 w 515"/>
                    <a:gd name="T1" fmla="*/ 0 h 82"/>
                    <a:gd name="T2" fmla="*/ 0 w 515"/>
                    <a:gd name="T3" fmla="*/ 13 h 82"/>
                    <a:gd name="T4" fmla="*/ 83 w 515"/>
                    <a:gd name="T5" fmla="*/ 3 h 82"/>
                    <a:gd name="T6" fmla="*/ 82 w 515"/>
                    <a:gd name="T7" fmla="*/ 0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5"/>
                    <a:gd name="T13" fmla="*/ 0 h 82"/>
                    <a:gd name="T14" fmla="*/ 515 w 515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5" h="82">
                      <a:moveTo>
                        <a:pt x="509" y="0"/>
                      </a:moveTo>
                      <a:lnTo>
                        <a:pt x="0" y="82"/>
                      </a:lnTo>
                      <a:lnTo>
                        <a:pt x="515" y="20"/>
                      </a:lnTo>
                      <a:lnTo>
                        <a:pt x="509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64" name="Freeform 1035"/>
                <p:cNvSpPr>
                  <a:spLocks/>
                </p:cNvSpPr>
                <p:nvPr/>
              </p:nvSpPr>
              <p:spPr bwMode="auto">
                <a:xfrm>
                  <a:off x="4036" y="3306"/>
                  <a:ext cx="261" cy="115"/>
                </a:xfrm>
                <a:custGeom>
                  <a:avLst/>
                  <a:gdLst>
                    <a:gd name="T0" fmla="*/ 78 w 478"/>
                    <a:gd name="T1" fmla="*/ 31 h 211"/>
                    <a:gd name="T2" fmla="*/ 0 w 478"/>
                    <a:gd name="T3" fmla="*/ 0 h 211"/>
                    <a:gd name="T4" fmla="*/ 77 w 478"/>
                    <a:gd name="T5" fmla="*/ 34 h 211"/>
                    <a:gd name="T6" fmla="*/ 78 w 478"/>
                    <a:gd name="T7" fmla="*/ 31 h 21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8"/>
                    <a:gd name="T13" fmla="*/ 0 h 211"/>
                    <a:gd name="T14" fmla="*/ 478 w 478"/>
                    <a:gd name="T15" fmla="*/ 211 h 21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8" h="211">
                      <a:moveTo>
                        <a:pt x="478" y="189"/>
                      </a:moveTo>
                      <a:lnTo>
                        <a:pt x="0" y="0"/>
                      </a:lnTo>
                      <a:lnTo>
                        <a:pt x="473" y="211"/>
                      </a:lnTo>
                      <a:lnTo>
                        <a:pt x="478" y="18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65" name="Freeform 1036"/>
                <p:cNvSpPr>
                  <a:spLocks/>
                </p:cNvSpPr>
                <p:nvPr/>
              </p:nvSpPr>
              <p:spPr bwMode="auto">
                <a:xfrm>
                  <a:off x="4277" y="3114"/>
                  <a:ext cx="31" cy="282"/>
                </a:xfrm>
                <a:custGeom>
                  <a:avLst/>
                  <a:gdLst>
                    <a:gd name="T0" fmla="*/ 9 w 56"/>
                    <a:gd name="T1" fmla="*/ 83 h 517"/>
                    <a:gd name="T2" fmla="*/ 0 w 56"/>
                    <a:gd name="T3" fmla="*/ 0 h 517"/>
                    <a:gd name="T4" fmla="*/ 6 w 56"/>
                    <a:gd name="T5" fmla="*/ 84 h 517"/>
                    <a:gd name="T6" fmla="*/ 9 w 56"/>
                    <a:gd name="T7" fmla="*/ 83 h 51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6"/>
                    <a:gd name="T13" fmla="*/ 0 h 517"/>
                    <a:gd name="T14" fmla="*/ 56 w 56"/>
                    <a:gd name="T15" fmla="*/ 517 h 51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6" h="517">
                      <a:moveTo>
                        <a:pt x="56" y="512"/>
                      </a:moveTo>
                      <a:lnTo>
                        <a:pt x="0" y="0"/>
                      </a:lnTo>
                      <a:lnTo>
                        <a:pt x="35" y="517"/>
                      </a:lnTo>
                      <a:lnTo>
                        <a:pt x="56" y="5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66" name="Freeform 1037"/>
                <p:cNvSpPr>
                  <a:spLocks/>
                </p:cNvSpPr>
                <p:nvPr/>
              </p:nvSpPr>
              <p:spPr bwMode="auto">
                <a:xfrm>
                  <a:off x="4306" y="3137"/>
                  <a:ext cx="130" cy="254"/>
                </a:xfrm>
                <a:custGeom>
                  <a:avLst/>
                  <a:gdLst>
                    <a:gd name="T0" fmla="*/ 4 w 238"/>
                    <a:gd name="T1" fmla="*/ 75 h 467"/>
                    <a:gd name="T2" fmla="*/ 39 w 238"/>
                    <a:gd name="T3" fmla="*/ 0 h 467"/>
                    <a:gd name="T4" fmla="*/ 0 w 238"/>
                    <a:gd name="T5" fmla="*/ 75 h 467"/>
                    <a:gd name="T6" fmla="*/ 4 w 238"/>
                    <a:gd name="T7" fmla="*/ 75 h 46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38"/>
                    <a:gd name="T13" fmla="*/ 0 h 467"/>
                    <a:gd name="T14" fmla="*/ 238 w 238"/>
                    <a:gd name="T15" fmla="*/ 467 h 46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38" h="467">
                      <a:moveTo>
                        <a:pt x="22" y="467"/>
                      </a:moveTo>
                      <a:lnTo>
                        <a:pt x="238" y="0"/>
                      </a:lnTo>
                      <a:lnTo>
                        <a:pt x="0" y="462"/>
                      </a:lnTo>
                      <a:lnTo>
                        <a:pt x="22" y="46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67" name="Freeform 1039"/>
                <p:cNvSpPr>
                  <a:spLocks/>
                </p:cNvSpPr>
                <p:nvPr/>
              </p:nvSpPr>
              <p:spPr bwMode="auto">
                <a:xfrm>
                  <a:off x="4334" y="3402"/>
                  <a:ext cx="249" cy="141"/>
                </a:xfrm>
                <a:custGeom>
                  <a:avLst/>
                  <a:gdLst>
                    <a:gd name="T0" fmla="*/ 0 w 456"/>
                    <a:gd name="T1" fmla="*/ 3 h 259"/>
                    <a:gd name="T2" fmla="*/ 74 w 456"/>
                    <a:gd name="T3" fmla="*/ 42 h 259"/>
                    <a:gd name="T4" fmla="*/ 1 w 456"/>
                    <a:gd name="T5" fmla="*/ 0 h 259"/>
                    <a:gd name="T6" fmla="*/ 0 w 456"/>
                    <a:gd name="T7" fmla="*/ 3 h 2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56"/>
                    <a:gd name="T13" fmla="*/ 0 h 259"/>
                    <a:gd name="T14" fmla="*/ 456 w 456"/>
                    <a:gd name="T15" fmla="*/ 259 h 2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56" h="259">
                      <a:moveTo>
                        <a:pt x="0" y="20"/>
                      </a:moveTo>
                      <a:lnTo>
                        <a:pt x="456" y="259"/>
                      </a:lnTo>
                      <a:lnTo>
                        <a:pt x="7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68" name="Freeform 1040"/>
                <p:cNvSpPr>
                  <a:spLocks/>
                </p:cNvSpPr>
                <p:nvPr/>
              </p:nvSpPr>
              <p:spPr bwMode="auto">
                <a:xfrm>
                  <a:off x="4169" y="3428"/>
                  <a:ext cx="154" cy="243"/>
                </a:xfrm>
                <a:custGeom>
                  <a:avLst/>
                  <a:gdLst>
                    <a:gd name="T0" fmla="*/ 43 w 281"/>
                    <a:gd name="T1" fmla="*/ 0 h 445"/>
                    <a:gd name="T2" fmla="*/ 0 w 281"/>
                    <a:gd name="T3" fmla="*/ 73 h 445"/>
                    <a:gd name="T4" fmla="*/ 46 w 281"/>
                    <a:gd name="T5" fmla="*/ 2 h 445"/>
                    <a:gd name="T6" fmla="*/ 43 w 281"/>
                    <a:gd name="T7" fmla="*/ 0 h 44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81"/>
                    <a:gd name="T13" fmla="*/ 0 h 445"/>
                    <a:gd name="T14" fmla="*/ 281 w 281"/>
                    <a:gd name="T15" fmla="*/ 445 h 44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81" h="445">
                      <a:moveTo>
                        <a:pt x="261" y="0"/>
                      </a:moveTo>
                      <a:lnTo>
                        <a:pt x="0" y="445"/>
                      </a:lnTo>
                      <a:lnTo>
                        <a:pt x="281" y="10"/>
                      </a:lnTo>
                      <a:lnTo>
                        <a:pt x="261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69" name="Freeform 1041"/>
                <p:cNvSpPr>
                  <a:spLocks/>
                </p:cNvSpPr>
                <p:nvPr/>
              </p:nvSpPr>
              <p:spPr bwMode="auto">
                <a:xfrm>
                  <a:off x="4056" y="3424"/>
                  <a:ext cx="254" cy="134"/>
                </a:xfrm>
                <a:custGeom>
                  <a:avLst/>
                  <a:gdLst>
                    <a:gd name="T0" fmla="*/ 74 w 465"/>
                    <a:gd name="T1" fmla="*/ 0 h 246"/>
                    <a:gd name="T2" fmla="*/ 0 w 465"/>
                    <a:gd name="T3" fmla="*/ 40 h 246"/>
                    <a:gd name="T4" fmla="*/ 76 w 465"/>
                    <a:gd name="T5" fmla="*/ 3 h 246"/>
                    <a:gd name="T6" fmla="*/ 74 w 465"/>
                    <a:gd name="T7" fmla="*/ 0 h 24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65"/>
                    <a:gd name="T13" fmla="*/ 0 h 246"/>
                    <a:gd name="T14" fmla="*/ 465 w 465"/>
                    <a:gd name="T15" fmla="*/ 246 h 24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65" h="246">
                      <a:moveTo>
                        <a:pt x="453" y="0"/>
                      </a:moveTo>
                      <a:lnTo>
                        <a:pt x="0" y="246"/>
                      </a:lnTo>
                      <a:lnTo>
                        <a:pt x="465" y="17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0" name="Freeform 1042"/>
                <p:cNvSpPr>
                  <a:spLocks/>
                </p:cNvSpPr>
                <p:nvPr/>
              </p:nvSpPr>
              <p:spPr bwMode="auto">
                <a:xfrm>
                  <a:off x="4312" y="3425"/>
                  <a:ext cx="214" cy="194"/>
                </a:xfrm>
                <a:custGeom>
                  <a:avLst/>
                  <a:gdLst>
                    <a:gd name="T0" fmla="*/ 3 w 393"/>
                    <a:gd name="T1" fmla="*/ 0 h 355"/>
                    <a:gd name="T2" fmla="*/ 64 w 393"/>
                    <a:gd name="T3" fmla="*/ 58 h 355"/>
                    <a:gd name="T4" fmla="*/ 0 w 393"/>
                    <a:gd name="T5" fmla="*/ 2 h 355"/>
                    <a:gd name="T6" fmla="*/ 3 w 393"/>
                    <a:gd name="T7" fmla="*/ 0 h 35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93"/>
                    <a:gd name="T13" fmla="*/ 0 h 355"/>
                    <a:gd name="T14" fmla="*/ 393 w 393"/>
                    <a:gd name="T15" fmla="*/ 355 h 35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93" h="355">
                      <a:moveTo>
                        <a:pt x="17" y="0"/>
                      </a:moveTo>
                      <a:lnTo>
                        <a:pt x="393" y="355"/>
                      </a:lnTo>
                      <a:lnTo>
                        <a:pt x="0" y="15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1" name="Freeform 1043"/>
                <p:cNvSpPr>
                  <a:spLocks/>
                </p:cNvSpPr>
                <p:nvPr/>
              </p:nvSpPr>
              <p:spPr bwMode="auto">
                <a:xfrm>
                  <a:off x="4325" y="3419"/>
                  <a:ext cx="278" cy="60"/>
                </a:xfrm>
                <a:custGeom>
                  <a:avLst/>
                  <a:gdLst>
                    <a:gd name="T0" fmla="*/ 1 w 511"/>
                    <a:gd name="T1" fmla="*/ 0 h 111"/>
                    <a:gd name="T2" fmla="*/ 82 w 511"/>
                    <a:gd name="T3" fmla="*/ 17 h 111"/>
                    <a:gd name="T4" fmla="*/ 0 w 511"/>
                    <a:gd name="T5" fmla="*/ 3 h 111"/>
                    <a:gd name="T6" fmla="*/ 1 w 511"/>
                    <a:gd name="T7" fmla="*/ 0 h 11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1"/>
                    <a:gd name="T13" fmla="*/ 0 h 111"/>
                    <a:gd name="T14" fmla="*/ 511 w 511"/>
                    <a:gd name="T15" fmla="*/ 111 h 11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1" h="111">
                      <a:moveTo>
                        <a:pt x="6" y="0"/>
                      </a:moveTo>
                      <a:lnTo>
                        <a:pt x="511" y="111"/>
                      </a:lnTo>
                      <a:lnTo>
                        <a:pt x="0" y="2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2" name="Freeform 1044"/>
                <p:cNvSpPr>
                  <a:spLocks/>
                </p:cNvSpPr>
                <p:nvPr/>
              </p:nvSpPr>
              <p:spPr bwMode="auto">
                <a:xfrm>
                  <a:off x="4328" y="3187"/>
                  <a:ext cx="183" cy="222"/>
                </a:xfrm>
                <a:custGeom>
                  <a:avLst/>
                  <a:gdLst>
                    <a:gd name="T0" fmla="*/ 0 w 336"/>
                    <a:gd name="T1" fmla="*/ 63 h 407"/>
                    <a:gd name="T2" fmla="*/ 54 w 336"/>
                    <a:gd name="T3" fmla="*/ 0 h 407"/>
                    <a:gd name="T4" fmla="*/ 2 w 336"/>
                    <a:gd name="T5" fmla="*/ 66 h 407"/>
                    <a:gd name="T6" fmla="*/ 0 w 336"/>
                    <a:gd name="T7" fmla="*/ 63 h 40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36"/>
                    <a:gd name="T13" fmla="*/ 0 h 407"/>
                    <a:gd name="T14" fmla="*/ 336 w 336"/>
                    <a:gd name="T15" fmla="*/ 407 h 40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36" h="407">
                      <a:moveTo>
                        <a:pt x="0" y="390"/>
                      </a:moveTo>
                      <a:lnTo>
                        <a:pt x="336" y="0"/>
                      </a:lnTo>
                      <a:lnTo>
                        <a:pt x="15" y="407"/>
                      </a:lnTo>
                      <a:lnTo>
                        <a:pt x="0" y="39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3" name="Freeform 1045"/>
                <p:cNvSpPr>
                  <a:spLocks/>
                </p:cNvSpPr>
                <p:nvPr/>
              </p:nvSpPr>
              <p:spPr bwMode="auto">
                <a:xfrm>
                  <a:off x="4321" y="3116"/>
                  <a:ext cx="47" cy="280"/>
                </a:xfrm>
                <a:custGeom>
                  <a:avLst/>
                  <a:gdLst>
                    <a:gd name="T0" fmla="*/ 0 w 87"/>
                    <a:gd name="T1" fmla="*/ 82 h 513"/>
                    <a:gd name="T2" fmla="*/ 14 w 87"/>
                    <a:gd name="T3" fmla="*/ 0 h 513"/>
                    <a:gd name="T4" fmla="*/ 3 w 87"/>
                    <a:gd name="T5" fmla="*/ 84 h 513"/>
                    <a:gd name="T6" fmla="*/ 0 w 87"/>
                    <a:gd name="T7" fmla="*/ 82 h 5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7"/>
                    <a:gd name="T13" fmla="*/ 0 h 513"/>
                    <a:gd name="T14" fmla="*/ 87 w 87"/>
                    <a:gd name="T15" fmla="*/ 513 h 5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7" h="513">
                      <a:moveTo>
                        <a:pt x="0" y="508"/>
                      </a:moveTo>
                      <a:lnTo>
                        <a:pt x="87" y="0"/>
                      </a:lnTo>
                      <a:lnTo>
                        <a:pt x="22" y="513"/>
                      </a:lnTo>
                      <a:lnTo>
                        <a:pt x="0" y="50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4" name="Freeform 1046"/>
                <p:cNvSpPr>
                  <a:spLocks/>
                </p:cNvSpPr>
                <p:nvPr/>
              </p:nvSpPr>
              <p:spPr bwMode="auto">
                <a:xfrm>
                  <a:off x="4079" y="3223"/>
                  <a:ext cx="232" cy="171"/>
                </a:xfrm>
                <a:custGeom>
                  <a:avLst/>
                  <a:gdLst>
                    <a:gd name="T0" fmla="*/ 67 w 424"/>
                    <a:gd name="T1" fmla="*/ 51 h 314"/>
                    <a:gd name="T2" fmla="*/ 0 w 424"/>
                    <a:gd name="T3" fmla="*/ 0 h 314"/>
                    <a:gd name="T4" fmla="*/ 69 w 424"/>
                    <a:gd name="T5" fmla="*/ 48 h 314"/>
                    <a:gd name="T6" fmla="*/ 67 w 424"/>
                    <a:gd name="T7" fmla="*/ 51 h 3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24"/>
                    <a:gd name="T13" fmla="*/ 0 h 314"/>
                    <a:gd name="T14" fmla="*/ 424 w 424"/>
                    <a:gd name="T15" fmla="*/ 314 h 3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24" h="314">
                      <a:moveTo>
                        <a:pt x="409" y="314"/>
                      </a:moveTo>
                      <a:lnTo>
                        <a:pt x="0" y="0"/>
                      </a:lnTo>
                      <a:lnTo>
                        <a:pt x="424" y="297"/>
                      </a:lnTo>
                      <a:lnTo>
                        <a:pt x="409" y="3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5" name="Freeform 1047"/>
                <p:cNvSpPr>
                  <a:spLocks/>
                </p:cNvSpPr>
                <p:nvPr/>
              </p:nvSpPr>
              <p:spPr bwMode="auto">
                <a:xfrm>
                  <a:off x="4016" y="3368"/>
                  <a:ext cx="283" cy="33"/>
                </a:xfrm>
                <a:custGeom>
                  <a:avLst/>
                  <a:gdLst>
                    <a:gd name="T0" fmla="*/ 83 w 519"/>
                    <a:gd name="T1" fmla="*/ 10 h 60"/>
                    <a:gd name="T2" fmla="*/ 0 w 519"/>
                    <a:gd name="T3" fmla="*/ 0 h 60"/>
                    <a:gd name="T4" fmla="*/ 84 w 519"/>
                    <a:gd name="T5" fmla="*/ 7 h 60"/>
                    <a:gd name="T6" fmla="*/ 83 w 519"/>
                    <a:gd name="T7" fmla="*/ 10 h 6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9"/>
                    <a:gd name="T13" fmla="*/ 0 h 60"/>
                    <a:gd name="T14" fmla="*/ 519 w 519"/>
                    <a:gd name="T15" fmla="*/ 60 h 6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9" h="60">
                      <a:moveTo>
                        <a:pt x="514" y="60"/>
                      </a:moveTo>
                      <a:lnTo>
                        <a:pt x="0" y="0"/>
                      </a:lnTo>
                      <a:lnTo>
                        <a:pt x="519" y="39"/>
                      </a:lnTo>
                      <a:lnTo>
                        <a:pt x="514" y="6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6" name="Freeform 1048"/>
                <p:cNvSpPr>
                  <a:spLocks/>
                </p:cNvSpPr>
                <p:nvPr/>
              </p:nvSpPr>
              <p:spPr bwMode="auto">
                <a:xfrm>
                  <a:off x="4287" y="3424"/>
                  <a:ext cx="18" cy="283"/>
                </a:xfrm>
                <a:custGeom>
                  <a:avLst/>
                  <a:gdLst>
                    <a:gd name="T0" fmla="*/ 5 w 33"/>
                    <a:gd name="T1" fmla="*/ 1 h 519"/>
                    <a:gd name="T2" fmla="*/ 0 w 33"/>
                    <a:gd name="T3" fmla="*/ 84 h 519"/>
                    <a:gd name="T4" fmla="*/ 2 w 33"/>
                    <a:gd name="T5" fmla="*/ 0 h 519"/>
                    <a:gd name="T6" fmla="*/ 5 w 33"/>
                    <a:gd name="T7" fmla="*/ 1 h 5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3"/>
                    <a:gd name="T13" fmla="*/ 0 h 519"/>
                    <a:gd name="T14" fmla="*/ 33 w 33"/>
                    <a:gd name="T15" fmla="*/ 519 h 5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3" h="519">
                      <a:moveTo>
                        <a:pt x="33" y="4"/>
                      </a:moveTo>
                      <a:lnTo>
                        <a:pt x="0" y="519"/>
                      </a:lnTo>
                      <a:lnTo>
                        <a:pt x="12" y="0"/>
                      </a:lnTo>
                      <a:lnTo>
                        <a:pt x="33" y="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7" name="Freeform 1049"/>
                <p:cNvSpPr>
                  <a:spLocks/>
                </p:cNvSpPr>
                <p:nvPr/>
              </p:nvSpPr>
              <p:spPr bwMode="auto">
                <a:xfrm>
                  <a:off x="4305" y="3428"/>
                  <a:ext cx="139" cy="250"/>
                </a:xfrm>
                <a:custGeom>
                  <a:avLst/>
                  <a:gdLst>
                    <a:gd name="T0" fmla="*/ 3 w 256"/>
                    <a:gd name="T1" fmla="*/ 0 h 458"/>
                    <a:gd name="T2" fmla="*/ 41 w 256"/>
                    <a:gd name="T3" fmla="*/ 74 h 458"/>
                    <a:gd name="T4" fmla="*/ 0 w 256"/>
                    <a:gd name="T5" fmla="*/ 1 h 458"/>
                    <a:gd name="T6" fmla="*/ 3 w 256"/>
                    <a:gd name="T7" fmla="*/ 0 h 45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56"/>
                    <a:gd name="T13" fmla="*/ 0 h 458"/>
                    <a:gd name="T14" fmla="*/ 256 w 256"/>
                    <a:gd name="T15" fmla="*/ 458 h 45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56" h="458">
                      <a:moveTo>
                        <a:pt x="20" y="0"/>
                      </a:moveTo>
                      <a:lnTo>
                        <a:pt x="256" y="458"/>
                      </a:lnTo>
                      <a:lnTo>
                        <a:pt x="0" y="7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8" name="Freeform 1050"/>
                <p:cNvSpPr>
                  <a:spLocks/>
                </p:cNvSpPr>
                <p:nvPr/>
              </p:nvSpPr>
              <p:spPr bwMode="auto">
                <a:xfrm>
                  <a:off x="3948" y="3043"/>
                  <a:ext cx="735" cy="371"/>
                </a:xfrm>
                <a:custGeom>
                  <a:avLst/>
                  <a:gdLst>
                    <a:gd name="T0" fmla="*/ 17 w 1349"/>
                    <a:gd name="T1" fmla="*/ 100 h 681"/>
                    <a:gd name="T2" fmla="*/ 20 w 1349"/>
                    <a:gd name="T3" fmla="*/ 81 h 681"/>
                    <a:gd name="T4" fmla="*/ 27 w 1349"/>
                    <a:gd name="T5" fmla="*/ 65 h 681"/>
                    <a:gd name="T6" fmla="*/ 38 w 1349"/>
                    <a:gd name="T7" fmla="*/ 50 h 681"/>
                    <a:gd name="T8" fmla="*/ 50 w 1349"/>
                    <a:gd name="T9" fmla="*/ 38 h 681"/>
                    <a:gd name="T10" fmla="*/ 65 w 1349"/>
                    <a:gd name="T11" fmla="*/ 27 h 681"/>
                    <a:gd name="T12" fmla="*/ 81 w 1349"/>
                    <a:gd name="T13" fmla="*/ 20 h 681"/>
                    <a:gd name="T14" fmla="*/ 100 w 1349"/>
                    <a:gd name="T15" fmla="*/ 17 h 681"/>
                    <a:gd name="T16" fmla="*/ 118 w 1349"/>
                    <a:gd name="T17" fmla="*/ 17 h 681"/>
                    <a:gd name="T18" fmla="*/ 137 w 1349"/>
                    <a:gd name="T19" fmla="*/ 20 h 681"/>
                    <a:gd name="T20" fmla="*/ 154 w 1349"/>
                    <a:gd name="T21" fmla="*/ 27 h 681"/>
                    <a:gd name="T22" fmla="*/ 168 w 1349"/>
                    <a:gd name="T23" fmla="*/ 38 h 681"/>
                    <a:gd name="T24" fmla="*/ 181 w 1349"/>
                    <a:gd name="T25" fmla="*/ 50 h 681"/>
                    <a:gd name="T26" fmla="*/ 191 w 1349"/>
                    <a:gd name="T27" fmla="*/ 65 h 681"/>
                    <a:gd name="T28" fmla="*/ 198 w 1349"/>
                    <a:gd name="T29" fmla="*/ 81 h 681"/>
                    <a:gd name="T30" fmla="*/ 202 w 1349"/>
                    <a:gd name="T31" fmla="*/ 100 h 681"/>
                    <a:gd name="T32" fmla="*/ 203 w 1349"/>
                    <a:gd name="T33" fmla="*/ 109 h 681"/>
                    <a:gd name="T34" fmla="*/ 203 w 1349"/>
                    <a:gd name="T35" fmla="*/ 110 h 681"/>
                    <a:gd name="T36" fmla="*/ 218 w 1349"/>
                    <a:gd name="T37" fmla="*/ 110 h 681"/>
                    <a:gd name="T38" fmla="*/ 218 w 1349"/>
                    <a:gd name="T39" fmla="*/ 110 h 681"/>
                    <a:gd name="T40" fmla="*/ 218 w 1349"/>
                    <a:gd name="T41" fmla="*/ 109 h 681"/>
                    <a:gd name="T42" fmla="*/ 216 w 1349"/>
                    <a:gd name="T43" fmla="*/ 87 h 681"/>
                    <a:gd name="T44" fmla="*/ 210 w 1349"/>
                    <a:gd name="T45" fmla="*/ 66 h 681"/>
                    <a:gd name="T46" fmla="*/ 199 w 1349"/>
                    <a:gd name="T47" fmla="*/ 48 h 681"/>
                    <a:gd name="T48" fmla="*/ 186 w 1349"/>
                    <a:gd name="T49" fmla="*/ 32 h 681"/>
                    <a:gd name="T50" fmla="*/ 170 w 1349"/>
                    <a:gd name="T51" fmla="*/ 19 h 681"/>
                    <a:gd name="T52" fmla="*/ 151 w 1349"/>
                    <a:gd name="T53" fmla="*/ 9 h 681"/>
                    <a:gd name="T54" fmla="*/ 131 w 1349"/>
                    <a:gd name="T55" fmla="*/ 2 h 681"/>
                    <a:gd name="T56" fmla="*/ 109 w 1349"/>
                    <a:gd name="T57" fmla="*/ 0 h 681"/>
                    <a:gd name="T58" fmla="*/ 87 w 1349"/>
                    <a:gd name="T59" fmla="*/ 2 h 681"/>
                    <a:gd name="T60" fmla="*/ 66 w 1349"/>
                    <a:gd name="T61" fmla="*/ 9 h 681"/>
                    <a:gd name="T62" fmla="*/ 48 w 1349"/>
                    <a:gd name="T63" fmla="*/ 19 h 681"/>
                    <a:gd name="T64" fmla="*/ 32 w 1349"/>
                    <a:gd name="T65" fmla="*/ 32 h 681"/>
                    <a:gd name="T66" fmla="*/ 19 w 1349"/>
                    <a:gd name="T67" fmla="*/ 48 h 681"/>
                    <a:gd name="T68" fmla="*/ 9 w 1349"/>
                    <a:gd name="T69" fmla="*/ 66 h 681"/>
                    <a:gd name="T70" fmla="*/ 2 w 1349"/>
                    <a:gd name="T71" fmla="*/ 87 h 681"/>
                    <a:gd name="T72" fmla="*/ 0 w 1349"/>
                    <a:gd name="T73" fmla="*/ 109 h 681"/>
                    <a:gd name="T74" fmla="*/ 0 w 1349"/>
                    <a:gd name="T75" fmla="*/ 110 h 681"/>
                    <a:gd name="T76" fmla="*/ 0 w 1349"/>
                    <a:gd name="T77" fmla="*/ 110 h 681"/>
                    <a:gd name="T78" fmla="*/ 16 w 1349"/>
                    <a:gd name="T79" fmla="*/ 110 h 681"/>
                    <a:gd name="T80" fmla="*/ 16 w 1349"/>
                    <a:gd name="T81" fmla="*/ 109 h 68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349"/>
                    <a:gd name="T124" fmla="*/ 0 h 681"/>
                    <a:gd name="T125" fmla="*/ 1349 w 1349"/>
                    <a:gd name="T126" fmla="*/ 681 h 68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349" h="681">
                      <a:moveTo>
                        <a:pt x="99" y="674"/>
                      </a:moveTo>
                      <a:lnTo>
                        <a:pt x="102" y="616"/>
                      </a:lnTo>
                      <a:lnTo>
                        <a:pt x="110" y="559"/>
                      </a:lnTo>
                      <a:lnTo>
                        <a:pt x="124" y="503"/>
                      </a:lnTo>
                      <a:lnTo>
                        <a:pt x="144" y="452"/>
                      </a:lnTo>
                      <a:lnTo>
                        <a:pt x="169" y="401"/>
                      </a:lnTo>
                      <a:lnTo>
                        <a:pt x="197" y="353"/>
                      </a:lnTo>
                      <a:lnTo>
                        <a:pt x="231" y="309"/>
                      </a:lnTo>
                      <a:lnTo>
                        <a:pt x="268" y="269"/>
                      </a:lnTo>
                      <a:lnTo>
                        <a:pt x="308" y="231"/>
                      </a:lnTo>
                      <a:lnTo>
                        <a:pt x="353" y="199"/>
                      </a:lnTo>
                      <a:lnTo>
                        <a:pt x="400" y="169"/>
                      </a:lnTo>
                      <a:lnTo>
                        <a:pt x="450" y="145"/>
                      </a:lnTo>
                      <a:lnTo>
                        <a:pt x="503" y="125"/>
                      </a:lnTo>
                      <a:lnTo>
                        <a:pt x="558" y="112"/>
                      </a:lnTo>
                      <a:lnTo>
                        <a:pt x="615" y="104"/>
                      </a:lnTo>
                      <a:lnTo>
                        <a:pt x="674" y="100"/>
                      </a:lnTo>
                      <a:lnTo>
                        <a:pt x="732" y="104"/>
                      </a:lnTo>
                      <a:lnTo>
                        <a:pt x="791" y="112"/>
                      </a:lnTo>
                      <a:lnTo>
                        <a:pt x="846" y="125"/>
                      </a:lnTo>
                      <a:lnTo>
                        <a:pt x="898" y="145"/>
                      </a:lnTo>
                      <a:lnTo>
                        <a:pt x="950" y="169"/>
                      </a:lnTo>
                      <a:lnTo>
                        <a:pt x="997" y="199"/>
                      </a:lnTo>
                      <a:lnTo>
                        <a:pt x="1042" y="231"/>
                      </a:lnTo>
                      <a:lnTo>
                        <a:pt x="1082" y="269"/>
                      </a:lnTo>
                      <a:lnTo>
                        <a:pt x="1119" y="309"/>
                      </a:lnTo>
                      <a:lnTo>
                        <a:pt x="1152" y="353"/>
                      </a:lnTo>
                      <a:lnTo>
                        <a:pt x="1180" y="401"/>
                      </a:lnTo>
                      <a:lnTo>
                        <a:pt x="1206" y="452"/>
                      </a:lnTo>
                      <a:lnTo>
                        <a:pt x="1226" y="503"/>
                      </a:lnTo>
                      <a:lnTo>
                        <a:pt x="1239" y="559"/>
                      </a:lnTo>
                      <a:lnTo>
                        <a:pt x="1247" y="616"/>
                      </a:lnTo>
                      <a:lnTo>
                        <a:pt x="1251" y="674"/>
                      </a:lnTo>
                      <a:lnTo>
                        <a:pt x="1251" y="676"/>
                      </a:lnTo>
                      <a:lnTo>
                        <a:pt x="1251" y="677"/>
                      </a:lnTo>
                      <a:lnTo>
                        <a:pt x="1251" y="679"/>
                      </a:lnTo>
                      <a:lnTo>
                        <a:pt x="1251" y="681"/>
                      </a:lnTo>
                      <a:lnTo>
                        <a:pt x="1349" y="681"/>
                      </a:lnTo>
                      <a:lnTo>
                        <a:pt x="1349" y="679"/>
                      </a:lnTo>
                      <a:lnTo>
                        <a:pt x="1349" y="677"/>
                      </a:lnTo>
                      <a:lnTo>
                        <a:pt x="1349" y="676"/>
                      </a:lnTo>
                      <a:lnTo>
                        <a:pt x="1349" y="674"/>
                      </a:lnTo>
                      <a:lnTo>
                        <a:pt x="1346" y="606"/>
                      </a:lnTo>
                      <a:lnTo>
                        <a:pt x="1336" y="539"/>
                      </a:lnTo>
                      <a:lnTo>
                        <a:pt x="1319" y="473"/>
                      </a:lnTo>
                      <a:lnTo>
                        <a:pt x="1296" y="411"/>
                      </a:lnTo>
                      <a:lnTo>
                        <a:pt x="1267" y="353"/>
                      </a:lnTo>
                      <a:lnTo>
                        <a:pt x="1234" y="298"/>
                      </a:lnTo>
                      <a:lnTo>
                        <a:pt x="1196" y="246"/>
                      </a:lnTo>
                      <a:lnTo>
                        <a:pt x="1152" y="197"/>
                      </a:lnTo>
                      <a:lnTo>
                        <a:pt x="1104" y="154"/>
                      </a:lnTo>
                      <a:lnTo>
                        <a:pt x="1052" y="115"/>
                      </a:lnTo>
                      <a:lnTo>
                        <a:pt x="997" y="82"/>
                      </a:lnTo>
                      <a:lnTo>
                        <a:pt x="936" y="53"/>
                      </a:lnTo>
                      <a:lnTo>
                        <a:pt x="874" y="30"/>
                      </a:lnTo>
                      <a:lnTo>
                        <a:pt x="809" y="13"/>
                      </a:lnTo>
                      <a:lnTo>
                        <a:pt x="742" y="3"/>
                      </a:lnTo>
                      <a:lnTo>
                        <a:pt x="674" y="0"/>
                      </a:lnTo>
                      <a:lnTo>
                        <a:pt x="605" y="3"/>
                      </a:lnTo>
                      <a:lnTo>
                        <a:pt x="538" y="13"/>
                      </a:lnTo>
                      <a:lnTo>
                        <a:pt x="473" y="30"/>
                      </a:lnTo>
                      <a:lnTo>
                        <a:pt x="411" y="53"/>
                      </a:lnTo>
                      <a:lnTo>
                        <a:pt x="353" y="82"/>
                      </a:lnTo>
                      <a:lnTo>
                        <a:pt x="296" y="115"/>
                      </a:lnTo>
                      <a:lnTo>
                        <a:pt x="244" y="154"/>
                      </a:lnTo>
                      <a:lnTo>
                        <a:pt x="197" y="197"/>
                      </a:lnTo>
                      <a:lnTo>
                        <a:pt x="154" y="246"/>
                      </a:lnTo>
                      <a:lnTo>
                        <a:pt x="115" y="298"/>
                      </a:lnTo>
                      <a:lnTo>
                        <a:pt x="82" y="353"/>
                      </a:lnTo>
                      <a:lnTo>
                        <a:pt x="54" y="411"/>
                      </a:lnTo>
                      <a:lnTo>
                        <a:pt x="30" y="473"/>
                      </a:lnTo>
                      <a:lnTo>
                        <a:pt x="13" y="539"/>
                      </a:lnTo>
                      <a:lnTo>
                        <a:pt x="3" y="606"/>
                      </a:lnTo>
                      <a:lnTo>
                        <a:pt x="0" y="674"/>
                      </a:lnTo>
                      <a:lnTo>
                        <a:pt x="0" y="676"/>
                      </a:lnTo>
                      <a:lnTo>
                        <a:pt x="0" y="677"/>
                      </a:lnTo>
                      <a:lnTo>
                        <a:pt x="0" y="679"/>
                      </a:lnTo>
                      <a:lnTo>
                        <a:pt x="0" y="681"/>
                      </a:lnTo>
                      <a:lnTo>
                        <a:pt x="99" y="681"/>
                      </a:lnTo>
                      <a:lnTo>
                        <a:pt x="99" y="679"/>
                      </a:lnTo>
                      <a:lnTo>
                        <a:pt x="99" y="677"/>
                      </a:lnTo>
                      <a:lnTo>
                        <a:pt x="99" y="676"/>
                      </a:lnTo>
                      <a:lnTo>
                        <a:pt x="99" y="67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79" name="Freeform 1051"/>
                <p:cNvSpPr>
                  <a:spLocks/>
                </p:cNvSpPr>
                <p:nvPr/>
              </p:nvSpPr>
              <p:spPr bwMode="auto">
                <a:xfrm>
                  <a:off x="3948" y="3414"/>
                  <a:ext cx="735" cy="365"/>
                </a:xfrm>
                <a:custGeom>
                  <a:avLst/>
                  <a:gdLst>
                    <a:gd name="T0" fmla="*/ 202 w 1349"/>
                    <a:gd name="T1" fmla="*/ 9 h 669"/>
                    <a:gd name="T2" fmla="*/ 198 w 1349"/>
                    <a:gd name="T3" fmla="*/ 27 h 669"/>
                    <a:gd name="T4" fmla="*/ 191 w 1349"/>
                    <a:gd name="T5" fmla="*/ 44 h 669"/>
                    <a:gd name="T6" fmla="*/ 181 w 1349"/>
                    <a:gd name="T7" fmla="*/ 59 h 669"/>
                    <a:gd name="T8" fmla="*/ 168 w 1349"/>
                    <a:gd name="T9" fmla="*/ 71 h 669"/>
                    <a:gd name="T10" fmla="*/ 153 w 1349"/>
                    <a:gd name="T11" fmla="*/ 81 h 669"/>
                    <a:gd name="T12" fmla="*/ 137 w 1349"/>
                    <a:gd name="T13" fmla="*/ 88 h 669"/>
                    <a:gd name="T14" fmla="*/ 118 w 1349"/>
                    <a:gd name="T15" fmla="*/ 92 h 669"/>
                    <a:gd name="T16" fmla="*/ 100 w 1349"/>
                    <a:gd name="T17" fmla="*/ 92 h 669"/>
                    <a:gd name="T18" fmla="*/ 81 w 1349"/>
                    <a:gd name="T19" fmla="*/ 88 h 669"/>
                    <a:gd name="T20" fmla="*/ 65 w 1349"/>
                    <a:gd name="T21" fmla="*/ 81 h 669"/>
                    <a:gd name="T22" fmla="*/ 50 w 1349"/>
                    <a:gd name="T23" fmla="*/ 71 h 669"/>
                    <a:gd name="T24" fmla="*/ 38 w 1349"/>
                    <a:gd name="T25" fmla="*/ 59 h 669"/>
                    <a:gd name="T26" fmla="*/ 28 w 1349"/>
                    <a:gd name="T27" fmla="*/ 44 h 669"/>
                    <a:gd name="T28" fmla="*/ 20 w 1349"/>
                    <a:gd name="T29" fmla="*/ 27 h 669"/>
                    <a:gd name="T30" fmla="*/ 17 w 1349"/>
                    <a:gd name="T31" fmla="*/ 9 h 669"/>
                    <a:gd name="T32" fmla="*/ 0 w 1349"/>
                    <a:gd name="T33" fmla="*/ 0 h 669"/>
                    <a:gd name="T34" fmla="*/ 2 w 1349"/>
                    <a:gd name="T35" fmla="*/ 22 h 669"/>
                    <a:gd name="T36" fmla="*/ 9 w 1349"/>
                    <a:gd name="T37" fmla="*/ 42 h 669"/>
                    <a:gd name="T38" fmla="*/ 19 w 1349"/>
                    <a:gd name="T39" fmla="*/ 61 h 669"/>
                    <a:gd name="T40" fmla="*/ 32 w 1349"/>
                    <a:gd name="T41" fmla="*/ 77 h 669"/>
                    <a:gd name="T42" fmla="*/ 48 w 1349"/>
                    <a:gd name="T43" fmla="*/ 90 h 669"/>
                    <a:gd name="T44" fmla="*/ 67 w 1349"/>
                    <a:gd name="T45" fmla="*/ 100 h 669"/>
                    <a:gd name="T46" fmla="*/ 87 w 1349"/>
                    <a:gd name="T47" fmla="*/ 106 h 669"/>
                    <a:gd name="T48" fmla="*/ 109 w 1349"/>
                    <a:gd name="T49" fmla="*/ 109 h 669"/>
                    <a:gd name="T50" fmla="*/ 131 w 1349"/>
                    <a:gd name="T51" fmla="*/ 106 h 669"/>
                    <a:gd name="T52" fmla="*/ 151 w 1349"/>
                    <a:gd name="T53" fmla="*/ 100 h 669"/>
                    <a:gd name="T54" fmla="*/ 170 w 1349"/>
                    <a:gd name="T55" fmla="*/ 90 h 669"/>
                    <a:gd name="T56" fmla="*/ 186 w 1349"/>
                    <a:gd name="T57" fmla="*/ 77 h 669"/>
                    <a:gd name="T58" fmla="*/ 199 w 1349"/>
                    <a:gd name="T59" fmla="*/ 61 h 669"/>
                    <a:gd name="T60" fmla="*/ 209 w 1349"/>
                    <a:gd name="T61" fmla="*/ 42 h 669"/>
                    <a:gd name="T62" fmla="*/ 216 w 1349"/>
                    <a:gd name="T63" fmla="*/ 22 h 669"/>
                    <a:gd name="T64" fmla="*/ 218 w 1349"/>
                    <a:gd name="T65" fmla="*/ 0 h 669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349"/>
                    <a:gd name="T100" fmla="*/ 0 h 669"/>
                    <a:gd name="T101" fmla="*/ 1349 w 1349"/>
                    <a:gd name="T102" fmla="*/ 669 h 669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349" h="669">
                      <a:moveTo>
                        <a:pt x="1251" y="0"/>
                      </a:moveTo>
                      <a:lnTo>
                        <a:pt x="1247" y="58"/>
                      </a:lnTo>
                      <a:lnTo>
                        <a:pt x="1237" y="115"/>
                      </a:lnTo>
                      <a:lnTo>
                        <a:pt x="1224" y="169"/>
                      </a:lnTo>
                      <a:lnTo>
                        <a:pt x="1204" y="222"/>
                      </a:lnTo>
                      <a:lnTo>
                        <a:pt x="1179" y="271"/>
                      </a:lnTo>
                      <a:lnTo>
                        <a:pt x="1150" y="319"/>
                      </a:lnTo>
                      <a:lnTo>
                        <a:pt x="1117" y="363"/>
                      </a:lnTo>
                      <a:lnTo>
                        <a:pt x="1080" y="403"/>
                      </a:lnTo>
                      <a:lnTo>
                        <a:pt x="1038" y="440"/>
                      </a:lnTo>
                      <a:lnTo>
                        <a:pt x="995" y="473"/>
                      </a:lnTo>
                      <a:lnTo>
                        <a:pt x="946" y="502"/>
                      </a:lnTo>
                      <a:lnTo>
                        <a:pt x="896" y="525"/>
                      </a:lnTo>
                      <a:lnTo>
                        <a:pt x="844" y="545"/>
                      </a:lnTo>
                      <a:lnTo>
                        <a:pt x="789" y="559"/>
                      </a:lnTo>
                      <a:lnTo>
                        <a:pt x="732" y="567"/>
                      </a:lnTo>
                      <a:lnTo>
                        <a:pt x="674" y="570"/>
                      </a:lnTo>
                      <a:lnTo>
                        <a:pt x="615" y="567"/>
                      </a:lnTo>
                      <a:lnTo>
                        <a:pt x="558" y="559"/>
                      </a:lnTo>
                      <a:lnTo>
                        <a:pt x="503" y="545"/>
                      </a:lnTo>
                      <a:lnTo>
                        <a:pt x="451" y="525"/>
                      </a:lnTo>
                      <a:lnTo>
                        <a:pt x="401" y="502"/>
                      </a:lnTo>
                      <a:lnTo>
                        <a:pt x="354" y="473"/>
                      </a:lnTo>
                      <a:lnTo>
                        <a:pt x="309" y="440"/>
                      </a:lnTo>
                      <a:lnTo>
                        <a:pt x="269" y="403"/>
                      </a:lnTo>
                      <a:lnTo>
                        <a:pt x="232" y="363"/>
                      </a:lnTo>
                      <a:lnTo>
                        <a:pt x="199" y="319"/>
                      </a:lnTo>
                      <a:lnTo>
                        <a:pt x="171" y="271"/>
                      </a:lnTo>
                      <a:lnTo>
                        <a:pt x="145" y="222"/>
                      </a:lnTo>
                      <a:lnTo>
                        <a:pt x="125" y="169"/>
                      </a:lnTo>
                      <a:lnTo>
                        <a:pt x="112" y="115"/>
                      </a:lnTo>
                      <a:lnTo>
                        <a:pt x="102" y="58"/>
                      </a:lnTo>
                      <a:lnTo>
                        <a:pt x="99" y="0"/>
                      </a:lnTo>
                      <a:lnTo>
                        <a:pt x="0" y="0"/>
                      </a:lnTo>
                      <a:lnTo>
                        <a:pt x="3" y="68"/>
                      </a:lnTo>
                      <a:lnTo>
                        <a:pt x="15" y="135"/>
                      </a:lnTo>
                      <a:lnTo>
                        <a:pt x="32" y="199"/>
                      </a:lnTo>
                      <a:lnTo>
                        <a:pt x="55" y="261"/>
                      </a:lnTo>
                      <a:lnTo>
                        <a:pt x="84" y="319"/>
                      </a:lnTo>
                      <a:lnTo>
                        <a:pt x="117" y="375"/>
                      </a:lnTo>
                      <a:lnTo>
                        <a:pt x="155" y="425"/>
                      </a:lnTo>
                      <a:lnTo>
                        <a:pt x="199" y="473"/>
                      </a:lnTo>
                      <a:lnTo>
                        <a:pt x="247" y="517"/>
                      </a:lnTo>
                      <a:lnTo>
                        <a:pt x="299" y="555"/>
                      </a:lnTo>
                      <a:lnTo>
                        <a:pt x="354" y="589"/>
                      </a:lnTo>
                      <a:lnTo>
                        <a:pt x="413" y="617"/>
                      </a:lnTo>
                      <a:lnTo>
                        <a:pt x="475" y="639"/>
                      </a:lnTo>
                      <a:lnTo>
                        <a:pt x="538" y="656"/>
                      </a:lnTo>
                      <a:lnTo>
                        <a:pt x="605" y="666"/>
                      </a:lnTo>
                      <a:lnTo>
                        <a:pt x="674" y="669"/>
                      </a:lnTo>
                      <a:lnTo>
                        <a:pt x="742" y="666"/>
                      </a:lnTo>
                      <a:lnTo>
                        <a:pt x="809" y="656"/>
                      </a:lnTo>
                      <a:lnTo>
                        <a:pt x="874" y="639"/>
                      </a:lnTo>
                      <a:lnTo>
                        <a:pt x="936" y="617"/>
                      </a:lnTo>
                      <a:lnTo>
                        <a:pt x="995" y="589"/>
                      </a:lnTo>
                      <a:lnTo>
                        <a:pt x="1050" y="555"/>
                      </a:lnTo>
                      <a:lnTo>
                        <a:pt x="1102" y="517"/>
                      </a:lnTo>
                      <a:lnTo>
                        <a:pt x="1150" y="473"/>
                      </a:lnTo>
                      <a:lnTo>
                        <a:pt x="1194" y="425"/>
                      </a:lnTo>
                      <a:lnTo>
                        <a:pt x="1232" y="375"/>
                      </a:lnTo>
                      <a:lnTo>
                        <a:pt x="1266" y="319"/>
                      </a:lnTo>
                      <a:lnTo>
                        <a:pt x="1294" y="261"/>
                      </a:lnTo>
                      <a:lnTo>
                        <a:pt x="1318" y="199"/>
                      </a:lnTo>
                      <a:lnTo>
                        <a:pt x="1334" y="135"/>
                      </a:lnTo>
                      <a:lnTo>
                        <a:pt x="1346" y="68"/>
                      </a:lnTo>
                      <a:lnTo>
                        <a:pt x="1349" y="0"/>
                      </a:lnTo>
                      <a:lnTo>
                        <a:pt x="1251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80" name="Freeform 1067"/>
                <p:cNvSpPr>
                  <a:spLocks/>
                </p:cNvSpPr>
                <p:nvPr/>
              </p:nvSpPr>
              <p:spPr bwMode="auto">
                <a:xfrm>
                  <a:off x="4286" y="3385"/>
                  <a:ext cx="56" cy="49"/>
                </a:xfrm>
                <a:custGeom>
                  <a:avLst/>
                  <a:gdLst>
                    <a:gd name="T0" fmla="*/ 9 w 102"/>
                    <a:gd name="T1" fmla="*/ 15 h 90"/>
                    <a:gd name="T2" fmla="*/ 10 w 102"/>
                    <a:gd name="T3" fmla="*/ 14 h 90"/>
                    <a:gd name="T4" fmla="*/ 12 w 102"/>
                    <a:gd name="T5" fmla="*/ 14 h 90"/>
                    <a:gd name="T6" fmla="*/ 13 w 102"/>
                    <a:gd name="T7" fmla="*/ 14 h 90"/>
                    <a:gd name="T8" fmla="*/ 14 w 102"/>
                    <a:gd name="T9" fmla="*/ 13 h 90"/>
                    <a:gd name="T10" fmla="*/ 16 w 102"/>
                    <a:gd name="T11" fmla="*/ 11 h 90"/>
                    <a:gd name="T12" fmla="*/ 16 w 102"/>
                    <a:gd name="T13" fmla="*/ 10 h 90"/>
                    <a:gd name="T14" fmla="*/ 16 w 102"/>
                    <a:gd name="T15" fmla="*/ 9 h 90"/>
                    <a:gd name="T16" fmla="*/ 17 w 102"/>
                    <a:gd name="T17" fmla="*/ 8 h 90"/>
                    <a:gd name="T18" fmla="*/ 16 w 102"/>
                    <a:gd name="T19" fmla="*/ 6 h 90"/>
                    <a:gd name="T20" fmla="*/ 16 w 102"/>
                    <a:gd name="T21" fmla="*/ 4 h 90"/>
                    <a:gd name="T22" fmla="*/ 16 w 102"/>
                    <a:gd name="T23" fmla="*/ 3 h 90"/>
                    <a:gd name="T24" fmla="*/ 14 w 102"/>
                    <a:gd name="T25" fmla="*/ 2 h 90"/>
                    <a:gd name="T26" fmla="*/ 13 w 102"/>
                    <a:gd name="T27" fmla="*/ 1 h 90"/>
                    <a:gd name="T28" fmla="*/ 12 w 102"/>
                    <a:gd name="T29" fmla="*/ 1 h 90"/>
                    <a:gd name="T30" fmla="*/ 10 w 102"/>
                    <a:gd name="T31" fmla="*/ 1 h 90"/>
                    <a:gd name="T32" fmla="*/ 9 w 102"/>
                    <a:gd name="T33" fmla="*/ 0 h 90"/>
                    <a:gd name="T34" fmla="*/ 7 w 102"/>
                    <a:gd name="T35" fmla="*/ 1 h 90"/>
                    <a:gd name="T36" fmla="*/ 5 w 102"/>
                    <a:gd name="T37" fmla="*/ 1 h 90"/>
                    <a:gd name="T38" fmla="*/ 4 w 102"/>
                    <a:gd name="T39" fmla="*/ 1 h 90"/>
                    <a:gd name="T40" fmla="*/ 3 w 102"/>
                    <a:gd name="T41" fmla="*/ 2 h 90"/>
                    <a:gd name="T42" fmla="*/ 2 w 102"/>
                    <a:gd name="T43" fmla="*/ 3 h 90"/>
                    <a:gd name="T44" fmla="*/ 1 w 102"/>
                    <a:gd name="T45" fmla="*/ 4 h 90"/>
                    <a:gd name="T46" fmla="*/ 1 w 102"/>
                    <a:gd name="T47" fmla="*/ 6 h 90"/>
                    <a:gd name="T48" fmla="*/ 0 w 102"/>
                    <a:gd name="T49" fmla="*/ 8 h 90"/>
                    <a:gd name="T50" fmla="*/ 1 w 102"/>
                    <a:gd name="T51" fmla="*/ 9 h 90"/>
                    <a:gd name="T52" fmla="*/ 1 w 102"/>
                    <a:gd name="T53" fmla="*/ 10 h 90"/>
                    <a:gd name="T54" fmla="*/ 2 w 102"/>
                    <a:gd name="T55" fmla="*/ 11 h 90"/>
                    <a:gd name="T56" fmla="*/ 3 w 102"/>
                    <a:gd name="T57" fmla="*/ 13 h 90"/>
                    <a:gd name="T58" fmla="*/ 4 w 102"/>
                    <a:gd name="T59" fmla="*/ 14 h 90"/>
                    <a:gd name="T60" fmla="*/ 5 w 102"/>
                    <a:gd name="T61" fmla="*/ 14 h 90"/>
                    <a:gd name="T62" fmla="*/ 7 w 102"/>
                    <a:gd name="T63" fmla="*/ 14 h 90"/>
                    <a:gd name="T64" fmla="*/ 9 w 102"/>
                    <a:gd name="T65" fmla="*/ 15 h 9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02"/>
                    <a:gd name="T100" fmla="*/ 0 h 90"/>
                    <a:gd name="T101" fmla="*/ 102 w 102"/>
                    <a:gd name="T102" fmla="*/ 90 h 90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02" h="90">
                      <a:moveTo>
                        <a:pt x="52" y="90"/>
                      </a:moveTo>
                      <a:lnTo>
                        <a:pt x="62" y="88"/>
                      </a:lnTo>
                      <a:lnTo>
                        <a:pt x="72" y="87"/>
                      </a:lnTo>
                      <a:lnTo>
                        <a:pt x="81" y="82"/>
                      </a:lnTo>
                      <a:lnTo>
                        <a:pt x="87" y="77"/>
                      </a:lnTo>
                      <a:lnTo>
                        <a:pt x="94" y="70"/>
                      </a:lnTo>
                      <a:lnTo>
                        <a:pt x="99" y="63"/>
                      </a:lnTo>
                      <a:lnTo>
                        <a:pt x="101" y="53"/>
                      </a:lnTo>
                      <a:lnTo>
                        <a:pt x="102" y="45"/>
                      </a:lnTo>
                      <a:lnTo>
                        <a:pt x="101" y="36"/>
                      </a:lnTo>
                      <a:lnTo>
                        <a:pt x="99" y="26"/>
                      </a:lnTo>
                      <a:lnTo>
                        <a:pt x="94" y="20"/>
                      </a:lnTo>
                      <a:lnTo>
                        <a:pt x="87" y="13"/>
                      </a:lnTo>
                      <a:lnTo>
                        <a:pt x="81" y="8"/>
                      </a:lnTo>
                      <a:lnTo>
                        <a:pt x="72" y="3"/>
                      </a:lnTo>
                      <a:lnTo>
                        <a:pt x="62" y="1"/>
                      </a:lnTo>
                      <a:lnTo>
                        <a:pt x="52" y="0"/>
                      </a:lnTo>
                      <a:lnTo>
                        <a:pt x="42" y="1"/>
                      </a:lnTo>
                      <a:lnTo>
                        <a:pt x="32" y="3"/>
                      </a:lnTo>
                      <a:lnTo>
                        <a:pt x="24" y="8"/>
                      </a:lnTo>
                      <a:lnTo>
                        <a:pt x="16" y="13"/>
                      </a:lnTo>
                      <a:lnTo>
                        <a:pt x="9" y="20"/>
                      </a:lnTo>
                      <a:lnTo>
                        <a:pt x="4" y="26"/>
                      </a:lnTo>
                      <a:lnTo>
                        <a:pt x="2" y="36"/>
                      </a:lnTo>
                      <a:lnTo>
                        <a:pt x="0" y="45"/>
                      </a:lnTo>
                      <a:lnTo>
                        <a:pt x="2" y="53"/>
                      </a:lnTo>
                      <a:lnTo>
                        <a:pt x="4" y="63"/>
                      </a:lnTo>
                      <a:lnTo>
                        <a:pt x="9" y="70"/>
                      </a:lnTo>
                      <a:lnTo>
                        <a:pt x="16" y="77"/>
                      </a:lnTo>
                      <a:lnTo>
                        <a:pt x="24" y="82"/>
                      </a:lnTo>
                      <a:lnTo>
                        <a:pt x="32" y="87"/>
                      </a:lnTo>
                      <a:lnTo>
                        <a:pt x="42" y="88"/>
                      </a:lnTo>
                      <a:lnTo>
                        <a:pt x="52" y="9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56335" name="Group 1066"/>
              <p:cNvGrpSpPr>
                <a:grpSpLocks/>
              </p:cNvGrpSpPr>
              <p:nvPr/>
            </p:nvGrpSpPr>
            <p:grpSpPr bwMode="auto">
              <a:xfrm rot="-858017">
                <a:off x="4123" y="3432"/>
                <a:ext cx="688" cy="419"/>
                <a:chOff x="4180" y="3264"/>
                <a:chExt cx="688" cy="419"/>
              </a:xfrm>
            </p:grpSpPr>
            <p:sp>
              <p:nvSpPr>
                <p:cNvPr id="56345" name="Freeform 989"/>
                <p:cNvSpPr>
                  <a:spLocks/>
                </p:cNvSpPr>
                <p:nvPr/>
              </p:nvSpPr>
              <p:spPr bwMode="auto">
                <a:xfrm>
                  <a:off x="4254" y="3366"/>
                  <a:ext cx="105" cy="105"/>
                </a:xfrm>
                <a:custGeom>
                  <a:avLst/>
                  <a:gdLst>
                    <a:gd name="T0" fmla="*/ 16 w 192"/>
                    <a:gd name="T1" fmla="*/ 31 h 193"/>
                    <a:gd name="T2" fmla="*/ 19 w 192"/>
                    <a:gd name="T3" fmla="*/ 31 h 193"/>
                    <a:gd name="T4" fmla="*/ 22 w 192"/>
                    <a:gd name="T5" fmla="*/ 29 h 193"/>
                    <a:gd name="T6" fmla="*/ 25 w 192"/>
                    <a:gd name="T7" fmla="*/ 28 h 193"/>
                    <a:gd name="T8" fmla="*/ 27 w 192"/>
                    <a:gd name="T9" fmla="*/ 26 h 193"/>
                    <a:gd name="T10" fmla="*/ 29 w 192"/>
                    <a:gd name="T11" fmla="*/ 24 h 193"/>
                    <a:gd name="T12" fmla="*/ 30 w 192"/>
                    <a:gd name="T13" fmla="*/ 22 h 193"/>
                    <a:gd name="T14" fmla="*/ 31 w 192"/>
                    <a:gd name="T15" fmla="*/ 18 h 193"/>
                    <a:gd name="T16" fmla="*/ 31 w 192"/>
                    <a:gd name="T17" fmla="*/ 16 h 193"/>
                    <a:gd name="T18" fmla="*/ 31 w 192"/>
                    <a:gd name="T19" fmla="*/ 13 h 193"/>
                    <a:gd name="T20" fmla="*/ 30 w 192"/>
                    <a:gd name="T21" fmla="*/ 9 h 193"/>
                    <a:gd name="T22" fmla="*/ 29 w 192"/>
                    <a:gd name="T23" fmla="*/ 7 h 193"/>
                    <a:gd name="T24" fmla="*/ 27 w 192"/>
                    <a:gd name="T25" fmla="*/ 5 h 193"/>
                    <a:gd name="T26" fmla="*/ 25 w 192"/>
                    <a:gd name="T27" fmla="*/ 3 h 193"/>
                    <a:gd name="T28" fmla="*/ 22 w 192"/>
                    <a:gd name="T29" fmla="*/ 2 h 193"/>
                    <a:gd name="T30" fmla="*/ 19 w 192"/>
                    <a:gd name="T31" fmla="*/ 1 h 193"/>
                    <a:gd name="T32" fmla="*/ 16 w 192"/>
                    <a:gd name="T33" fmla="*/ 0 h 193"/>
                    <a:gd name="T34" fmla="*/ 13 w 192"/>
                    <a:gd name="T35" fmla="*/ 1 h 193"/>
                    <a:gd name="T36" fmla="*/ 10 w 192"/>
                    <a:gd name="T37" fmla="*/ 2 h 193"/>
                    <a:gd name="T38" fmla="*/ 7 w 192"/>
                    <a:gd name="T39" fmla="*/ 3 h 193"/>
                    <a:gd name="T40" fmla="*/ 4 w 192"/>
                    <a:gd name="T41" fmla="*/ 5 h 193"/>
                    <a:gd name="T42" fmla="*/ 3 w 192"/>
                    <a:gd name="T43" fmla="*/ 7 h 193"/>
                    <a:gd name="T44" fmla="*/ 1 w 192"/>
                    <a:gd name="T45" fmla="*/ 9 h 193"/>
                    <a:gd name="T46" fmla="*/ 1 w 192"/>
                    <a:gd name="T47" fmla="*/ 13 h 193"/>
                    <a:gd name="T48" fmla="*/ 0 w 192"/>
                    <a:gd name="T49" fmla="*/ 16 h 193"/>
                    <a:gd name="T50" fmla="*/ 1 w 192"/>
                    <a:gd name="T51" fmla="*/ 18 h 193"/>
                    <a:gd name="T52" fmla="*/ 1 w 192"/>
                    <a:gd name="T53" fmla="*/ 22 h 193"/>
                    <a:gd name="T54" fmla="*/ 3 w 192"/>
                    <a:gd name="T55" fmla="*/ 24 h 193"/>
                    <a:gd name="T56" fmla="*/ 4 w 192"/>
                    <a:gd name="T57" fmla="*/ 26 h 193"/>
                    <a:gd name="T58" fmla="*/ 7 w 192"/>
                    <a:gd name="T59" fmla="*/ 28 h 193"/>
                    <a:gd name="T60" fmla="*/ 10 w 192"/>
                    <a:gd name="T61" fmla="*/ 29 h 193"/>
                    <a:gd name="T62" fmla="*/ 13 w 192"/>
                    <a:gd name="T63" fmla="*/ 31 h 193"/>
                    <a:gd name="T64" fmla="*/ 16 w 192"/>
                    <a:gd name="T65" fmla="*/ 31 h 193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92"/>
                    <a:gd name="T100" fmla="*/ 0 h 193"/>
                    <a:gd name="T101" fmla="*/ 192 w 192"/>
                    <a:gd name="T102" fmla="*/ 193 h 193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92" h="193">
                      <a:moveTo>
                        <a:pt x="97" y="193"/>
                      </a:moveTo>
                      <a:lnTo>
                        <a:pt x="115" y="191"/>
                      </a:lnTo>
                      <a:lnTo>
                        <a:pt x="134" y="184"/>
                      </a:lnTo>
                      <a:lnTo>
                        <a:pt x="150" y="176"/>
                      </a:lnTo>
                      <a:lnTo>
                        <a:pt x="164" y="164"/>
                      </a:lnTo>
                      <a:lnTo>
                        <a:pt x="175" y="151"/>
                      </a:lnTo>
                      <a:lnTo>
                        <a:pt x="184" y="134"/>
                      </a:lnTo>
                      <a:lnTo>
                        <a:pt x="190" y="116"/>
                      </a:lnTo>
                      <a:lnTo>
                        <a:pt x="192" y="97"/>
                      </a:lnTo>
                      <a:lnTo>
                        <a:pt x="190" y="77"/>
                      </a:lnTo>
                      <a:lnTo>
                        <a:pt x="184" y="59"/>
                      </a:lnTo>
                      <a:lnTo>
                        <a:pt x="175" y="44"/>
                      </a:lnTo>
                      <a:lnTo>
                        <a:pt x="164" y="29"/>
                      </a:lnTo>
                      <a:lnTo>
                        <a:pt x="150" y="17"/>
                      </a:lnTo>
                      <a:lnTo>
                        <a:pt x="134" y="9"/>
                      </a:lnTo>
                      <a:lnTo>
                        <a:pt x="115" y="2"/>
                      </a:lnTo>
                      <a:lnTo>
                        <a:pt x="97" y="0"/>
                      </a:lnTo>
                      <a:lnTo>
                        <a:pt x="77" y="2"/>
                      </a:lnTo>
                      <a:lnTo>
                        <a:pt x="58" y="9"/>
                      </a:lnTo>
                      <a:lnTo>
                        <a:pt x="43" y="17"/>
                      </a:lnTo>
                      <a:lnTo>
                        <a:pt x="28" y="29"/>
                      </a:lnTo>
                      <a:lnTo>
                        <a:pt x="17" y="44"/>
                      </a:lnTo>
                      <a:lnTo>
                        <a:pt x="8" y="59"/>
                      </a:lnTo>
                      <a:lnTo>
                        <a:pt x="1" y="77"/>
                      </a:lnTo>
                      <a:lnTo>
                        <a:pt x="0" y="97"/>
                      </a:lnTo>
                      <a:lnTo>
                        <a:pt x="1" y="116"/>
                      </a:lnTo>
                      <a:lnTo>
                        <a:pt x="8" y="134"/>
                      </a:lnTo>
                      <a:lnTo>
                        <a:pt x="17" y="151"/>
                      </a:lnTo>
                      <a:lnTo>
                        <a:pt x="28" y="164"/>
                      </a:lnTo>
                      <a:lnTo>
                        <a:pt x="43" y="176"/>
                      </a:lnTo>
                      <a:lnTo>
                        <a:pt x="58" y="184"/>
                      </a:lnTo>
                      <a:lnTo>
                        <a:pt x="77" y="191"/>
                      </a:lnTo>
                      <a:lnTo>
                        <a:pt x="97" y="19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56346" name="Group 1065"/>
                <p:cNvGrpSpPr>
                  <a:grpSpLocks/>
                </p:cNvGrpSpPr>
                <p:nvPr/>
              </p:nvGrpSpPr>
              <p:grpSpPr bwMode="auto">
                <a:xfrm>
                  <a:off x="4180" y="3264"/>
                  <a:ext cx="688" cy="419"/>
                  <a:chOff x="4180" y="3264"/>
                  <a:chExt cx="688" cy="419"/>
                </a:xfrm>
              </p:grpSpPr>
              <p:sp>
                <p:nvSpPr>
                  <p:cNvPr id="56347" name="Freeform 984"/>
                  <p:cNvSpPr>
                    <a:spLocks/>
                  </p:cNvSpPr>
                  <p:nvPr/>
                </p:nvSpPr>
                <p:spPr bwMode="auto">
                  <a:xfrm>
                    <a:off x="4718" y="3442"/>
                    <a:ext cx="68" cy="67"/>
                  </a:xfrm>
                  <a:custGeom>
                    <a:avLst/>
                    <a:gdLst>
                      <a:gd name="T0" fmla="*/ 10 w 125"/>
                      <a:gd name="T1" fmla="*/ 19 h 124"/>
                      <a:gd name="T2" fmla="*/ 12 w 125"/>
                      <a:gd name="T3" fmla="*/ 19 h 124"/>
                      <a:gd name="T4" fmla="*/ 14 w 125"/>
                      <a:gd name="T5" fmla="*/ 19 h 124"/>
                      <a:gd name="T6" fmla="*/ 16 w 125"/>
                      <a:gd name="T7" fmla="*/ 18 h 124"/>
                      <a:gd name="T8" fmla="*/ 17 w 125"/>
                      <a:gd name="T9" fmla="*/ 17 h 124"/>
                      <a:gd name="T10" fmla="*/ 18 w 125"/>
                      <a:gd name="T11" fmla="*/ 15 h 124"/>
                      <a:gd name="T12" fmla="*/ 19 w 125"/>
                      <a:gd name="T13" fmla="*/ 14 h 124"/>
                      <a:gd name="T14" fmla="*/ 20 w 125"/>
                      <a:gd name="T15" fmla="*/ 12 h 124"/>
                      <a:gd name="T16" fmla="*/ 20 w 125"/>
                      <a:gd name="T17" fmla="*/ 10 h 124"/>
                      <a:gd name="T18" fmla="*/ 20 w 125"/>
                      <a:gd name="T19" fmla="*/ 8 h 124"/>
                      <a:gd name="T20" fmla="*/ 19 w 125"/>
                      <a:gd name="T21" fmla="*/ 6 h 124"/>
                      <a:gd name="T22" fmla="*/ 18 w 125"/>
                      <a:gd name="T23" fmla="*/ 4 h 124"/>
                      <a:gd name="T24" fmla="*/ 17 w 125"/>
                      <a:gd name="T25" fmla="*/ 3 h 124"/>
                      <a:gd name="T26" fmla="*/ 16 w 125"/>
                      <a:gd name="T27" fmla="*/ 2 h 124"/>
                      <a:gd name="T28" fmla="*/ 14 w 125"/>
                      <a:gd name="T29" fmla="*/ 1 h 124"/>
                      <a:gd name="T30" fmla="*/ 12 w 125"/>
                      <a:gd name="T31" fmla="*/ 1 h 124"/>
                      <a:gd name="T32" fmla="*/ 10 w 125"/>
                      <a:gd name="T33" fmla="*/ 0 h 124"/>
                      <a:gd name="T34" fmla="*/ 8 w 125"/>
                      <a:gd name="T35" fmla="*/ 1 h 124"/>
                      <a:gd name="T36" fmla="*/ 6 w 125"/>
                      <a:gd name="T37" fmla="*/ 1 h 124"/>
                      <a:gd name="T38" fmla="*/ 4 w 125"/>
                      <a:gd name="T39" fmla="*/ 2 h 124"/>
                      <a:gd name="T40" fmla="*/ 3 w 125"/>
                      <a:gd name="T41" fmla="*/ 3 h 124"/>
                      <a:gd name="T42" fmla="*/ 2 w 125"/>
                      <a:gd name="T43" fmla="*/ 4 h 124"/>
                      <a:gd name="T44" fmla="*/ 1 w 125"/>
                      <a:gd name="T45" fmla="*/ 6 h 124"/>
                      <a:gd name="T46" fmla="*/ 1 w 125"/>
                      <a:gd name="T47" fmla="*/ 8 h 124"/>
                      <a:gd name="T48" fmla="*/ 0 w 125"/>
                      <a:gd name="T49" fmla="*/ 10 h 124"/>
                      <a:gd name="T50" fmla="*/ 1 w 125"/>
                      <a:gd name="T51" fmla="*/ 12 h 124"/>
                      <a:gd name="T52" fmla="*/ 1 w 125"/>
                      <a:gd name="T53" fmla="*/ 14 h 124"/>
                      <a:gd name="T54" fmla="*/ 2 w 125"/>
                      <a:gd name="T55" fmla="*/ 15 h 124"/>
                      <a:gd name="T56" fmla="*/ 3 w 125"/>
                      <a:gd name="T57" fmla="*/ 17 h 124"/>
                      <a:gd name="T58" fmla="*/ 4 w 125"/>
                      <a:gd name="T59" fmla="*/ 18 h 124"/>
                      <a:gd name="T60" fmla="*/ 6 w 125"/>
                      <a:gd name="T61" fmla="*/ 19 h 124"/>
                      <a:gd name="T62" fmla="*/ 8 w 125"/>
                      <a:gd name="T63" fmla="*/ 19 h 124"/>
                      <a:gd name="T64" fmla="*/ 10 w 125"/>
                      <a:gd name="T65" fmla="*/ 19 h 124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5"/>
                      <a:gd name="T100" fmla="*/ 0 h 124"/>
                      <a:gd name="T101" fmla="*/ 125 w 125"/>
                      <a:gd name="T102" fmla="*/ 124 h 124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5" h="124">
                        <a:moveTo>
                          <a:pt x="62" y="124"/>
                        </a:moveTo>
                        <a:lnTo>
                          <a:pt x="75" y="122"/>
                        </a:lnTo>
                        <a:lnTo>
                          <a:pt x="87" y="119"/>
                        </a:lnTo>
                        <a:lnTo>
                          <a:pt x="97" y="114"/>
                        </a:lnTo>
                        <a:lnTo>
                          <a:pt x="107" y="105"/>
                        </a:lnTo>
                        <a:lnTo>
                          <a:pt x="115" y="95"/>
                        </a:lnTo>
                        <a:lnTo>
                          <a:pt x="120" y="85"/>
                        </a:lnTo>
                        <a:lnTo>
                          <a:pt x="124" y="74"/>
                        </a:lnTo>
                        <a:lnTo>
                          <a:pt x="125" y="62"/>
                        </a:lnTo>
                        <a:lnTo>
                          <a:pt x="124" y="49"/>
                        </a:lnTo>
                        <a:lnTo>
                          <a:pt x="120" y="37"/>
                        </a:lnTo>
                        <a:lnTo>
                          <a:pt x="115" y="27"/>
                        </a:lnTo>
                        <a:lnTo>
                          <a:pt x="107" y="18"/>
                        </a:lnTo>
                        <a:lnTo>
                          <a:pt x="97" y="10"/>
                        </a:lnTo>
                        <a:lnTo>
                          <a:pt x="87" y="5"/>
                        </a:lnTo>
                        <a:lnTo>
                          <a:pt x="75" y="2"/>
                        </a:lnTo>
                        <a:lnTo>
                          <a:pt x="62" y="0"/>
                        </a:lnTo>
                        <a:lnTo>
                          <a:pt x="50" y="2"/>
                        </a:lnTo>
                        <a:lnTo>
                          <a:pt x="38" y="5"/>
                        </a:lnTo>
                        <a:lnTo>
                          <a:pt x="28" y="10"/>
                        </a:lnTo>
                        <a:lnTo>
                          <a:pt x="18" y="18"/>
                        </a:lnTo>
                        <a:lnTo>
                          <a:pt x="10" y="27"/>
                        </a:lnTo>
                        <a:lnTo>
                          <a:pt x="5" y="37"/>
                        </a:lnTo>
                        <a:lnTo>
                          <a:pt x="2" y="49"/>
                        </a:lnTo>
                        <a:lnTo>
                          <a:pt x="0" y="62"/>
                        </a:lnTo>
                        <a:lnTo>
                          <a:pt x="2" y="74"/>
                        </a:lnTo>
                        <a:lnTo>
                          <a:pt x="5" y="85"/>
                        </a:lnTo>
                        <a:lnTo>
                          <a:pt x="10" y="95"/>
                        </a:lnTo>
                        <a:lnTo>
                          <a:pt x="18" y="105"/>
                        </a:lnTo>
                        <a:lnTo>
                          <a:pt x="28" y="114"/>
                        </a:lnTo>
                        <a:lnTo>
                          <a:pt x="38" y="119"/>
                        </a:lnTo>
                        <a:lnTo>
                          <a:pt x="50" y="122"/>
                        </a:lnTo>
                        <a:lnTo>
                          <a:pt x="62" y="124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48" name="Freeform 985"/>
                  <p:cNvSpPr>
                    <a:spLocks/>
                  </p:cNvSpPr>
                  <p:nvPr/>
                </p:nvSpPr>
                <p:spPr bwMode="auto">
                  <a:xfrm>
                    <a:off x="4746" y="3486"/>
                    <a:ext cx="82" cy="175"/>
                  </a:xfrm>
                  <a:custGeom>
                    <a:avLst/>
                    <a:gdLst>
                      <a:gd name="T0" fmla="*/ 6 w 152"/>
                      <a:gd name="T1" fmla="*/ 0 h 320"/>
                      <a:gd name="T2" fmla="*/ 24 w 152"/>
                      <a:gd name="T3" fmla="*/ 52 h 320"/>
                      <a:gd name="T4" fmla="*/ 15 w 152"/>
                      <a:gd name="T5" fmla="*/ 52 h 320"/>
                      <a:gd name="T6" fmla="*/ 0 w 152"/>
                      <a:gd name="T7" fmla="*/ 5 h 320"/>
                      <a:gd name="T8" fmla="*/ 6 w 152"/>
                      <a:gd name="T9" fmla="*/ 0 h 3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2"/>
                      <a:gd name="T16" fmla="*/ 0 h 320"/>
                      <a:gd name="T17" fmla="*/ 152 w 152"/>
                      <a:gd name="T18" fmla="*/ 320 h 3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2" h="320">
                        <a:moveTo>
                          <a:pt x="40" y="0"/>
                        </a:moveTo>
                        <a:lnTo>
                          <a:pt x="152" y="320"/>
                        </a:lnTo>
                        <a:lnTo>
                          <a:pt x="97" y="320"/>
                        </a:lnTo>
                        <a:lnTo>
                          <a:pt x="0" y="32"/>
                        </a:lnTo>
                        <a:lnTo>
                          <a:pt x="40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49" name="Rectangle 986"/>
                  <p:cNvSpPr>
                    <a:spLocks noChangeArrowheads="1"/>
                  </p:cNvSpPr>
                  <p:nvPr/>
                </p:nvSpPr>
                <p:spPr bwMode="auto">
                  <a:xfrm>
                    <a:off x="4763" y="3652"/>
                    <a:ext cx="91" cy="31"/>
                  </a:xfrm>
                  <a:prstGeom prst="rect">
                    <a:avLst/>
                  </a:prstGeom>
                  <a:solidFill>
                    <a:srgbClr val="8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0" name="Freeform 987"/>
                  <p:cNvSpPr>
                    <a:spLocks/>
                  </p:cNvSpPr>
                  <p:nvPr/>
                </p:nvSpPr>
                <p:spPr bwMode="auto">
                  <a:xfrm>
                    <a:off x="4676" y="3286"/>
                    <a:ext cx="82" cy="174"/>
                  </a:xfrm>
                  <a:custGeom>
                    <a:avLst/>
                    <a:gdLst>
                      <a:gd name="T0" fmla="*/ 18 w 150"/>
                      <a:gd name="T1" fmla="*/ 52 h 319"/>
                      <a:gd name="T2" fmla="*/ 0 w 150"/>
                      <a:gd name="T3" fmla="*/ 0 h 319"/>
                      <a:gd name="T4" fmla="*/ 9 w 150"/>
                      <a:gd name="T5" fmla="*/ 0 h 319"/>
                      <a:gd name="T6" fmla="*/ 25 w 150"/>
                      <a:gd name="T7" fmla="*/ 47 h 319"/>
                      <a:gd name="T8" fmla="*/ 18 w 150"/>
                      <a:gd name="T9" fmla="*/ 52 h 3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0"/>
                      <a:gd name="T16" fmla="*/ 0 h 319"/>
                      <a:gd name="T17" fmla="*/ 150 w 150"/>
                      <a:gd name="T18" fmla="*/ 319 h 3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0" h="319">
                        <a:moveTo>
                          <a:pt x="109" y="319"/>
                        </a:moveTo>
                        <a:lnTo>
                          <a:pt x="0" y="0"/>
                        </a:lnTo>
                        <a:lnTo>
                          <a:pt x="57" y="0"/>
                        </a:lnTo>
                        <a:lnTo>
                          <a:pt x="150" y="288"/>
                        </a:lnTo>
                        <a:lnTo>
                          <a:pt x="109" y="319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1" name="Freeform 988"/>
                  <p:cNvSpPr>
                    <a:spLocks/>
                  </p:cNvSpPr>
                  <p:nvPr/>
                </p:nvSpPr>
                <p:spPr bwMode="auto">
                  <a:xfrm>
                    <a:off x="4650" y="3264"/>
                    <a:ext cx="93" cy="31"/>
                  </a:xfrm>
                  <a:custGeom>
                    <a:avLst/>
                    <a:gdLst>
                      <a:gd name="T0" fmla="*/ 0 w 171"/>
                      <a:gd name="T1" fmla="*/ 0 h 57"/>
                      <a:gd name="T2" fmla="*/ 1 w 171"/>
                      <a:gd name="T3" fmla="*/ 9 h 57"/>
                      <a:gd name="T4" fmla="*/ 28 w 171"/>
                      <a:gd name="T5" fmla="*/ 9 h 57"/>
                      <a:gd name="T6" fmla="*/ 28 w 171"/>
                      <a:gd name="T7" fmla="*/ 0 h 57"/>
                      <a:gd name="T8" fmla="*/ 0 w 171"/>
                      <a:gd name="T9" fmla="*/ 0 h 5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1"/>
                      <a:gd name="T16" fmla="*/ 0 h 57"/>
                      <a:gd name="T17" fmla="*/ 171 w 171"/>
                      <a:gd name="T18" fmla="*/ 57 h 5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1" h="57">
                        <a:moveTo>
                          <a:pt x="0" y="0"/>
                        </a:moveTo>
                        <a:lnTo>
                          <a:pt x="2" y="57"/>
                        </a:lnTo>
                        <a:lnTo>
                          <a:pt x="171" y="56"/>
                        </a:lnTo>
                        <a:lnTo>
                          <a:pt x="17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2" name="Freeform 1002"/>
                  <p:cNvSpPr>
                    <a:spLocks/>
                  </p:cNvSpPr>
                  <p:nvPr/>
                </p:nvSpPr>
                <p:spPr bwMode="auto">
                  <a:xfrm>
                    <a:off x="4239" y="3494"/>
                    <a:ext cx="55" cy="56"/>
                  </a:xfrm>
                  <a:custGeom>
                    <a:avLst/>
                    <a:gdLst>
                      <a:gd name="T0" fmla="*/ 8 w 102"/>
                      <a:gd name="T1" fmla="*/ 17 h 102"/>
                      <a:gd name="T2" fmla="*/ 10 w 102"/>
                      <a:gd name="T3" fmla="*/ 16 h 102"/>
                      <a:gd name="T4" fmla="*/ 11 w 102"/>
                      <a:gd name="T5" fmla="*/ 16 h 102"/>
                      <a:gd name="T6" fmla="*/ 12 w 102"/>
                      <a:gd name="T7" fmla="*/ 16 h 102"/>
                      <a:gd name="T8" fmla="*/ 13 w 102"/>
                      <a:gd name="T9" fmla="*/ 14 h 102"/>
                      <a:gd name="T10" fmla="*/ 15 w 102"/>
                      <a:gd name="T11" fmla="*/ 13 h 102"/>
                      <a:gd name="T12" fmla="*/ 16 w 102"/>
                      <a:gd name="T13" fmla="*/ 12 h 102"/>
                      <a:gd name="T14" fmla="*/ 16 w 102"/>
                      <a:gd name="T15" fmla="*/ 10 h 102"/>
                      <a:gd name="T16" fmla="*/ 16 w 102"/>
                      <a:gd name="T17" fmla="*/ 8 h 102"/>
                      <a:gd name="T18" fmla="*/ 16 w 102"/>
                      <a:gd name="T19" fmla="*/ 7 h 102"/>
                      <a:gd name="T20" fmla="*/ 16 w 102"/>
                      <a:gd name="T21" fmla="*/ 5 h 102"/>
                      <a:gd name="T22" fmla="*/ 15 w 102"/>
                      <a:gd name="T23" fmla="*/ 4 h 102"/>
                      <a:gd name="T24" fmla="*/ 13 w 102"/>
                      <a:gd name="T25" fmla="*/ 2 h 102"/>
                      <a:gd name="T26" fmla="*/ 12 w 102"/>
                      <a:gd name="T27" fmla="*/ 1 h 102"/>
                      <a:gd name="T28" fmla="*/ 11 w 102"/>
                      <a:gd name="T29" fmla="*/ 1 h 102"/>
                      <a:gd name="T30" fmla="*/ 10 w 102"/>
                      <a:gd name="T31" fmla="*/ 1 h 102"/>
                      <a:gd name="T32" fmla="*/ 8 w 102"/>
                      <a:gd name="T33" fmla="*/ 0 h 102"/>
                      <a:gd name="T34" fmla="*/ 6 w 102"/>
                      <a:gd name="T35" fmla="*/ 1 h 102"/>
                      <a:gd name="T36" fmla="*/ 5 w 102"/>
                      <a:gd name="T37" fmla="*/ 1 h 102"/>
                      <a:gd name="T38" fmla="*/ 3 w 102"/>
                      <a:gd name="T39" fmla="*/ 1 h 102"/>
                      <a:gd name="T40" fmla="*/ 2 w 102"/>
                      <a:gd name="T41" fmla="*/ 2 h 102"/>
                      <a:gd name="T42" fmla="*/ 2 w 102"/>
                      <a:gd name="T43" fmla="*/ 4 h 102"/>
                      <a:gd name="T44" fmla="*/ 1 w 102"/>
                      <a:gd name="T45" fmla="*/ 5 h 102"/>
                      <a:gd name="T46" fmla="*/ 1 w 102"/>
                      <a:gd name="T47" fmla="*/ 7 h 102"/>
                      <a:gd name="T48" fmla="*/ 0 w 102"/>
                      <a:gd name="T49" fmla="*/ 8 h 102"/>
                      <a:gd name="T50" fmla="*/ 1 w 102"/>
                      <a:gd name="T51" fmla="*/ 10 h 102"/>
                      <a:gd name="T52" fmla="*/ 1 w 102"/>
                      <a:gd name="T53" fmla="*/ 12 h 102"/>
                      <a:gd name="T54" fmla="*/ 2 w 102"/>
                      <a:gd name="T55" fmla="*/ 13 h 102"/>
                      <a:gd name="T56" fmla="*/ 2 w 102"/>
                      <a:gd name="T57" fmla="*/ 14 h 102"/>
                      <a:gd name="T58" fmla="*/ 3 w 102"/>
                      <a:gd name="T59" fmla="*/ 16 h 102"/>
                      <a:gd name="T60" fmla="*/ 5 w 102"/>
                      <a:gd name="T61" fmla="*/ 16 h 102"/>
                      <a:gd name="T62" fmla="*/ 6 w 102"/>
                      <a:gd name="T63" fmla="*/ 16 h 102"/>
                      <a:gd name="T64" fmla="*/ 8 w 102"/>
                      <a:gd name="T65" fmla="*/ 17 h 10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02"/>
                      <a:gd name="T100" fmla="*/ 0 h 102"/>
                      <a:gd name="T101" fmla="*/ 102 w 102"/>
                      <a:gd name="T102" fmla="*/ 102 h 10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02" h="102">
                        <a:moveTo>
                          <a:pt x="51" y="102"/>
                        </a:moveTo>
                        <a:lnTo>
                          <a:pt x="61" y="100"/>
                        </a:lnTo>
                        <a:lnTo>
                          <a:pt x="71" y="99"/>
                        </a:lnTo>
                        <a:lnTo>
                          <a:pt x="79" y="94"/>
                        </a:lnTo>
                        <a:lnTo>
                          <a:pt x="87" y="87"/>
                        </a:lnTo>
                        <a:lnTo>
                          <a:pt x="94" y="79"/>
                        </a:lnTo>
                        <a:lnTo>
                          <a:pt x="99" y="70"/>
                        </a:lnTo>
                        <a:lnTo>
                          <a:pt x="101" y="60"/>
                        </a:lnTo>
                        <a:lnTo>
                          <a:pt x="102" y="50"/>
                        </a:lnTo>
                        <a:lnTo>
                          <a:pt x="101" y="40"/>
                        </a:lnTo>
                        <a:lnTo>
                          <a:pt x="99" y="30"/>
                        </a:lnTo>
                        <a:lnTo>
                          <a:pt x="94" y="22"/>
                        </a:lnTo>
                        <a:lnTo>
                          <a:pt x="87" y="15"/>
                        </a:lnTo>
                        <a:lnTo>
                          <a:pt x="79" y="8"/>
                        </a:lnTo>
                        <a:lnTo>
                          <a:pt x="71" y="3"/>
                        </a:lnTo>
                        <a:lnTo>
                          <a:pt x="61" y="2"/>
                        </a:lnTo>
                        <a:lnTo>
                          <a:pt x="51" y="0"/>
                        </a:lnTo>
                        <a:lnTo>
                          <a:pt x="41" y="2"/>
                        </a:lnTo>
                        <a:lnTo>
                          <a:pt x="32" y="3"/>
                        </a:lnTo>
                        <a:lnTo>
                          <a:pt x="22" y="8"/>
                        </a:lnTo>
                        <a:lnTo>
                          <a:pt x="15" y="15"/>
                        </a:lnTo>
                        <a:lnTo>
                          <a:pt x="9" y="22"/>
                        </a:lnTo>
                        <a:lnTo>
                          <a:pt x="4" y="30"/>
                        </a:lnTo>
                        <a:lnTo>
                          <a:pt x="2" y="40"/>
                        </a:lnTo>
                        <a:lnTo>
                          <a:pt x="0" y="50"/>
                        </a:lnTo>
                        <a:lnTo>
                          <a:pt x="2" y="60"/>
                        </a:lnTo>
                        <a:lnTo>
                          <a:pt x="4" y="70"/>
                        </a:lnTo>
                        <a:lnTo>
                          <a:pt x="9" y="79"/>
                        </a:lnTo>
                        <a:lnTo>
                          <a:pt x="15" y="87"/>
                        </a:lnTo>
                        <a:lnTo>
                          <a:pt x="22" y="94"/>
                        </a:lnTo>
                        <a:lnTo>
                          <a:pt x="32" y="99"/>
                        </a:lnTo>
                        <a:lnTo>
                          <a:pt x="41" y="100"/>
                        </a:lnTo>
                        <a:lnTo>
                          <a:pt x="51" y="102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3" name="Freeform 1003"/>
                  <p:cNvSpPr>
                    <a:spLocks/>
                  </p:cNvSpPr>
                  <p:nvPr/>
                </p:nvSpPr>
                <p:spPr bwMode="auto">
                  <a:xfrm>
                    <a:off x="4180" y="3368"/>
                    <a:ext cx="116" cy="151"/>
                  </a:xfrm>
                  <a:custGeom>
                    <a:avLst/>
                    <a:gdLst>
                      <a:gd name="T0" fmla="*/ 34 w 214"/>
                      <a:gd name="T1" fmla="*/ 4 h 276"/>
                      <a:gd name="T2" fmla="*/ 34 w 214"/>
                      <a:gd name="T3" fmla="*/ 4 h 276"/>
                      <a:gd name="T4" fmla="*/ 32 w 214"/>
                      <a:gd name="T5" fmla="*/ 2 h 276"/>
                      <a:gd name="T6" fmla="*/ 29 w 214"/>
                      <a:gd name="T7" fmla="*/ 2 h 276"/>
                      <a:gd name="T8" fmla="*/ 26 w 214"/>
                      <a:gd name="T9" fmla="*/ 1 h 276"/>
                      <a:gd name="T10" fmla="*/ 22 w 214"/>
                      <a:gd name="T11" fmla="*/ 0 h 276"/>
                      <a:gd name="T12" fmla="*/ 18 w 214"/>
                      <a:gd name="T13" fmla="*/ 1 h 276"/>
                      <a:gd name="T14" fmla="*/ 12 w 214"/>
                      <a:gd name="T15" fmla="*/ 2 h 276"/>
                      <a:gd name="T16" fmla="*/ 7 w 214"/>
                      <a:gd name="T17" fmla="*/ 5 h 276"/>
                      <a:gd name="T18" fmla="*/ 3 w 214"/>
                      <a:gd name="T19" fmla="*/ 9 h 276"/>
                      <a:gd name="T20" fmla="*/ 1 w 214"/>
                      <a:gd name="T21" fmla="*/ 14 h 276"/>
                      <a:gd name="T22" fmla="*/ 0 w 214"/>
                      <a:gd name="T23" fmla="*/ 20 h 276"/>
                      <a:gd name="T24" fmla="*/ 1 w 214"/>
                      <a:gd name="T25" fmla="*/ 26 h 276"/>
                      <a:gd name="T26" fmla="*/ 4 w 214"/>
                      <a:gd name="T27" fmla="*/ 32 h 276"/>
                      <a:gd name="T28" fmla="*/ 9 w 214"/>
                      <a:gd name="T29" fmla="*/ 38 h 276"/>
                      <a:gd name="T30" fmla="*/ 14 w 214"/>
                      <a:gd name="T31" fmla="*/ 42 h 276"/>
                      <a:gd name="T32" fmla="*/ 20 w 214"/>
                      <a:gd name="T33" fmla="*/ 45 h 276"/>
                      <a:gd name="T34" fmla="*/ 23 w 214"/>
                      <a:gd name="T35" fmla="*/ 41 h 276"/>
                      <a:gd name="T36" fmla="*/ 23 w 214"/>
                      <a:gd name="T37" fmla="*/ 40 h 276"/>
                      <a:gd name="T38" fmla="*/ 20 w 214"/>
                      <a:gd name="T39" fmla="*/ 39 h 276"/>
                      <a:gd name="T40" fmla="*/ 17 w 214"/>
                      <a:gd name="T41" fmla="*/ 37 h 276"/>
                      <a:gd name="T42" fmla="*/ 14 w 214"/>
                      <a:gd name="T43" fmla="*/ 34 h 276"/>
                      <a:gd name="T44" fmla="*/ 10 w 214"/>
                      <a:gd name="T45" fmla="*/ 31 h 276"/>
                      <a:gd name="T46" fmla="*/ 8 w 214"/>
                      <a:gd name="T47" fmla="*/ 26 h 276"/>
                      <a:gd name="T48" fmla="*/ 6 w 214"/>
                      <a:gd name="T49" fmla="*/ 21 h 276"/>
                      <a:gd name="T50" fmla="*/ 7 w 214"/>
                      <a:gd name="T51" fmla="*/ 15 h 276"/>
                      <a:gd name="T52" fmla="*/ 8 w 214"/>
                      <a:gd name="T53" fmla="*/ 10 h 276"/>
                      <a:gd name="T54" fmla="*/ 11 w 214"/>
                      <a:gd name="T55" fmla="*/ 7 h 276"/>
                      <a:gd name="T56" fmla="*/ 15 w 214"/>
                      <a:gd name="T57" fmla="*/ 5 h 276"/>
                      <a:gd name="T58" fmla="*/ 19 w 214"/>
                      <a:gd name="T59" fmla="*/ 5 h 276"/>
                      <a:gd name="T60" fmla="*/ 23 w 214"/>
                      <a:gd name="T61" fmla="*/ 6 h 276"/>
                      <a:gd name="T62" fmla="*/ 27 w 214"/>
                      <a:gd name="T63" fmla="*/ 7 h 276"/>
                      <a:gd name="T64" fmla="*/ 29 w 214"/>
                      <a:gd name="T65" fmla="*/ 8 h 276"/>
                      <a:gd name="T66" fmla="*/ 30 w 214"/>
                      <a:gd name="T67" fmla="*/ 8 h 276"/>
                      <a:gd name="T68" fmla="*/ 34 w 214"/>
                      <a:gd name="T69" fmla="*/ 4 h 27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214"/>
                      <a:gd name="T106" fmla="*/ 0 h 276"/>
                      <a:gd name="T107" fmla="*/ 214 w 214"/>
                      <a:gd name="T108" fmla="*/ 276 h 27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214" h="276">
                        <a:moveTo>
                          <a:pt x="214" y="24"/>
                        </a:moveTo>
                        <a:lnTo>
                          <a:pt x="210" y="22"/>
                        </a:lnTo>
                        <a:lnTo>
                          <a:pt x="200" y="15"/>
                        </a:lnTo>
                        <a:lnTo>
                          <a:pt x="185" y="9"/>
                        </a:lnTo>
                        <a:lnTo>
                          <a:pt x="165" y="4"/>
                        </a:lnTo>
                        <a:lnTo>
                          <a:pt x="140" y="0"/>
                        </a:lnTo>
                        <a:lnTo>
                          <a:pt x="112" y="2"/>
                        </a:lnTo>
                        <a:lnTo>
                          <a:pt x="80" y="12"/>
                        </a:lnTo>
                        <a:lnTo>
                          <a:pt x="45" y="29"/>
                        </a:lnTo>
                        <a:lnTo>
                          <a:pt x="16" y="55"/>
                        </a:lnTo>
                        <a:lnTo>
                          <a:pt x="1" y="87"/>
                        </a:lnTo>
                        <a:lnTo>
                          <a:pt x="0" y="124"/>
                        </a:lnTo>
                        <a:lnTo>
                          <a:pt x="8" y="161"/>
                        </a:lnTo>
                        <a:lnTo>
                          <a:pt x="26" y="198"/>
                        </a:lnTo>
                        <a:lnTo>
                          <a:pt x="53" y="231"/>
                        </a:lnTo>
                        <a:lnTo>
                          <a:pt x="88" y="258"/>
                        </a:lnTo>
                        <a:lnTo>
                          <a:pt x="128" y="276"/>
                        </a:lnTo>
                        <a:lnTo>
                          <a:pt x="147" y="251"/>
                        </a:lnTo>
                        <a:lnTo>
                          <a:pt x="142" y="248"/>
                        </a:lnTo>
                        <a:lnTo>
                          <a:pt x="127" y="241"/>
                        </a:lnTo>
                        <a:lnTo>
                          <a:pt x="107" y="228"/>
                        </a:lnTo>
                        <a:lnTo>
                          <a:pt x="85" y="211"/>
                        </a:lnTo>
                        <a:lnTo>
                          <a:pt x="65" y="188"/>
                        </a:lnTo>
                        <a:lnTo>
                          <a:pt x="48" y="161"/>
                        </a:lnTo>
                        <a:lnTo>
                          <a:pt x="38" y="127"/>
                        </a:lnTo>
                        <a:lnTo>
                          <a:pt x="40" y="89"/>
                        </a:lnTo>
                        <a:lnTo>
                          <a:pt x="52" y="60"/>
                        </a:lnTo>
                        <a:lnTo>
                          <a:pt x="70" y="44"/>
                        </a:lnTo>
                        <a:lnTo>
                          <a:pt x="95" y="35"/>
                        </a:lnTo>
                        <a:lnTo>
                          <a:pt x="120" y="34"/>
                        </a:lnTo>
                        <a:lnTo>
                          <a:pt x="145" y="37"/>
                        </a:lnTo>
                        <a:lnTo>
                          <a:pt x="169" y="40"/>
                        </a:lnTo>
                        <a:lnTo>
                          <a:pt x="184" y="45"/>
                        </a:lnTo>
                        <a:lnTo>
                          <a:pt x="189" y="47"/>
                        </a:lnTo>
                        <a:lnTo>
                          <a:pt x="214" y="24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4" name="Freeform 1004"/>
                  <p:cNvSpPr>
                    <a:spLocks/>
                  </p:cNvSpPr>
                  <p:nvPr/>
                </p:nvSpPr>
                <p:spPr bwMode="auto">
                  <a:xfrm>
                    <a:off x="4270" y="3450"/>
                    <a:ext cx="64" cy="69"/>
                  </a:xfrm>
                  <a:custGeom>
                    <a:avLst/>
                    <a:gdLst>
                      <a:gd name="T0" fmla="*/ 18 w 119"/>
                      <a:gd name="T1" fmla="*/ 3 h 127"/>
                      <a:gd name="T2" fmla="*/ 18 w 119"/>
                      <a:gd name="T3" fmla="*/ 4 h 127"/>
                      <a:gd name="T4" fmla="*/ 18 w 119"/>
                      <a:gd name="T5" fmla="*/ 5 h 127"/>
                      <a:gd name="T6" fmla="*/ 18 w 119"/>
                      <a:gd name="T7" fmla="*/ 7 h 127"/>
                      <a:gd name="T8" fmla="*/ 18 w 119"/>
                      <a:gd name="T9" fmla="*/ 9 h 127"/>
                      <a:gd name="T10" fmla="*/ 18 w 119"/>
                      <a:gd name="T11" fmla="*/ 11 h 127"/>
                      <a:gd name="T12" fmla="*/ 17 w 119"/>
                      <a:gd name="T13" fmla="*/ 14 h 127"/>
                      <a:gd name="T14" fmla="*/ 15 w 119"/>
                      <a:gd name="T15" fmla="*/ 15 h 127"/>
                      <a:gd name="T16" fmla="*/ 12 w 119"/>
                      <a:gd name="T17" fmla="*/ 16 h 127"/>
                      <a:gd name="T18" fmla="*/ 12 w 119"/>
                      <a:gd name="T19" fmla="*/ 17 h 127"/>
                      <a:gd name="T20" fmla="*/ 11 w 119"/>
                      <a:gd name="T21" fmla="*/ 17 h 127"/>
                      <a:gd name="T22" fmla="*/ 10 w 119"/>
                      <a:gd name="T23" fmla="*/ 18 h 127"/>
                      <a:gd name="T24" fmla="*/ 8 w 119"/>
                      <a:gd name="T25" fmla="*/ 18 h 127"/>
                      <a:gd name="T26" fmla="*/ 6 w 119"/>
                      <a:gd name="T27" fmla="*/ 19 h 127"/>
                      <a:gd name="T28" fmla="*/ 5 w 119"/>
                      <a:gd name="T29" fmla="*/ 20 h 127"/>
                      <a:gd name="T30" fmla="*/ 3 w 119"/>
                      <a:gd name="T31" fmla="*/ 20 h 127"/>
                      <a:gd name="T32" fmla="*/ 2 w 119"/>
                      <a:gd name="T33" fmla="*/ 20 h 127"/>
                      <a:gd name="T34" fmla="*/ 1 w 119"/>
                      <a:gd name="T35" fmla="*/ 20 h 127"/>
                      <a:gd name="T36" fmla="*/ 1 w 119"/>
                      <a:gd name="T37" fmla="*/ 18 h 127"/>
                      <a:gd name="T38" fmla="*/ 1 w 119"/>
                      <a:gd name="T39" fmla="*/ 17 h 127"/>
                      <a:gd name="T40" fmla="*/ 1 w 119"/>
                      <a:gd name="T41" fmla="*/ 16 h 127"/>
                      <a:gd name="T42" fmla="*/ 1 w 119"/>
                      <a:gd name="T43" fmla="*/ 15 h 127"/>
                      <a:gd name="T44" fmla="*/ 0 w 119"/>
                      <a:gd name="T45" fmla="*/ 11 h 127"/>
                      <a:gd name="T46" fmla="*/ 1 w 119"/>
                      <a:gd name="T47" fmla="*/ 6 h 127"/>
                      <a:gd name="T48" fmla="*/ 4 w 119"/>
                      <a:gd name="T49" fmla="*/ 2 h 127"/>
                      <a:gd name="T50" fmla="*/ 6 w 119"/>
                      <a:gd name="T51" fmla="*/ 1 h 127"/>
                      <a:gd name="T52" fmla="*/ 9 w 119"/>
                      <a:gd name="T53" fmla="*/ 0 h 127"/>
                      <a:gd name="T54" fmla="*/ 11 w 119"/>
                      <a:gd name="T55" fmla="*/ 0 h 127"/>
                      <a:gd name="T56" fmla="*/ 13 w 119"/>
                      <a:gd name="T57" fmla="*/ 1 h 127"/>
                      <a:gd name="T58" fmla="*/ 15 w 119"/>
                      <a:gd name="T59" fmla="*/ 1 h 127"/>
                      <a:gd name="T60" fmla="*/ 17 w 119"/>
                      <a:gd name="T61" fmla="*/ 2 h 127"/>
                      <a:gd name="T62" fmla="*/ 17 w 119"/>
                      <a:gd name="T63" fmla="*/ 3 h 127"/>
                      <a:gd name="T64" fmla="*/ 18 w 119"/>
                      <a:gd name="T65" fmla="*/ 3 h 127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19"/>
                      <a:gd name="T100" fmla="*/ 0 h 127"/>
                      <a:gd name="T101" fmla="*/ 119 w 119"/>
                      <a:gd name="T102" fmla="*/ 127 h 127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19" h="127">
                        <a:moveTo>
                          <a:pt x="114" y="18"/>
                        </a:moveTo>
                        <a:lnTo>
                          <a:pt x="116" y="22"/>
                        </a:lnTo>
                        <a:lnTo>
                          <a:pt x="117" y="30"/>
                        </a:lnTo>
                        <a:lnTo>
                          <a:pt x="119" y="42"/>
                        </a:lnTo>
                        <a:lnTo>
                          <a:pt x="119" y="55"/>
                        </a:lnTo>
                        <a:lnTo>
                          <a:pt x="116" y="70"/>
                        </a:lnTo>
                        <a:lnTo>
                          <a:pt x="109" y="84"/>
                        </a:lnTo>
                        <a:lnTo>
                          <a:pt x="97" y="95"/>
                        </a:lnTo>
                        <a:lnTo>
                          <a:pt x="79" y="102"/>
                        </a:lnTo>
                        <a:lnTo>
                          <a:pt x="77" y="104"/>
                        </a:lnTo>
                        <a:lnTo>
                          <a:pt x="70" y="105"/>
                        </a:lnTo>
                        <a:lnTo>
                          <a:pt x="62" y="110"/>
                        </a:lnTo>
                        <a:lnTo>
                          <a:pt x="52" y="114"/>
                        </a:lnTo>
                        <a:lnTo>
                          <a:pt x="40" y="119"/>
                        </a:lnTo>
                        <a:lnTo>
                          <a:pt x="30" y="124"/>
                        </a:lnTo>
                        <a:lnTo>
                          <a:pt x="20" y="126"/>
                        </a:lnTo>
                        <a:lnTo>
                          <a:pt x="12" y="127"/>
                        </a:lnTo>
                        <a:lnTo>
                          <a:pt x="4" y="124"/>
                        </a:lnTo>
                        <a:lnTo>
                          <a:pt x="2" y="114"/>
                        </a:lnTo>
                        <a:lnTo>
                          <a:pt x="5" y="105"/>
                        </a:lnTo>
                        <a:lnTo>
                          <a:pt x="7" y="102"/>
                        </a:lnTo>
                        <a:lnTo>
                          <a:pt x="4" y="92"/>
                        </a:lnTo>
                        <a:lnTo>
                          <a:pt x="0" y="69"/>
                        </a:lnTo>
                        <a:lnTo>
                          <a:pt x="4" y="39"/>
                        </a:lnTo>
                        <a:lnTo>
                          <a:pt x="24" y="12"/>
                        </a:lnTo>
                        <a:lnTo>
                          <a:pt x="39" y="3"/>
                        </a:lnTo>
                        <a:lnTo>
                          <a:pt x="55" y="0"/>
                        </a:lnTo>
                        <a:lnTo>
                          <a:pt x="70" y="0"/>
                        </a:lnTo>
                        <a:lnTo>
                          <a:pt x="84" y="3"/>
                        </a:lnTo>
                        <a:lnTo>
                          <a:pt x="97" y="8"/>
                        </a:lnTo>
                        <a:lnTo>
                          <a:pt x="106" y="13"/>
                        </a:lnTo>
                        <a:lnTo>
                          <a:pt x="112" y="17"/>
                        </a:lnTo>
                        <a:lnTo>
                          <a:pt x="114" y="1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5" name="Freeform 1006"/>
                  <p:cNvSpPr>
                    <a:spLocks/>
                  </p:cNvSpPr>
                  <p:nvPr/>
                </p:nvSpPr>
                <p:spPr bwMode="auto">
                  <a:xfrm>
                    <a:off x="4266" y="3532"/>
                    <a:ext cx="446" cy="53"/>
                  </a:xfrm>
                  <a:custGeom>
                    <a:avLst/>
                    <a:gdLst>
                      <a:gd name="T0" fmla="*/ 0 w 817"/>
                      <a:gd name="T1" fmla="*/ 4 h 97"/>
                      <a:gd name="T2" fmla="*/ 1 w 817"/>
                      <a:gd name="T3" fmla="*/ 4 h 97"/>
                      <a:gd name="T4" fmla="*/ 4 w 817"/>
                      <a:gd name="T5" fmla="*/ 4 h 97"/>
                      <a:gd name="T6" fmla="*/ 9 w 817"/>
                      <a:gd name="T7" fmla="*/ 4 h 97"/>
                      <a:gd name="T8" fmla="*/ 15 w 817"/>
                      <a:gd name="T9" fmla="*/ 5 h 97"/>
                      <a:gd name="T10" fmla="*/ 22 w 817"/>
                      <a:gd name="T11" fmla="*/ 6 h 97"/>
                      <a:gd name="T12" fmla="*/ 31 w 817"/>
                      <a:gd name="T13" fmla="*/ 7 h 97"/>
                      <a:gd name="T14" fmla="*/ 40 w 817"/>
                      <a:gd name="T15" fmla="*/ 8 h 97"/>
                      <a:gd name="T16" fmla="*/ 51 w 817"/>
                      <a:gd name="T17" fmla="*/ 9 h 97"/>
                      <a:gd name="T18" fmla="*/ 61 w 817"/>
                      <a:gd name="T19" fmla="*/ 10 h 97"/>
                      <a:gd name="T20" fmla="*/ 72 w 817"/>
                      <a:gd name="T21" fmla="*/ 11 h 97"/>
                      <a:gd name="T22" fmla="*/ 84 w 817"/>
                      <a:gd name="T23" fmla="*/ 11 h 97"/>
                      <a:gd name="T24" fmla="*/ 94 w 817"/>
                      <a:gd name="T25" fmla="*/ 13 h 97"/>
                      <a:gd name="T26" fmla="*/ 105 w 817"/>
                      <a:gd name="T27" fmla="*/ 14 h 97"/>
                      <a:gd name="T28" fmla="*/ 115 w 817"/>
                      <a:gd name="T29" fmla="*/ 14 h 97"/>
                      <a:gd name="T30" fmla="*/ 124 w 817"/>
                      <a:gd name="T31" fmla="*/ 15 h 97"/>
                      <a:gd name="T32" fmla="*/ 133 w 817"/>
                      <a:gd name="T33" fmla="*/ 16 h 97"/>
                      <a:gd name="T34" fmla="*/ 130 w 817"/>
                      <a:gd name="T35" fmla="*/ 11 h 97"/>
                      <a:gd name="T36" fmla="*/ 128 w 817"/>
                      <a:gd name="T37" fmla="*/ 11 h 97"/>
                      <a:gd name="T38" fmla="*/ 125 w 817"/>
                      <a:gd name="T39" fmla="*/ 11 h 97"/>
                      <a:gd name="T40" fmla="*/ 119 w 817"/>
                      <a:gd name="T41" fmla="*/ 10 h 97"/>
                      <a:gd name="T42" fmla="*/ 111 w 817"/>
                      <a:gd name="T43" fmla="*/ 9 h 97"/>
                      <a:gd name="T44" fmla="*/ 102 w 817"/>
                      <a:gd name="T45" fmla="*/ 9 h 97"/>
                      <a:gd name="T46" fmla="*/ 92 w 817"/>
                      <a:gd name="T47" fmla="*/ 8 h 97"/>
                      <a:gd name="T48" fmla="*/ 80 w 817"/>
                      <a:gd name="T49" fmla="*/ 7 h 97"/>
                      <a:gd name="T50" fmla="*/ 69 w 817"/>
                      <a:gd name="T51" fmla="*/ 6 h 97"/>
                      <a:gd name="T52" fmla="*/ 57 w 817"/>
                      <a:gd name="T53" fmla="*/ 5 h 97"/>
                      <a:gd name="T54" fmla="*/ 46 w 817"/>
                      <a:gd name="T55" fmla="*/ 4 h 97"/>
                      <a:gd name="T56" fmla="*/ 36 w 817"/>
                      <a:gd name="T57" fmla="*/ 3 h 97"/>
                      <a:gd name="T58" fmla="*/ 27 w 817"/>
                      <a:gd name="T59" fmla="*/ 2 h 97"/>
                      <a:gd name="T60" fmla="*/ 19 w 817"/>
                      <a:gd name="T61" fmla="*/ 2 h 97"/>
                      <a:gd name="T62" fmla="*/ 12 w 817"/>
                      <a:gd name="T63" fmla="*/ 1 h 97"/>
                      <a:gd name="T64" fmla="*/ 8 w 817"/>
                      <a:gd name="T65" fmla="*/ 1 h 97"/>
                      <a:gd name="T66" fmla="*/ 6 w 817"/>
                      <a:gd name="T67" fmla="*/ 0 h 97"/>
                      <a:gd name="T68" fmla="*/ 0 w 817"/>
                      <a:gd name="T69" fmla="*/ 4 h 97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17"/>
                      <a:gd name="T106" fmla="*/ 0 h 97"/>
                      <a:gd name="T107" fmla="*/ 817 w 817"/>
                      <a:gd name="T108" fmla="*/ 97 h 97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17" h="97">
                        <a:moveTo>
                          <a:pt x="0" y="23"/>
                        </a:moveTo>
                        <a:lnTo>
                          <a:pt x="6" y="23"/>
                        </a:lnTo>
                        <a:lnTo>
                          <a:pt x="25" y="25"/>
                        </a:lnTo>
                        <a:lnTo>
                          <a:pt x="53" y="28"/>
                        </a:lnTo>
                        <a:lnTo>
                          <a:pt x="92" y="31"/>
                        </a:lnTo>
                        <a:lnTo>
                          <a:pt x="137" y="36"/>
                        </a:lnTo>
                        <a:lnTo>
                          <a:pt x="190" y="41"/>
                        </a:lnTo>
                        <a:lnTo>
                          <a:pt x="249" y="46"/>
                        </a:lnTo>
                        <a:lnTo>
                          <a:pt x="311" y="53"/>
                        </a:lnTo>
                        <a:lnTo>
                          <a:pt x="377" y="60"/>
                        </a:lnTo>
                        <a:lnTo>
                          <a:pt x="444" y="65"/>
                        </a:lnTo>
                        <a:lnTo>
                          <a:pt x="513" y="72"/>
                        </a:lnTo>
                        <a:lnTo>
                          <a:pt x="580" y="77"/>
                        </a:lnTo>
                        <a:lnTo>
                          <a:pt x="645" y="83"/>
                        </a:lnTo>
                        <a:lnTo>
                          <a:pt x="707" y="88"/>
                        </a:lnTo>
                        <a:lnTo>
                          <a:pt x="765" y="93"/>
                        </a:lnTo>
                        <a:lnTo>
                          <a:pt x="817" y="97"/>
                        </a:lnTo>
                        <a:lnTo>
                          <a:pt x="799" y="67"/>
                        </a:lnTo>
                        <a:lnTo>
                          <a:pt x="790" y="67"/>
                        </a:lnTo>
                        <a:lnTo>
                          <a:pt x="767" y="65"/>
                        </a:lnTo>
                        <a:lnTo>
                          <a:pt x="730" y="62"/>
                        </a:lnTo>
                        <a:lnTo>
                          <a:pt x="682" y="58"/>
                        </a:lnTo>
                        <a:lnTo>
                          <a:pt x="625" y="53"/>
                        </a:lnTo>
                        <a:lnTo>
                          <a:pt x="563" y="48"/>
                        </a:lnTo>
                        <a:lnTo>
                          <a:pt x="494" y="43"/>
                        </a:lnTo>
                        <a:lnTo>
                          <a:pt x="424" y="38"/>
                        </a:lnTo>
                        <a:lnTo>
                          <a:pt x="354" y="31"/>
                        </a:lnTo>
                        <a:lnTo>
                          <a:pt x="285" y="26"/>
                        </a:lnTo>
                        <a:lnTo>
                          <a:pt x="222" y="20"/>
                        </a:lnTo>
                        <a:lnTo>
                          <a:pt x="163" y="15"/>
                        </a:lnTo>
                        <a:lnTo>
                          <a:pt x="113" y="10"/>
                        </a:lnTo>
                        <a:lnTo>
                          <a:pt x="75" y="6"/>
                        </a:lnTo>
                        <a:lnTo>
                          <a:pt x="48" y="3"/>
                        </a:lnTo>
                        <a:lnTo>
                          <a:pt x="36" y="0"/>
                        </a:lnTo>
                        <a:lnTo>
                          <a:pt x="0" y="23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6" name="Freeform 1007"/>
                  <p:cNvSpPr>
                    <a:spLocks/>
                  </p:cNvSpPr>
                  <p:nvPr/>
                </p:nvSpPr>
                <p:spPr bwMode="auto">
                  <a:xfrm>
                    <a:off x="4336" y="3382"/>
                    <a:ext cx="382" cy="19"/>
                  </a:xfrm>
                  <a:custGeom>
                    <a:avLst/>
                    <a:gdLst>
                      <a:gd name="T0" fmla="*/ 0 w 702"/>
                      <a:gd name="T1" fmla="*/ 2 h 35"/>
                      <a:gd name="T2" fmla="*/ 113 w 702"/>
                      <a:gd name="T3" fmla="*/ 0 h 35"/>
                      <a:gd name="T4" fmla="*/ 112 w 702"/>
                      <a:gd name="T5" fmla="*/ 5 h 35"/>
                      <a:gd name="T6" fmla="*/ 0 w 702"/>
                      <a:gd name="T7" fmla="*/ 5 h 35"/>
                      <a:gd name="T8" fmla="*/ 0 w 702"/>
                      <a:gd name="T9" fmla="*/ 2 h 3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02"/>
                      <a:gd name="T16" fmla="*/ 0 h 35"/>
                      <a:gd name="T17" fmla="*/ 702 w 702"/>
                      <a:gd name="T18" fmla="*/ 35 h 3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02" h="35">
                        <a:moveTo>
                          <a:pt x="0" y="11"/>
                        </a:moveTo>
                        <a:lnTo>
                          <a:pt x="702" y="0"/>
                        </a:lnTo>
                        <a:lnTo>
                          <a:pt x="697" y="35"/>
                        </a:lnTo>
                        <a:lnTo>
                          <a:pt x="0" y="3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7" name="Freeform 1009"/>
                  <p:cNvSpPr>
                    <a:spLocks/>
                  </p:cNvSpPr>
                  <p:nvPr/>
                </p:nvSpPr>
                <p:spPr bwMode="auto">
                  <a:xfrm>
                    <a:off x="4630" y="3362"/>
                    <a:ext cx="238" cy="120"/>
                  </a:xfrm>
                  <a:custGeom>
                    <a:avLst/>
                    <a:gdLst>
                      <a:gd name="T0" fmla="*/ 11 w 435"/>
                      <a:gd name="T1" fmla="*/ 35 h 220"/>
                      <a:gd name="T2" fmla="*/ 11 w 435"/>
                      <a:gd name="T3" fmla="*/ 31 h 220"/>
                      <a:gd name="T4" fmla="*/ 13 w 435"/>
                      <a:gd name="T5" fmla="*/ 26 h 220"/>
                      <a:gd name="T6" fmla="*/ 15 w 435"/>
                      <a:gd name="T7" fmla="*/ 22 h 220"/>
                      <a:gd name="T8" fmla="*/ 18 w 435"/>
                      <a:gd name="T9" fmla="*/ 19 h 220"/>
                      <a:gd name="T10" fmla="*/ 22 w 435"/>
                      <a:gd name="T11" fmla="*/ 15 h 220"/>
                      <a:gd name="T12" fmla="*/ 26 w 435"/>
                      <a:gd name="T13" fmla="*/ 13 h 220"/>
                      <a:gd name="T14" fmla="*/ 31 w 435"/>
                      <a:gd name="T15" fmla="*/ 11 h 220"/>
                      <a:gd name="T16" fmla="*/ 36 w 435"/>
                      <a:gd name="T17" fmla="*/ 11 h 220"/>
                      <a:gd name="T18" fmla="*/ 40 w 435"/>
                      <a:gd name="T19" fmla="*/ 11 h 220"/>
                      <a:gd name="T20" fmla="*/ 45 w 435"/>
                      <a:gd name="T21" fmla="*/ 13 h 220"/>
                      <a:gd name="T22" fmla="*/ 49 w 435"/>
                      <a:gd name="T23" fmla="*/ 15 h 220"/>
                      <a:gd name="T24" fmla="*/ 53 w 435"/>
                      <a:gd name="T25" fmla="*/ 18 h 220"/>
                      <a:gd name="T26" fmla="*/ 56 w 435"/>
                      <a:gd name="T27" fmla="*/ 22 h 220"/>
                      <a:gd name="T28" fmla="*/ 58 w 435"/>
                      <a:gd name="T29" fmla="*/ 25 h 220"/>
                      <a:gd name="T30" fmla="*/ 60 w 435"/>
                      <a:gd name="T31" fmla="*/ 30 h 220"/>
                      <a:gd name="T32" fmla="*/ 60 w 435"/>
                      <a:gd name="T33" fmla="*/ 34 h 220"/>
                      <a:gd name="T34" fmla="*/ 71 w 435"/>
                      <a:gd name="T35" fmla="*/ 34 h 220"/>
                      <a:gd name="T36" fmla="*/ 70 w 435"/>
                      <a:gd name="T37" fmla="*/ 27 h 220"/>
                      <a:gd name="T38" fmla="*/ 68 w 435"/>
                      <a:gd name="T39" fmla="*/ 21 h 220"/>
                      <a:gd name="T40" fmla="*/ 65 w 435"/>
                      <a:gd name="T41" fmla="*/ 15 h 220"/>
                      <a:gd name="T42" fmla="*/ 61 w 435"/>
                      <a:gd name="T43" fmla="*/ 10 h 220"/>
                      <a:gd name="T44" fmla="*/ 55 w 435"/>
                      <a:gd name="T45" fmla="*/ 6 h 220"/>
                      <a:gd name="T46" fmla="*/ 49 w 435"/>
                      <a:gd name="T47" fmla="*/ 3 h 220"/>
                      <a:gd name="T48" fmla="*/ 43 w 435"/>
                      <a:gd name="T49" fmla="*/ 1 h 220"/>
                      <a:gd name="T50" fmla="*/ 36 w 435"/>
                      <a:gd name="T51" fmla="*/ 0 h 220"/>
                      <a:gd name="T52" fmla="*/ 28 w 435"/>
                      <a:gd name="T53" fmla="*/ 1 h 220"/>
                      <a:gd name="T54" fmla="*/ 21 w 435"/>
                      <a:gd name="T55" fmla="*/ 3 h 220"/>
                      <a:gd name="T56" fmla="*/ 16 w 435"/>
                      <a:gd name="T57" fmla="*/ 6 h 220"/>
                      <a:gd name="T58" fmla="*/ 10 w 435"/>
                      <a:gd name="T59" fmla="*/ 10 h 220"/>
                      <a:gd name="T60" fmla="*/ 6 w 435"/>
                      <a:gd name="T61" fmla="*/ 15 h 220"/>
                      <a:gd name="T62" fmla="*/ 3 w 435"/>
                      <a:gd name="T63" fmla="*/ 22 h 220"/>
                      <a:gd name="T64" fmla="*/ 1 w 435"/>
                      <a:gd name="T65" fmla="*/ 28 h 220"/>
                      <a:gd name="T66" fmla="*/ 0 w 435"/>
                      <a:gd name="T67" fmla="*/ 35 h 220"/>
                      <a:gd name="T68" fmla="*/ 0 w 435"/>
                      <a:gd name="T69" fmla="*/ 35 h 220"/>
                      <a:gd name="T70" fmla="*/ 0 w 435"/>
                      <a:gd name="T71" fmla="*/ 35 h 220"/>
                      <a:gd name="T72" fmla="*/ 0 w 435"/>
                      <a:gd name="T73" fmla="*/ 35 h 220"/>
                      <a:gd name="T74" fmla="*/ 0 w 435"/>
                      <a:gd name="T75" fmla="*/ 35 h 220"/>
                      <a:gd name="T76" fmla="*/ 11 w 435"/>
                      <a:gd name="T77" fmla="*/ 35 h 220"/>
                      <a:gd name="T78" fmla="*/ 11 w 435"/>
                      <a:gd name="T79" fmla="*/ 35 h 220"/>
                      <a:gd name="T80" fmla="*/ 11 w 435"/>
                      <a:gd name="T81" fmla="*/ 35 h 220"/>
                      <a:gd name="T82" fmla="*/ 11 w 435"/>
                      <a:gd name="T83" fmla="*/ 35 h 220"/>
                      <a:gd name="T84" fmla="*/ 11 w 435"/>
                      <a:gd name="T85" fmla="*/ 35 h 22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435"/>
                      <a:gd name="T130" fmla="*/ 0 h 220"/>
                      <a:gd name="T131" fmla="*/ 435 w 435"/>
                      <a:gd name="T132" fmla="*/ 220 h 22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435" h="220">
                        <a:moveTo>
                          <a:pt x="69" y="218"/>
                        </a:moveTo>
                        <a:lnTo>
                          <a:pt x="72" y="188"/>
                        </a:lnTo>
                        <a:lnTo>
                          <a:pt x="81" y="159"/>
                        </a:lnTo>
                        <a:lnTo>
                          <a:pt x="94" y="134"/>
                        </a:lnTo>
                        <a:lnTo>
                          <a:pt x="112" y="113"/>
                        </a:lnTo>
                        <a:lnTo>
                          <a:pt x="134" y="94"/>
                        </a:lnTo>
                        <a:lnTo>
                          <a:pt x="159" y="81"/>
                        </a:lnTo>
                        <a:lnTo>
                          <a:pt x="188" y="72"/>
                        </a:lnTo>
                        <a:lnTo>
                          <a:pt x="218" y="69"/>
                        </a:lnTo>
                        <a:lnTo>
                          <a:pt x="248" y="72"/>
                        </a:lnTo>
                        <a:lnTo>
                          <a:pt x="275" y="81"/>
                        </a:lnTo>
                        <a:lnTo>
                          <a:pt x="300" y="94"/>
                        </a:lnTo>
                        <a:lnTo>
                          <a:pt x="321" y="111"/>
                        </a:lnTo>
                        <a:lnTo>
                          <a:pt x="340" y="133"/>
                        </a:lnTo>
                        <a:lnTo>
                          <a:pt x="353" y="156"/>
                        </a:lnTo>
                        <a:lnTo>
                          <a:pt x="363" y="184"/>
                        </a:lnTo>
                        <a:lnTo>
                          <a:pt x="367" y="213"/>
                        </a:lnTo>
                        <a:lnTo>
                          <a:pt x="435" y="211"/>
                        </a:lnTo>
                        <a:lnTo>
                          <a:pt x="428" y="168"/>
                        </a:lnTo>
                        <a:lnTo>
                          <a:pt x="415" y="129"/>
                        </a:lnTo>
                        <a:lnTo>
                          <a:pt x="395" y="92"/>
                        </a:lnTo>
                        <a:lnTo>
                          <a:pt x="370" y="62"/>
                        </a:lnTo>
                        <a:lnTo>
                          <a:pt x="338" y="36"/>
                        </a:lnTo>
                        <a:lnTo>
                          <a:pt x="301" y="17"/>
                        </a:lnTo>
                        <a:lnTo>
                          <a:pt x="261" y="5"/>
                        </a:lnTo>
                        <a:lnTo>
                          <a:pt x="218" y="0"/>
                        </a:lnTo>
                        <a:lnTo>
                          <a:pt x="174" y="5"/>
                        </a:lnTo>
                        <a:lnTo>
                          <a:pt x="132" y="17"/>
                        </a:lnTo>
                        <a:lnTo>
                          <a:pt x="96" y="37"/>
                        </a:lnTo>
                        <a:lnTo>
                          <a:pt x="64" y="64"/>
                        </a:lnTo>
                        <a:lnTo>
                          <a:pt x="37" y="96"/>
                        </a:lnTo>
                        <a:lnTo>
                          <a:pt x="17" y="133"/>
                        </a:lnTo>
                        <a:lnTo>
                          <a:pt x="5" y="174"/>
                        </a:lnTo>
                        <a:lnTo>
                          <a:pt x="0" y="218"/>
                        </a:lnTo>
                        <a:lnTo>
                          <a:pt x="0" y="220"/>
                        </a:lnTo>
                        <a:lnTo>
                          <a:pt x="69" y="220"/>
                        </a:lnTo>
                        <a:lnTo>
                          <a:pt x="69" y="21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8" name="Freeform 1010"/>
                  <p:cNvSpPr>
                    <a:spLocks/>
                  </p:cNvSpPr>
                  <p:nvPr/>
                </p:nvSpPr>
                <p:spPr bwMode="auto">
                  <a:xfrm>
                    <a:off x="4630" y="3477"/>
                    <a:ext cx="238" cy="123"/>
                  </a:xfrm>
                  <a:custGeom>
                    <a:avLst/>
                    <a:gdLst>
                      <a:gd name="T0" fmla="*/ 60 w 435"/>
                      <a:gd name="T1" fmla="*/ 1 h 226"/>
                      <a:gd name="T2" fmla="*/ 60 w 435"/>
                      <a:gd name="T3" fmla="*/ 1 h 226"/>
                      <a:gd name="T4" fmla="*/ 60 w 435"/>
                      <a:gd name="T5" fmla="*/ 1 h 226"/>
                      <a:gd name="T6" fmla="*/ 60 w 435"/>
                      <a:gd name="T7" fmla="*/ 1 h 226"/>
                      <a:gd name="T8" fmla="*/ 60 w 435"/>
                      <a:gd name="T9" fmla="*/ 1 h 226"/>
                      <a:gd name="T10" fmla="*/ 60 w 435"/>
                      <a:gd name="T11" fmla="*/ 6 h 226"/>
                      <a:gd name="T12" fmla="*/ 58 w 435"/>
                      <a:gd name="T13" fmla="*/ 11 h 226"/>
                      <a:gd name="T14" fmla="*/ 56 w 435"/>
                      <a:gd name="T15" fmla="*/ 15 h 226"/>
                      <a:gd name="T16" fmla="*/ 53 w 435"/>
                      <a:gd name="T17" fmla="*/ 18 h 226"/>
                      <a:gd name="T18" fmla="*/ 49 w 435"/>
                      <a:gd name="T19" fmla="*/ 21 h 226"/>
                      <a:gd name="T20" fmla="*/ 45 w 435"/>
                      <a:gd name="T21" fmla="*/ 23 h 226"/>
                      <a:gd name="T22" fmla="*/ 40 w 435"/>
                      <a:gd name="T23" fmla="*/ 24 h 226"/>
                      <a:gd name="T24" fmla="*/ 36 w 435"/>
                      <a:gd name="T25" fmla="*/ 25 h 226"/>
                      <a:gd name="T26" fmla="*/ 31 w 435"/>
                      <a:gd name="T27" fmla="*/ 24 h 226"/>
                      <a:gd name="T28" fmla="*/ 26 w 435"/>
                      <a:gd name="T29" fmla="*/ 23 h 226"/>
                      <a:gd name="T30" fmla="*/ 22 w 435"/>
                      <a:gd name="T31" fmla="*/ 21 h 226"/>
                      <a:gd name="T32" fmla="*/ 19 w 435"/>
                      <a:gd name="T33" fmla="*/ 18 h 226"/>
                      <a:gd name="T34" fmla="*/ 16 w 435"/>
                      <a:gd name="T35" fmla="*/ 15 h 226"/>
                      <a:gd name="T36" fmla="*/ 13 w 435"/>
                      <a:gd name="T37" fmla="*/ 11 h 226"/>
                      <a:gd name="T38" fmla="*/ 11 w 435"/>
                      <a:gd name="T39" fmla="*/ 6 h 226"/>
                      <a:gd name="T40" fmla="*/ 11 w 435"/>
                      <a:gd name="T41" fmla="*/ 2 h 226"/>
                      <a:gd name="T42" fmla="*/ 0 w 435"/>
                      <a:gd name="T43" fmla="*/ 2 h 226"/>
                      <a:gd name="T44" fmla="*/ 1 w 435"/>
                      <a:gd name="T45" fmla="*/ 8 h 226"/>
                      <a:gd name="T46" fmla="*/ 3 w 435"/>
                      <a:gd name="T47" fmla="*/ 15 h 226"/>
                      <a:gd name="T48" fmla="*/ 6 w 435"/>
                      <a:gd name="T49" fmla="*/ 21 h 226"/>
                      <a:gd name="T50" fmla="*/ 10 w 435"/>
                      <a:gd name="T51" fmla="*/ 26 h 226"/>
                      <a:gd name="T52" fmla="*/ 16 w 435"/>
                      <a:gd name="T53" fmla="*/ 30 h 226"/>
                      <a:gd name="T54" fmla="*/ 22 w 435"/>
                      <a:gd name="T55" fmla="*/ 34 h 226"/>
                      <a:gd name="T56" fmla="*/ 28 w 435"/>
                      <a:gd name="T57" fmla="*/ 35 h 226"/>
                      <a:gd name="T58" fmla="*/ 36 w 435"/>
                      <a:gd name="T59" fmla="*/ 36 h 226"/>
                      <a:gd name="T60" fmla="*/ 43 w 435"/>
                      <a:gd name="T61" fmla="*/ 35 h 226"/>
                      <a:gd name="T62" fmla="*/ 50 w 435"/>
                      <a:gd name="T63" fmla="*/ 34 h 226"/>
                      <a:gd name="T64" fmla="*/ 56 w 435"/>
                      <a:gd name="T65" fmla="*/ 30 h 226"/>
                      <a:gd name="T66" fmla="*/ 61 w 435"/>
                      <a:gd name="T67" fmla="*/ 26 h 226"/>
                      <a:gd name="T68" fmla="*/ 65 w 435"/>
                      <a:gd name="T69" fmla="*/ 21 h 226"/>
                      <a:gd name="T70" fmla="*/ 68 w 435"/>
                      <a:gd name="T71" fmla="*/ 15 h 226"/>
                      <a:gd name="T72" fmla="*/ 71 w 435"/>
                      <a:gd name="T73" fmla="*/ 8 h 226"/>
                      <a:gd name="T74" fmla="*/ 71 w 435"/>
                      <a:gd name="T75" fmla="*/ 1 h 226"/>
                      <a:gd name="T76" fmla="*/ 71 w 435"/>
                      <a:gd name="T77" fmla="*/ 1 h 226"/>
                      <a:gd name="T78" fmla="*/ 71 w 435"/>
                      <a:gd name="T79" fmla="*/ 1 h 226"/>
                      <a:gd name="T80" fmla="*/ 71 w 435"/>
                      <a:gd name="T81" fmla="*/ 1 h 226"/>
                      <a:gd name="T82" fmla="*/ 71 w 435"/>
                      <a:gd name="T83" fmla="*/ 0 h 226"/>
                      <a:gd name="T84" fmla="*/ 60 w 435"/>
                      <a:gd name="T85" fmla="*/ 1 h 22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435"/>
                      <a:gd name="T130" fmla="*/ 0 h 226"/>
                      <a:gd name="T131" fmla="*/ 435 w 435"/>
                      <a:gd name="T132" fmla="*/ 226 h 22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435" h="226">
                        <a:moveTo>
                          <a:pt x="367" y="2"/>
                        </a:moveTo>
                        <a:lnTo>
                          <a:pt x="367" y="4"/>
                        </a:lnTo>
                        <a:lnTo>
                          <a:pt x="367" y="5"/>
                        </a:lnTo>
                        <a:lnTo>
                          <a:pt x="367" y="7"/>
                        </a:lnTo>
                        <a:lnTo>
                          <a:pt x="363" y="37"/>
                        </a:lnTo>
                        <a:lnTo>
                          <a:pt x="355" y="66"/>
                        </a:lnTo>
                        <a:lnTo>
                          <a:pt x="341" y="91"/>
                        </a:lnTo>
                        <a:lnTo>
                          <a:pt x="323" y="112"/>
                        </a:lnTo>
                        <a:lnTo>
                          <a:pt x="301" y="131"/>
                        </a:lnTo>
                        <a:lnTo>
                          <a:pt x="276" y="144"/>
                        </a:lnTo>
                        <a:lnTo>
                          <a:pt x="248" y="152"/>
                        </a:lnTo>
                        <a:lnTo>
                          <a:pt x="218" y="156"/>
                        </a:lnTo>
                        <a:lnTo>
                          <a:pt x="188" y="152"/>
                        </a:lnTo>
                        <a:lnTo>
                          <a:pt x="161" y="144"/>
                        </a:lnTo>
                        <a:lnTo>
                          <a:pt x="136" y="131"/>
                        </a:lnTo>
                        <a:lnTo>
                          <a:pt x="114" y="112"/>
                        </a:lnTo>
                        <a:lnTo>
                          <a:pt x="96" y="91"/>
                        </a:lnTo>
                        <a:lnTo>
                          <a:pt x="81" y="66"/>
                        </a:lnTo>
                        <a:lnTo>
                          <a:pt x="72" y="39"/>
                        </a:lnTo>
                        <a:lnTo>
                          <a:pt x="69" y="9"/>
                        </a:lnTo>
                        <a:lnTo>
                          <a:pt x="0" y="9"/>
                        </a:lnTo>
                        <a:lnTo>
                          <a:pt x="5" y="52"/>
                        </a:lnTo>
                        <a:lnTo>
                          <a:pt x="17" y="94"/>
                        </a:lnTo>
                        <a:lnTo>
                          <a:pt x="37" y="131"/>
                        </a:lnTo>
                        <a:lnTo>
                          <a:pt x="64" y="163"/>
                        </a:lnTo>
                        <a:lnTo>
                          <a:pt x="97" y="189"/>
                        </a:lnTo>
                        <a:lnTo>
                          <a:pt x="134" y="209"/>
                        </a:lnTo>
                        <a:lnTo>
                          <a:pt x="174" y="221"/>
                        </a:lnTo>
                        <a:lnTo>
                          <a:pt x="218" y="226"/>
                        </a:lnTo>
                        <a:lnTo>
                          <a:pt x="261" y="221"/>
                        </a:lnTo>
                        <a:lnTo>
                          <a:pt x="303" y="209"/>
                        </a:lnTo>
                        <a:lnTo>
                          <a:pt x="340" y="189"/>
                        </a:lnTo>
                        <a:lnTo>
                          <a:pt x="372" y="161"/>
                        </a:lnTo>
                        <a:lnTo>
                          <a:pt x="398" y="129"/>
                        </a:lnTo>
                        <a:lnTo>
                          <a:pt x="418" y="92"/>
                        </a:lnTo>
                        <a:lnTo>
                          <a:pt x="430" y="50"/>
                        </a:lnTo>
                        <a:lnTo>
                          <a:pt x="435" y="7"/>
                        </a:lnTo>
                        <a:lnTo>
                          <a:pt x="435" y="5"/>
                        </a:lnTo>
                        <a:lnTo>
                          <a:pt x="435" y="4"/>
                        </a:lnTo>
                        <a:lnTo>
                          <a:pt x="435" y="2"/>
                        </a:lnTo>
                        <a:lnTo>
                          <a:pt x="435" y="0"/>
                        </a:lnTo>
                        <a:lnTo>
                          <a:pt x="367" y="2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59" name="Freeform 1038"/>
                  <p:cNvSpPr>
                    <a:spLocks/>
                  </p:cNvSpPr>
                  <p:nvPr/>
                </p:nvSpPr>
                <p:spPr bwMode="auto">
                  <a:xfrm>
                    <a:off x="4331" y="3387"/>
                    <a:ext cx="283" cy="16"/>
                  </a:xfrm>
                  <a:custGeom>
                    <a:avLst/>
                    <a:gdLst>
                      <a:gd name="T0" fmla="*/ 1 w 519"/>
                      <a:gd name="T1" fmla="*/ 5 h 30"/>
                      <a:gd name="T2" fmla="*/ 84 w 519"/>
                      <a:gd name="T3" fmla="*/ 0 h 30"/>
                      <a:gd name="T4" fmla="*/ 0 w 519"/>
                      <a:gd name="T5" fmla="*/ 1 h 30"/>
                      <a:gd name="T6" fmla="*/ 1 w 519"/>
                      <a:gd name="T7" fmla="*/ 5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519"/>
                      <a:gd name="T13" fmla="*/ 0 h 30"/>
                      <a:gd name="T14" fmla="*/ 519 w 519"/>
                      <a:gd name="T15" fmla="*/ 30 h 3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519" h="30">
                        <a:moveTo>
                          <a:pt x="4" y="30"/>
                        </a:moveTo>
                        <a:lnTo>
                          <a:pt x="519" y="0"/>
                        </a:lnTo>
                        <a:lnTo>
                          <a:pt x="0" y="8"/>
                        </a:lnTo>
                        <a:lnTo>
                          <a:pt x="4" y="3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360" name="Freeform 1052"/>
                  <p:cNvSpPr>
                    <a:spLocks/>
                  </p:cNvSpPr>
                  <p:nvPr/>
                </p:nvSpPr>
                <p:spPr bwMode="auto">
                  <a:xfrm>
                    <a:off x="4635" y="3542"/>
                    <a:ext cx="41" cy="33"/>
                  </a:xfrm>
                  <a:custGeom>
                    <a:avLst/>
                    <a:gdLst>
                      <a:gd name="T0" fmla="*/ 6 w 75"/>
                      <a:gd name="T1" fmla="*/ 10 h 60"/>
                      <a:gd name="T2" fmla="*/ 8 w 75"/>
                      <a:gd name="T3" fmla="*/ 10 h 60"/>
                      <a:gd name="T4" fmla="*/ 10 w 75"/>
                      <a:gd name="T5" fmla="*/ 9 h 60"/>
                      <a:gd name="T6" fmla="*/ 11 w 75"/>
                      <a:gd name="T7" fmla="*/ 7 h 60"/>
                      <a:gd name="T8" fmla="*/ 12 w 75"/>
                      <a:gd name="T9" fmla="*/ 5 h 60"/>
                      <a:gd name="T10" fmla="*/ 11 w 75"/>
                      <a:gd name="T11" fmla="*/ 3 h 60"/>
                      <a:gd name="T12" fmla="*/ 10 w 75"/>
                      <a:gd name="T13" fmla="*/ 1 h 60"/>
                      <a:gd name="T14" fmla="*/ 8 w 75"/>
                      <a:gd name="T15" fmla="*/ 1 h 60"/>
                      <a:gd name="T16" fmla="*/ 6 w 75"/>
                      <a:gd name="T17" fmla="*/ 0 h 60"/>
                      <a:gd name="T18" fmla="*/ 4 w 75"/>
                      <a:gd name="T19" fmla="*/ 1 h 60"/>
                      <a:gd name="T20" fmla="*/ 2 w 75"/>
                      <a:gd name="T21" fmla="*/ 1 h 60"/>
                      <a:gd name="T22" fmla="*/ 1 w 75"/>
                      <a:gd name="T23" fmla="*/ 3 h 60"/>
                      <a:gd name="T24" fmla="*/ 0 w 75"/>
                      <a:gd name="T25" fmla="*/ 5 h 60"/>
                      <a:gd name="T26" fmla="*/ 1 w 75"/>
                      <a:gd name="T27" fmla="*/ 7 h 60"/>
                      <a:gd name="T28" fmla="*/ 2 w 75"/>
                      <a:gd name="T29" fmla="*/ 9 h 60"/>
                      <a:gd name="T30" fmla="*/ 4 w 75"/>
                      <a:gd name="T31" fmla="*/ 10 h 60"/>
                      <a:gd name="T32" fmla="*/ 6 w 75"/>
                      <a:gd name="T33" fmla="*/ 10 h 60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75"/>
                      <a:gd name="T52" fmla="*/ 0 h 60"/>
                      <a:gd name="T53" fmla="*/ 75 w 75"/>
                      <a:gd name="T54" fmla="*/ 60 h 60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75" h="60">
                        <a:moveTo>
                          <a:pt x="36" y="60"/>
                        </a:moveTo>
                        <a:lnTo>
                          <a:pt x="52" y="59"/>
                        </a:lnTo>
                        <a:lnTo>
                          <a:pt x="63" y="52"/>
                        </a:lnTo>
                        <a:lnTo>
                          <a:pt x="72" y="42"/>
                        </a:lnTo>
                        <a:lnTo>
                          <a:pt x="75" y="30"/>
                        </a:lnTo>
                        <a:lnTo>
                          <a:pt x="72" y="18"/>
                        </a:lnTo>
                        <a:lnTo>
                          <a:pt x="63" y="8"/>
                        </a:lnTo>
                        <a:lnTo>
                          <a:pt x="52" y="2"/>
                        </a:lnTo>
                        <a:lnTo>
                          <a:pt x="36" y="0"/>
                        </a:lnTo>
                        <a:lnTo>
                          <a:pt x="23" y="2"/>
                        </a:lnTo>
                        <a:lnTo>
                          <a:pt x="11" y="8"/>
                        </a:lnTo>
                        <a:lnTo>
                          <a:pt x="3" y="18"/>
                        </a:lnTo>
                        <a:lnTo>
                          <a:pt x="0" y="30"/>
                        </a:lnTo>
                        <a:lnTo>
                          <a:pt x="3" y="42"/>
                        </a:lnTo>
                        <a:lnTo>
                          <a:pt x="11" y="52"/>
                        </a:lnTo>
                        <a:lnTo>
                          <a:pt x="23" y="59"/>
                        </a:lnTo>
                        <a:lnTo>
                          <a:pt x="36" y="6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6336" name="Group 1071"/>
              <p:cNvGrpSpPr>
                <a:grpSpLocks/>
              </p:cNvGrpSpPr>
              <p:nvPr/>
            </p:nvGrpSpPr>
            <p:grpSpPr bwMode="auto">
              <a:xfrm>
                <a:off x="4325" y="3520"/>
                <a:ext cx="395" cy="328"/>
                <a:chOff x="5130" y="2687"/>
                <a:chExt cx="395" cy="328"/>
              </a:xfrm>
            </p:grpSpPr>
            <p:sp>
              <p:nvSpPr>
                <p:cNvPr id="56337" name="Freeform 979"/>
                <p:cNvSpPr>
                  <a:spLocks/>
                </p:cNvSpPr>
                <p:nvPr/>
              </p:nvSpPr>
              <p:spPr bwMode="auto">
                <a:xfrm>
                  <a:off x="5181" y="2778"/>
                  <a:ext cx="175" cy="185"/>
                </a:xfrm>
                <a:custGeom>
                  <a:avLst/>
                  <a:gdLst>
                    <a:gd name="T0" fmla="*/ 0 w 321"/>
                    <a:gd name="T1" fmla="*/ 5 h 340"/>
                    <a:gd name="T2" fmla="*/ 2 w 321"/>
                    <a:gd name="T3" fmla="*/ 5 h 340"/>
                    <a:gd name="T4" fmla="*/ 5 w 321"/>
                    <a:gd name="T5" fmla="*/ 5 h 340"/>
                    <a:gd name="T6" fmla="*/ 10 w 321"/>
                    <a:gd name="T7" fmla="*/ 3 h 340"/>
                    <a:gd name="T8" fmla="*/ 16 w 321"/>
                    <a:gd name="T9" fmla="*/ 2 h 340"/>
                    <a:gd name="T10" fmla="*/ 22 w 321"/>
                    <a:gd name="T11" fmla="*/ 1 h 340"/>
                    <a:gd name="T12" fmla="*/ 29 w 321"/>
                    <a:gd name="T13" fmla="*/ 1 h 340"/>
                    <a:gd name="T14" fmla="*/ 35 w 321"/>
                    <a:gd name="T15" fmla="*/ 0 h 340"/>
                    <a:gd name="T16" fmla="*/ 39 w 321"/>
                    <a:gd name="T17" fmla="*/ 1 h 340"/>
                    <a:gd name="T18" fmla="*/ 42 w 321"/>
                    <a:gd name="T19" fmla="*/ 2 h 340"/>
                    <a:gd name="T20" fmla="*/ 45 w 321"/>
                    <a:gd name="T21" fmla="*/ 3 h 340"/>
                    <a:gd name="T22" fmla="*/ 47 w 321"/>
                    <a:gd name="T23" fmla="*/ 4 h 340"/>
                    <a:gd name="T24" fmla="*/ 49 w 321"/>
                    <a:gd name="T25" fmla="*/ 6 h 340"/>
                    <a:gd name="T26" fmla="*/ 51 w 321"/>
                    <a:gd name="T27" fmla="*/ 9 h 340"/>
                    <a:gd name="T28" fmla="*/ 51 w 321"/>
                    <a:gd name="T29" fmla="*/ 12 h 340"/>
                    <a:gd name="T30" fmla="*/ 52 w 321"/>
                    <a:gd name="T31" fmla="*/ 16 h 340"/>
                    <a:gd name="T32" fmla="*/ 52 w 321"/>
                    <a:gd name="T33" fmla="*/ 21 h 340"/>
                    <a:gd name="T34" fmla="*/ 52 w 321"/>
                    <a:gd name="T35" fmla="*/ 25 h 340"/>
                    <a:gd name="T36" fmla="*/ 51 w 321"/>
                    <a:gd name="T37" fmla="*/ 29 h 340"/>
                    <a:gd name="T38" fmla="*/ 49 w 321"/>
                    <a:gd name="T39" fmla="*/ 34 h 340"/>
                    <a:gd name="T40" fmla="*/ 45 w 321"/>
                    <a:gd name="T41" fmla="*/ 38 h 340"/>
                    <a:gd name="T42" fmla="*/ 41 w 321"/>
                    <a:gd name="T43" fmla="*/ 43 h 340"/>
                    <a:gd name="T44" fmla="*/ 34 w 321"/>
                    <a:gd name="T45" fmla="*/ 47 h 340"/>
                    <a:gd name="T46" fmla="*/ 27 w 321"/>
                    <a:gd name="T47" fmla="*/ 51 h 340"/>
                    <a:gd name="T48" fmla="*/ 17 w 321"/>
                    <a:gd name="T49" fmla="*/ 55 h 340"/>
                    <a:gd name="T50" fmla="*/ 8 w 321"/>
                    <a:gd name="T51" fmla="*/ 55 h 340"/>
                    <a:gd name="T52" fmla="*/ 4 w 321"/>
                    <a:gd name="T53" fmla="*/ 45 h 340"/>
                    <a:gd name="T54" fmla="*/ 5 w 321"/>
                    <a:gd name="T55" fmla="*/ 44 h 340"/>
                    <a:gd name="T56" fmla="*/ 10 w 321"/>
                    <a:gd name="T57" fmla="*/ 43 h 340"/>
                    <a:gd name="T58" fmla="*/ 17 w 321"/>
                    <a:gd name="T59" fmla="*/ 41 h 340"/>
                    <a:gd name="T60" fmla="*/ 24 w 321"/>
                    <a:gd name="T61" fmla="*/ 39 h 340"/>
                    <a:gd name="T62" fmla="*/ 31 w 321"/>
                    <a:gd name="T63" fmla="*/ 35 h 340"/>
                    <a:gd name="T64" fmla="*/ 37 w 321"/>
                    <a:gd name="T65" fmla="*/ 30 h 340"/>
                    <a:gd name="T66" fmla="*/ 40 w 321"/>
                    <a:gd name="T67" fmla="*/ 24 h 340"/>
                    <a:gd name="T68" fmla="*/ 40 w 321"/>
                    <a:gd name="T69" fmla="*/ 16 h 340"/>
                    <a:gd name="T70" fmla="*/ 0 w 321"/>
                    <a:gd name="T71" fmla="*/ 5 h 34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21"/>
                    <a:gd name="T109" fmla="*/ 0 h 340"/>
                    <a:gd name="T110" fmla="*/ 321 w 321"/>
                    <a:gd name="T111" fmla="*/ 340 h 34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21" h="340">
                      <a:moveTo>
                        <a:pt x="0" y="35"/>
                      </a:moveTo>
                      <a:lnTo>
                        <a:pt x="9" y="34"/>
                      </a:lnTo>
                      <a:lnTo>
                        <a:pt x="30" y="29"/>
                      </a:lnTo>
                      <a:lnTo>
                        <a:pt x="62" y="20"/>
                      </a:lnTo>
                      <a:lnTo>
                        <a:pt x="99" y="14"/>
                      </a:lnTo>
                      <a:lnTo>
                        <a:pt x="139" y="7"/>
                      </a:lnTo>
                      <a:lnTo>
                        <a:pt x="179" y="2"/>
                      </a:lnTo>
                      <a:lnTo>
                        <a:pt x="214" y="0"/>
                      </a:lnTo>
                      <a:lnTo>
                        <a:pt x="241" y="3"/>
                      </a:lnTo>
                      <a:lnTo>
                        <a:pt x="261" y="10"/>
                      </a:lnTo>
                      <a:lnTo>
                        <a:pt x="276" y="17"/>
                      </a:lnTo>
                      <a:lnTo>
                        <a:pt x="291" y="27"/>
                      </a:lnTo>
                      <a:lnTo>
                        <a:pt x="301" y="39"/>
                      </a:lnTo>
                      <a:lnTo>
                        <a:pt x="311" y="55"/>
                      </a:lnTo>
                      <a:lnTo>
                        <a:pt x="316" y="75"/>
                      </a:lnTo>
                      <a:lnTo>
                        <a:pt x="320" y="100"/>
                      </a:lnTo>
                      <a:lnTo>
                        <a:pt x="321" y="131"/>
                      </a:lnTo>
                      <a:lnTo>
                        <a:pt x="320" y="156"/>
                      </a:lnTo>
                      <a:lnTo>
                        <a:pt x="313" y="182"/>
                      </a:lnTo>
                      <a:lnTo>
                        <a:pt x="300" y="211"/>
                      </a:lnTo>
                      <a:lnTo>
                        <a:pt x="279" y="238"/>
                      </a:lnTo>
                      <a:lnTo>
                        <a:pt x="251" y="266"/>
                      </a:lnTo>
                      <a:lnTo>
                        <a:pt x="213" y="293"/>
                      </a:lnTo>
                      <a:lnTo>
                        <a:pt x="164" y="316"/>
                      </a:lnTo>
                      <a:lnTo>
                        <a:pt x="104" y="340"/>
                      </a:lnTo>
                      <a:lnTo>
                        <a:pt x="49" y="340"/>
                      </a:lnTo>
                      <a:lnTo>
                        <a:pt x="24" y="276"/>
                      </a:lnTo>
                      <a:lnTo>
                        <a:pt x="35" y="274"/>
                      </a:lnTo>
                      <a:lnTo>
                        <a:pt x="64" y="269"/>
                      </a:lnTo>
                      <a:lnTo>
                        <a:pt x="104" y="258"/>
                      </a:lnTo>
                      <a:lnTo>
                        <a:pt x="149" y="241"/>
                      </a:lnTo>
                      <a:lnTo>
                        <a:pt x="193" y="218"/>
                      </a:lnTo>
                      <a:lnTo>
                        <a:pt x="228" y="187"/>
                      </a:lnTo>
                      <a:lnTo>
                        <a:pt x="249" y="147"/>
                      </a:lnTo>
                      <a:lnTo>
                        <a:pt x="249" y="99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38" name="Freeform 993"/>
                <p:cNvSpPr>
                  <a:spLocks/>
                </p:cNvSpPr>
                <p:nvPr/>
              </p:nvSpPr>
              <p:spPr bwMode="auto">
                <a:xfrm>
                  <a:off x="5130" y="2776"/>
                  <a:ext cx="49" cy="50"/>
                </a:xfrm>
                <a:custGeom>
                  <a:avLst/>
                  <a:gdLst>
                    <a:gd name="T0" fmla="*/ 8 w 90"/>
                    <a:gd name="T1" fmla="*/ 15 h 91"/>
                    <a:gd name="T2" fmla="*/ 10 w 90"/>
                    <a:gd name="T3" fmla="*/ 14 h 91"/>
                    <a:gd name="T4" fmla="*/ 13 w 90"/>
                    <a:gd name="T5" fmla="*/ 13 h 91"/>
                    <a:gd name="T6" fmla="*/ 14 w 90"/>
                    <a:gd name="T7" fmla="*/ 10 h 91"/>
                    <a:gd name="T8" fmla="*/ 15 w 90"/>
                    <a:gd name="T9" fmla="*/ 8 h 91"/>
                    <a:gd name="T10" fmla="*/ 14 w 90"/>
                    <a:gd name="T11" fmla="*/ 4 h 91"/>
                    <a:gd name="T12" fmla="*/ 13 w 90"/>
                    <a:gd name="T13" fmla="*/ 2 h 91"/>
                    <a:gd name="T14" fmla="*/ 10 w 90"/>
                    <a:gd name="T15" fmla="*/ 1 h 91"/>
                    <a:gd name="T16" fmla="*/ 8 w 90"/>
                    <a:gd name="T17" fmla="*/ 0 h 91"/>
                    <a:gd name="T18" fmla="*/ 4 w 90"/>
                    <a:gd name="T19" fmla="*/ 1 h 91"/>
                    <a:gd name="T20" fmla="*/ 2 w 90"/>
                    <a:gd name="T21" fmla="*/ 2 h 91"/>
                    <a:gd name="T22" fmla="*/ 1 w 90"/>
                    <a:gd name="T23" fmla="*/ 4 h 91"/>
                    <a:gd name="T24" fmla="*/ 0 w 90"/>
                    <a:gd name="T25" fmla="*/ 8 h 91"/>
                    <a:gd name="T26" fmla="*/ 1 w 90"/>
                    <a:gd name="T27" fmla="*/ 10 h 91"/>
                    <a:gd name="T28" fmla="*/ 2 w 90"/>
                    <a:gd name="T29" fmla="*/ 13 h 91"/>
                    <a:gd name="T30" fmla="*/ 4 w 90"/>
                    <a:gd name="T31" fmla="*/ 14 h 91"/>
                    <a:gd name="T32" fmla="*/ 8 w 90"/>
                    <a:gd name="T33" fmla="*/ 15 h 9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0"/>
                    <a:gd name="T52" fmla="*/ 0 h 91"/>
                    <a:gd name="T53" fmla="*/ 90 w 90"/>
                    <a:gd name="T54" fmla="*/ 91 h 9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0" h="91">
                      <a:moveTo>
                        <a:pt x="45" y="91"/>
                      </a:moveTo>
                      <a:lnTo>
                        <a:pt x="63" y="87"/>
                      </a:lnTo>
                      <a:lnTo>
                        <a:pt x="77" y="77"/>
                      </a:lnTo>
                      <a:lnTo>
                        <a:pt x="87" y="64"/>
                      </a:lnTo>
                      <a:lnTo>
                        <a:pt x="90" y="46"/>
                      </a:lnTo>
                      <a:lnTo>
                        <a:pt x="87" y="27"/>
                      </a:lnTo>
                      <a:lnTo>
                        <a:pt x="77" y="14"/>
                      </a:lnTo>
                      <a:lnTo>
                        <a:pt x="63" y="4"/>
                      </a:lnTo>
                      <a:lnTo>
                        <a:pt x="45" y="0"/>
                      </a:lnTo>
                      <a:lnTo>
                        <a:pt x="26" y="4"/>
                      </a:lnTo>
                      <a:lnTo>
                        <a:pt x="13" y="14"/>
                      </a:lnTo>
                      <a:lnTo>
                        <a:pt x="3" y="27"/>
                      </a:lnTo>
                      <a:lnTo>
                        <a:pt x="0" y="46"/>
                      </a:lnTo>
                      <a:lnTo>
                        <a:pt x="3" y="64"/>
                      </a:lnTo>
                      <a:lnTo>
                        <a:pt x="13" y="77"/>
                      </a:lnTo>
                      <a:lnTo>
                        <a:pt x="26" y="8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39" name="Freeform 994"/>
                <p:cNvSpPr>
                  <a:spLocks/>
                </p:cNvSpPr>
                <p:nvPr/>
              </p:nvSpPr>
              <p:spPr bwMode="auto">
                <a:xfrm>
                  <a:off x="5164" y="2788"/>
                  <a:ext cx="283" cy="227"/>
                </a:xfrm>
                <a:custGeom>
                  <a:avLst/>
                  <a:gdLst>
                    <a:gd name="T0" fmla="*/ 1 w 520"/>
                    <a:gd name="T1" fmla="*/ 0 h 416"/>
                    <a:gd name="T2" fmla="*/ 5 w 520"/>
                    <a:gd name="T3" fmla="*/ 1 h 416"/>
                    <a:gd name="T4" fmla="*/ 12 w 520"/>
                    <a:gd name="T5" fmla="*/ 1 h 416"/>
                    <a:gd name="T6" fmla="*/ 21 w 520"/>
                    <a:gd name="T7" fmla="*/ 1 h 416"/>
                    <a:gd name="T8" fmla="*/ 32 w 520"/>
                    <a:gd name="T9" fmla="*/ 2 h 416"/>
                    <a:gd name="T10" fmla="*/ 42 w 520"/>
                    <a:gd name="T11" fmla="*/ 3 h 416"/>
                    <a:gd name="T12" fmla="*/ 52 w 520"/>
                    <a:gd name="T13" fmla="*/ 4 h 416"/>
                    <a:gd name="T14" fmla="*/ 60 w 520"/>
                    <a:gd name="T15" fmla="*/ 5 h 416"/>
                    <a:gd name="T16" fmla="*/ 69 w 520"/>
                    <a:gd name="T17" fmla="*/ 9 h 416"/>
                    <a:gd name="T18" fmla="*/ 77 w 520"/>
                    <a:gd name="T19" fmla="*/ 17 h 416"/>
                    <a:gd name="T20" fmla="*/ 83 w 520"/>
                    <a:gd name="T21" fmla="*/ 28 h 416"/>
                    <a:gd name="T22" fmla="*/ 84 w 520"/>
                    <a:gd name="T23" fmla="*/ 38 h 416"/>
                    <a:gd name="T24" fmla="*/ 81 w 520"/>
                    <a:gd name="T25" fmla="*/ 47 h 416"/>
                    <a:gd name="T26" fmla="*/ 74 w 520"/>
                    <a:gd name="T27" fmla="*/ 55 h 416"/>
                    <a:gd name="T28" fmla="*/ 64 w 520"/>
                    <a:gd name="T29" fmla="*/ 62 h 416"/>
                    <a:gd name="T30" fmla="*/ 52 w 520"/>
                    <a:gd name="T31" fmla="*/ 67 h 416"/>
                    <a:gd name="T32" fmla="*/ 35 w 520"/>
                    <a:gd name="T33" fmla="*/ 68 h 416"/>
                    <a:gd name="T34" fmla="*/ 33 w 520"/>
                    <a:gd name="T35" fmla="*/ 63 h 416"/>
                    <a:gd name="T36" fmla="*/ 36 w 520"/>
                    <a:gd name="T37" fmla="*/ 57 h 416"/>
                    <a:gd name="T38" fmla="*/ 41 w 520"/>
                    <a:gd name="T39" fmla="*/ 56 h 416"/>
                    <a:gd name="T40" fmla="*/ 53 w 520"/>
                    <a:gd name="T41" fmla="*/ 53 h 416"/>
                    <a:gd name="T42" fmla="*/ 63 w 520"/>
                    <a:gd name="T43" fmla="*/ 46 h 416"/>
                    <a:gd name="T44" fmla="*/ 66 w 520"/>
                    <a:gd name="T45" fmla="*/ 35 h 416"/>
                    <a:gd name="T46" fmla="*/ 61 w 520"/>
                    <a:gd name="T47" fmla="*/ 24 h 416"/>
                    <a:gd name="T48" fmla="*/ 54 w 520"/>
                    <a:gd name="T49" fmla="*/ 17 h 416"/>
                    <a:gd name="T50" fmla="*/ 44 w 520"/>
                    <a:gd name="T51" fmla="*/ 14 h 416"/>
                    <a:gd name="T52" fmla="*/ 28 w 520"/>
                    <a:gd name="T53" fmla="*/ 13 h 416"/>
                    <a:gd name="T54" fmla="*/ 23 w 520"/>
                    <a:gd name="T55" fmla="*/ 11 h 416"/>
                    <a:gd name="T56" fmla="*/ 18 w 520"/>
                    <a:gd name="T57" fmla="*/ 11 h 416"/>
                    <a:gd name="T58" fmla="*/ 11 w 520"/>
                    <a:gd name="T59" fmla="*/ 11 h 416"/>
                    <a:gd name="T60" fmla="*/ 4 w 520"/>
                    <a:gd name="T61" fmla="*/ 10 h 416"/>
                    <a:gd name="T62" fmla="*/ 0 w 520"/>
                    <a:gd name="T63" fmla="*/ 0 h 41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20"/>
                    <a:gd name="T97" fmla="*/ 0 h 416"/>
                    <a:gd name="T98" fmla="*/ 520 w 520"/>
                    <a:gd name="T99" fmla="*/ 416 h 41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20" h="416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14" y="0"/>
                      </a:lnTo>
                      <a:lnTo>
                        <a:pt x="29" y="1"/>
                      </a:lnTo>
                      <a:lnTo>
                        <a:pt x="49" y="1"/>
                      </a:lnTo>
                      <a:lnTo>
                        <a:pt x="74" y="3"/>
                      </a:lnTo>
                      <a:lnTo>
                        <a:pt x="101" y="5"/>
                      </a:lnTo>
                      <a:lnTo>
                        <a:pt x="131" y="6"/>
                      </a:lnTo>
                      <a:lnTo>
                        <a:pt x="164" y="8"/>
                      </a:lnTo>
                      <a:lnTo>
                        <a:pt x="196" y="10"/>
                      </a:lnTo>
                      <a:lnTo>
                        <a:pt x="230" y="13"/>
                      </a:lnTo>
                      <a:lnTo>
                        <a:pt x="263" y="16"/>
                      </a:lnTo>
                      <a:lnTo>
                        <a:pt x="295" y="20"/>
                      </a:lnTo>
                      <a:lnTo>
                        <a:pt x="325" y="25"/>
                      </a:lnTo>
                      <a:lnTo>
                        <a:pt x="352" y="30"/>
                      </a:lnTo>
                      <a:lnTo>
                        <a:pt x="375" y="35"/>
                      </a:lnTo>
                      <a:lnTo>
                        <a:pt x="393" y="40"/>
                      </a:lnTo>
                      <a:lnTo>
                        <a:pt x="425" y="55"/>
                      </a:lnTo>
                      <a:lnTo>
                        <a:pt x="454" y="78"/>
                      </a:lnTo>
                      <a:lnTo>
                        <a:pt x="479" y="105"/>
                      </a:lnTo>
                      <a:lnTo>
                        <a:pt x="499" y="137"/>
                      </a:lnTo>
                      <a:lnTo>
                        <a:pt x="512" y="170"/>
                      </a:lnTo>
                      <a:lnTo>
                        <a:pt x="520" y="204"/>
                      </a:lnTo>
                      <a:lnTo>
                        <a:pt x="520" y="235"/>
                      </a:lnTo>
                      <a:lnTo>
                        <a:pt x="514" y="264"/>
                      </a:lnTo>
                      <a:lnTo>
                        <a:pt x="499" y="291"/>
                      </a:lnTo>
                      <a:lnTo>
                        <a:pt x="480" y="317"/>
                      </a:lnTo>
                      <a:lnTo>
                        <a:pt x="457" y="341"/>
                      </a:lnTo>
                      <a:lnTo>
                        <a:pt x="430" y="363"/>
                      </a:lnTo>
                      <a:lnTo>
                        <a:pt x="398" y="381"/>
                      </a:lnTo>
                      <a:lnTo>
                        <a:pt x="363" y="396"/>
                      </a:lnTo>
                      <a:lnTo>
                        <a:pt x="325" y="408"/>
                      </a:lnTo>
                      <a:lnTo>
                        <a:pt x="281" y="416"/>
                      </a:lnTo>
                      <a:lnTo>
                        <a:pt x="216" y="416"/>
                      </a:lnTo>
                      <a:lnTo>
                        <a:pt x="213" y="408"/>
                      </a:lnTo>
                      <a:lnTo>
                        <a:pt x="208" y="391"/>
                      </a:lnTo>
                      <a:lnTo>
                        <a:pt x="209" y="369"/>
                      </a:lnTo>
                      <a:lnTo>
                        <a:pt x="225" y="353"/>
                      </a:lnTo>
                      <a:lnTo>
                        <a:pt x="235" y="351"/>
                      </a:lnTo>
                      <a:lnTo>
                        <a:pt x="258" y="347"/>
                      </a:lnTo>
                      <a:lnTo>
                        <a:pt x="291" y="339"/>
                      </a:lnTo>
                      <a:lnTo>
                        <a:pt x="328" y="327"/>
                      </a:lnTo>
                      <a:lnTo>
                        <a:pt x="365" y="309"/>
                      </a:lnTo>
                      <a:lnTo>
                        <a:pt x="393" y="286"/>
                      </a:lnTo>
                      <a:lnTo>
                        <a:pt x="410" y="255"/>
                      </a:lnTo>
                      <a:lnTo>
                        <a:pt x="408" y="217"/>
                      </a:lnTo>
                      <a:lnTo>
                        <a:pt x="395" y="179"/>
                      </a:lnTo>
                      <a:lnTo>
                        <a:pt x="380" y="148"/>
                      </a:lnTo>
                      <a:lnTo>
                        <a:pt x="362" y="125"/>
                      </a:lnTo>
                      <a:lnTo>
                        <a:pt x="338" y="107"/>
                      </a:lnTo>
                      <a:lnTo>
                        <a:pt x="308" y="93"/>
                      </a:lnTo>
                      <a:lnTo>
                        <a:pt x="271" y="85"/>
                      </a:lnTo>
                      <a:lnTo>
                        <a:pt x="228" y="81"/>
                      </a:lnTo>
                      <a:lnTo>
                        <a:pt x="176" y="80"/>
                      </a:lnTo>
                      <a:lnTo>
                        <a:pt x="144" y="71"/>
                      </a:lnTo>
                      <a:lnTo>
                        <a:pt x="141" y="71"/>
                      </a:lnTo>
                      <a:lnTo>
                        <a:pt x="129" y="70"/>
                      </a:lnTo>
                      <a:lnTo>
                        <a:pt x="113" y="70"/>
                      </a:lnTo>
                      <a:lnTo>
                        <a:pt x="92" y="68"/>
                      </a:lnTo>
                      <a:lnTo>
                        <a:pt x="71" y="66"/>
                      </a:lnTo>
                      <a:lnTo>
                        <a:pt x="46" y="66"/>
                      </a:lnTo>
                      <a:lnTo>
                        <a:pt x="22" y="65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40" name="Freeform 995"/>
                <p:cNvSpPr>
                  <a:spLocks/>
                </p:cNvSpPr>
                <p:nvPr/>
              </p:nvSpPr>
              <p:spPr bwMode="auto">
                <a:xfrm>
                  <a:off x="5352" y="2783"/>
                  <a:ext cx="67" cy="62"/>
                </a:xfrm>
                <a:custGeom>
                  <a:avLst/>
                  <a:gdLst>
                    <a:gd name="T0" fmla="*/ 0 w 124"/>
                    <a:gd name="T1" fmla="*/ 8 h 114"/>
                    <a:gd name="T2" fmla="*/ 1 w 124"/>
                    <a:gd name="T3" fmla="*/ 8 h 114"/>
                    <a:gd name="T4" fmla="*/ 2 w 124"/>
                    <a:gd name="T5" fmla="*/ 8 h 114"/>
                    <a:gd name="T6" fmla="*/ 3 w 124"/>
                    <a:gd name="T7" fmla="*/ 7 h 114"/>
                    <a:gd name="T8" fmla="*/ 5 w 124"/>
                    <a:gd name="T9" fmla="*/ 7 h 114"/>
                    <a:gd name="T10" fmla="*/ 8 w 124"/>
                    <a:gd name="T11" fmla="*/ 5 h 114"/>
                    <a:gd name="T12" fmla="*/ 9 w 124"/>
                    <a:gd name="T13" fmla="*/ 5 h 114"/>
                    <a:gd name="T14" fmla="*/ 11 w 124"/>
                    <a:gd name="T15" fmla="*/ 3 h 114"/>
                    <a:gd name="T16" fmla="*/ 12 w 124"/>
                    <a:gd name="T17" fmla="*/ 2 h 114"/>
                    <a:gd name="T18" fmla="*/ 14 w 124"/>
                    <a:gd name="T19" fmla="*/ 0 h 114"/>
                    <a:gd name="T20" fmla="*/ 15 w 124"/>
                    <a:gd name="T21" fmla="*/ 0 h 114"/>
                    <a:gd name="T22" fmla="*/ 16 w 124"/>
                    <a:gd name="T23" fmla="*/ 1 h 114"/>
                    <a:gd name="T24" fmla="*/ 18 w 124"/>
                    <a:gd name="T25" fmla="*/ 2 h 114"/>
                    <a:gd name="T26" fmla="*/ 19 w 124"/>
                    <a:gd name="T27" fmla="*/ 4 h 114"/>
                    <a:gd name="T28" fmla="*/ 19 w 124"/>
                    <a:gd name="T29" fmla="*/ 6 h 114"/>
                    <a:gd name="T30" fmla="*/ 19 w 124"/>
                    <a:gd name="T31" fmla="*/ 8 h 114"/>
                    <a:gd name="T32" fmla="*/ 19 w 124"/>
                    <a:gd name="T33" fmla="*/ 10 h 114"/>
                    <a:gd name="T34" fmla="*/ 18 w 124"/>
                    <a:gd name="T35" fmla="*/ 13 h 114"/>
                    <a:gd name="T36" fmla="*/ 16 w 124"/>
                    <a:gd name="T37" fmla="*/ 14 h 114"/>
                    <a:gd name="T38" fmla="*/ 15 w 124"/>
                    <a:gd name="T39" fmla="*/ 15 h 114"/>
                    <a:gd name="T40" fmla="*/ 14 w 124"/>
                    <a:gd name="T41" fmla="*/ 16 h 114"/>
                    <a:gd name="T42" fmla="*/ 12 w 124"/>
                    <a:gd name="T43" fmla="*/ 17 h 114"/>
                    <a:gd name="T44" fmla="*/ 11 w 124"/>
                    <a:gd name="T45" fmla="*/ 18 h 114"/>
                    <a:gd name="T46" fmla="*/ 10 w 124"/>
                    <a:gd name="T47" fmla="*/ 18 h 114"/>
                    <a:gd name="T48" fmla="*/ 10 w 124"/>
                    <a:gd name="T49" fmla="*/ 18 h 114"/>
                    <a:gd name="T50" fmla="*/ 0 w 124"/>
                    <a:gd name="T51" fmla="*/ 8 h 11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24"/>
                    <a:gd name="T79" fmla="*/ 0 h 114"/>
                    <a:gd name="T80" fmla="*/ 124 w 124"/>
                    <a:gd name="T81" fmla="*/ 114 h 11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24" h="114">
                      <a:moveTo>
                        <a:pt x="0" y="49"/>
                      </a:moveTo>
                      <a:lnTo>
                        <a:pt x="3" y="49"/>
                      </a:lnTo>
                      <a:lnTo>
                        <a:pt x="10" y="47"/>
                      </a:lnTo>
                      <a:lnTo>
                        <a:pt x="22" y="44"/>
                      </a:lnTo>
                      <a:lnTo>
                        <a:pt x="33" y="40"/>
                      </a:lnTo>
                      <a:lnTo>
                        <a:pt x="47" y="35"/>
                      </a:lnTo>
                      <a:lnTo>
                        <a:pt x="60" y="29"/>
                      </a:lnTo>
                      <a:lnTo>
                        <a:pt x="72" y="19"/>
                      </a:lnTo>
                      <a:lnTo>
                        <a:pt x="80" y="9"/>
                      </a:lnTo>
                      <a:lnTo>
                        <a:pt x="87" y="0"/>
                      </a:lnTo>
                      <a:lnTo>
                        <a:pt x="95" y="0"/>
                      </a:lnTo>
                      <a:lnTo>
                        <a:pt x="104" y="4"/>
                      </a:lnTo>
                      <a:lnTo>
                        <a:pt x="112" y="14"/>
                      </a:lnTo>
                      <a:lnTo>
                        <a:pt x="119" y="25"/>
                      </a:lnTo>
                      <a:lnTo>
                        <a:pt x="122" y="39"/>
                      </a:lnTo>
                      <a:lnTo>
                        <a:pt x="124" y="52"/>
                      </a:lnTo>
                      <a:lnTo>
                        <a:pt x="120" y="65"/>
                      </a:lnTo>
                      <a:lnTo>
                        <a:pt x="114" y="77"/>
                      </a:lnTo>
                      <a:lnTo>
                        <a:pt x="104" y="87"/>
                      </a:lnTo>
                      <a:lnTo>
                        <a:pt x="95" y="96"/>
                      </a:lnTo>
                      <a:lnTo>
                        <a:pt x="85" y="102"/>
                      </a:lnTo>
                      <a:lnTo>
                        <a:pt x="77" y="107"/>
                      </a:lnTo>
                      <a:lnTo>
                        <a:pt x="70" y="111"/>
                      </a:lnTo>
                      <a:lnTo>
                        <a:pt x="65" y="114"/>
                      </a:lnTo>
                      <a:lnTo>
                        <a:pt x="63" y="114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41" name="Freeform 996"/>
                <p:cNvSpPr>
                  <a:spLocks/>
                </p:cNvSpPr>
                <p:nvPr/>
              </p:nvSpPr>
              <p:spPr bwMode="auto">
                <a:xfrm>
                  <a:off x="5425" y="2816"/>
                  <a:ext cx="82" cy="86"/>
                </a:xfrm>
                <a:custGeom>
                  <a:avLst/>
                  <a:gdLst>
                    <a:gd name="T0" fmla="*/ 0 w 149"/>
                    <a:gd name="T1" fmla="*/ 13 h 158"/>
                    <a:gd name="T2" fmla="*/ 1 w 149"/>
                    <a:gd name="T3" fmla="*/ 12 h 158"/>
                    <a:gd name="T4" fmla="*/ 2 w 149"/>
                    <a:gd name="T5" fmla="*/ 11 h 158"/>
                    <a:gd name="T6" fmla="*/ 5 w 149"/>
                    <a:gd name="T7" fmla="*/ 11 h 158"/>
                    <a:gd name="T8" fmla="*/ 8 w 149"/>
                    <a:gd name="T9" fmla="*/ 10 h 158"/>
                    <a:gd name="T10" fmla="*/ 10 w 149"/>
                    <a:gd name="T11" fmla="*/ 8 h 158"/>
                    <a:gd name="T12" fmla="*/ 13 w 149"/>
                    <a:gd name="T13" fmla="*/ 7 h 158"/>
                    <a:gd name="T14" fmla="*/ 15 w 149"/>
                    <a:gd name="T15" fmla="*/ 5 h 158"/>
                    <a:gd name="T16" fmla="*/ 16 w 149"/>
                    <a:gd name="T17" fmla="*/ 2 h 158"/>
                    <a:gd name="T18" fmla="*/ 17 w 149"/>
                    <a:gd name="T19" fmla="*/ 1 h 158"/>
                    <a:gd name="T20" fmla="*/ 19 w 149"/>
                    <a:gd name="T21" fmla="*/ 0 h 158"/>
                    <a:gd name="T22" fmla="*/ 20 w 149"/>
                    <a:gd name="T23" fmla="*/ 1 h 158"/>
                    <a:gd name="T24" fmla="*/ 22 w 149"/>
                    <a:gd name="T25" fmla="*/ 2 h 158"/>
                    <a:gd name="T26" fmla="*/ 23 w 149"/>
                    <a:gd name="T27" fmla="*/ 5 h 158"/>
                    <a:gd name="T28" fmla="*/ 24 w 149"/>
                    <a:gd name="T29" fmla="*/ 8 h 158"/>
                    <a:gd name="T30" fmla="*/ 25 w 149"/>
                    <a:gd name="T31" fmla="*/ 10 h 158"/>
                    <a:gd name="T32" fmla="*/ 24 w 149"/>
                    <a:gd name="T33" fmla="*/ 13 h 158"/>
                    <a:gd name="T34" fmla="*/ 23 w 149"/>
                    <a:gd name="T35" fmla="*/ 15 h 158"/>
                    <a:gd name="T36" fmla="*/ 21 w 149"/>
                    <a:gd name="T37" fmla="*/ 17 h 158"/>
                    <a:gd name="T38" fmla="*/ 19 w 149"/>
                    <a:gd name="T39" fmla="*/ 20 h 158"/>
                    <a:gd name="T40" fmla="*/ 15 w 149"/>
                    <a:gd name="T41" fmla="*/ 21 h 158"/>
                    <a:gd name="T42" fmla="*/ 12 w 149"/>
                    <a:gd name="T43" fmla="*/ 23 h 158"/>
                    <a:gd name="T44" fmla="*/ 9 w 149"/>
                    <a:gd name="T45" fmla="*/ 24 h 158"/>
                    <a:gd name="T46" fmla="*/ 5 w 149"/>
                    <a:gd name="T47" fmla="*/ 25 h 158"/>
                    <a:gd name="T48" fmla="*/ 2 w 149"/>
                    <a:gd name="T49" fmla="*/ 26 h 158"/>
                    <a:gd name="T50" fmla="*/ 0 w 149"/>
                    <a:gd name="T51" fmla="*/ 13 h 15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49"/>
                    <a:gd name="T79" fmla="*/ 0 h 158"/>
                    <a:gd name="T80" fmla="*/ 149 w 149"/>
                    <a:gd name="T81" fmla="*/ 158 h 15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49" h="158">
                      <a:moveTo>
                        <a:pt x="0" y="77"/>
                      </a:moveTo>
                      <a:lnTo>
                        <a:pt x="4" y="76"/>
                      </a:lnTo>
                      <a:lnTo>
                        <a:pt x="14" y="72"/>
                      </a:lnTo>
                      <a:lnTo>
                        <a:pt x="29" y="67"/>
                      </a:lnTo>
                      <a:lnTo>
                        <a:pt x="46" y="61"/>
                      </a:lnTo>
                      <a:lnTo>
                        <a:pt x="62" y="52"/>
                      </a:lnTo>
                      <a:lnTo>
                        <a:pt x="79" y="41"/>
                      </a:lnTo>
                      <a:lnTo>
                        <a:pt x="91" y="29"/>
                      </a:lnTo>
                      <a:lnTo>
                        <a:pt x="97" y="14"/>
                      </a:lnTo>
                      <a:lnTo>
                        <a:pt x="102" y="4"/>
                      </a:lnTo>
                      <a:lnTo>
                        <a:pt x="111" y="0"/>
                      </a:lnTo>
                      <a:lnTo>
                        <a:pt x="121" y="5"/>
                      </a:lnTo>
                      <a:lnTo>
                        <a:pt x="131" y="15"/>
                      </a:lnTo>
                      <a:lnTo>
                        <a:pt x="139" y="29"/>
                      </a:lnTo>
                      <a:lnTo>
                        <a:pt x="146" y="46"/>
                      </a:lnTo>
                      <a:lnTo>
                        <a:pt x="149" y="61"/>
                      </a:lnTo>
                      <a:lnTo>
                        <a:pt x="146" y="77"/>
                      </a:lnTo>
                      <a:lnTo>
                        <a:pt x="137" y="92"/>
                      </a:lnTo>
                      <a:lnTo>
                        <a:pt x="126" y="107"/>
                      </a:lnTo>
                      <a:lnTo>
                        <a:pt x="111" y="121"/>
                      </a:lnTo>
                      <a:lnTo>
                        <a:pt x="92" y="133"/>
                      </a:lnTo>
                      <a:lnTo>
                        <a:pt x="72" y="143"/>
                      </a:lnTo>
                      <a:lnTo>
                        <a:pt x="52" y="151"/>
                      </a:lnTo>
                      <a:lnTo>
                        <a:pt x="30" y="156"/>
                      </a:lnTo>
                      <a:lnTo>
                        <a:pt x="9" y="158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42" name="Freeform 997"/>
                <p:cNvSpPr>
                  <a:spLocks/>
                </p:cNvSpPr>
                <p:nvPr/>
              </p:nvSpPr>
              <p:spPr bwMode="auto">
                <a:xfrm>
                  <a:off x="5455" y="2853"/>
                  <a:ext cx="45" cy="148"/>
                </a:xfrm>
                <a:custGeom>
                  <a:avLst/>
                  <a:gdLst>
                    <a:gd name="T0" fmla="*/ 11 w 83"/>
                    <a:gd name="T1" fmla="*/ 0 h 271"/>
                    <a:gd name="T2" fmla="*/ 11 w 83"/>
                    <a:gd name="T3" fmla="*/ 1 h 271"/>
                    <a:gd name="T4" fmla="*/ 12 w 83"/>
                    <a:gd name="T5" fmla="*/ 4 h 271"/>
                    <a:gd name="T6" fmla="*/ 12 w 83"/>
                    <a:gd name="T7" fmla="*/ 8 h 271"/>
                    <a:gd name="T8" fmla="*/ 13 w 83"/>
                    <a:gd name="T9" fmla="*/ 13 h 271"/>
                    <a:gd name="T10" fmla="*/ 13 w 83"/>
                    <a:gd name="T11" fmla="*/ 19 h 271"/>
                    <a:gd name="T12" fmla="*/ 12 w 83"/>
                    <a:gd name="T13" fmla="*/ 25 h 271"/>
                    <a:gd name="T14" fmla="*/ 11 w 83"/>
                    <a:gd name="T15" fmla="*/ 31 h 271"/>
                    <a:gd name="T16" fmla="*/ 8 w 83"/>
                    <a:gd name="T17" fmla="*/ 35 h 271"/>
                    <a:gd name="T18" fmla="*/ 8 w 83"/>
                    <a:gd name="T19" fmla="*/ 36 h 271"/>
                    <a:gd name="T20" fmla="*/ 7 w 83"/>
                    <a:gd name="T21" fmla="*/ 38 h 271"/>
                    <a:gd name="T22" fmla="*/ 5 w 83"/>
                    <a:gd name="T23" fmla="*/ 40 h 271"/>
                    <a:gd name="T24" fmla="*/ 7 w 83"/>
                    <a:gd name="T25" fmla="*/ 43 h 271"/>
                    <a:gd name="T26" fmla="*/ 7 w 83"/>
                    <a:gd name="T27" fmla="*/ 43 h 271"/>
                    <a:gd name="T28" fmla="*/ 7 w 83"/>
                    <a:gd name="T29" fmla="*/ 44 h 271"/>
                    <a:gd name="T30" fmla="*/ 5 w 83"/>
                    <a:gd name="T31" fmla="*/ 44 h 271"/>
                    <a:gd name="T32" fmla="*/ 4 w 83"/>
                    <a:gd name="T33" fmla="*/ 44 h 271"/>
                    <a:gd name="T34" fmla="*/ 2 w 83"/>
                    <a:gd name="T35" fmla="*/ 43 h 271"/>
                    <a:gd name="T36" fmla="*/ 1 w 83"/>
                    <a:gd name="T37" fmla="*/ 42 h 271"/>
                    <a:gd name="T38" fmla="*/ 0 w 83"/>
                    <a:gd name="T39" fmla="*/ 40 h 271"/>
                    <a:gd name="T40" fmla="*/ 1 w 83"/>
                    <a:gd name="T41" fmla="*/ 38 h 271"/>
                    <a:gd name="T42" fmla="*/ 2 w 83"/>
                    <a:gd name="T43" fmla="*/ 36 h 271"/>
                    <a:gd name="T44" fmla="*/ 3 w 83"/>
                    <a:gd name="T45" fmla="*/ 34 h 271"/>
                    <a:gd name="T46" fmla="*/ 5 w 83"/>
                    <a:gd name="T47" fmla="*/ 32 h 271"/>
                    <a:gd name="T48" fmla="*/ 7 w 83"/>
                    <a:gd name="T49" fmla="*/ 29 h 271"/>
                    <a:gd name="T50" fmla="*/ 8 w 83"/>
                    <a:gd name="T51" fmla="*/ 25 h 271"/>
                    <a:gd name="T52" fmla="*/ 9 w 83"/>
                    <a:gd name="T53" fmla="*/ 20 h 271"/>
                    <a:gd name="T54" fmla="*/ 8 w 83"/>
                    <a:gd name="T55" fmla="*/ 14 h 271"/>
                    <a:gd name="T56" fmla="*/ 7 w 83"/>
                    <a:gd name="T57" fmla="*/ 7 h 271"/>
                    <a:gd name="T58" fmla="*/ 11 w 83"/>
                    <a:gd name="T59" fmla="*/ 0 h 271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83"/>
                    <a:gd name="T91" fmla="*/ 0 h 271"/>
                    <a:gd name="T92" fmla="*/ 83 w 83"/>
                    <a:gd name="T93" fmla="*/ 271 h 271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83" h="271">
                      <a:moveTo>
                        <a:pt x="67" y="0"/>
                      </a:moveTo>
                      <a:lnTo>
                        <a:pt x="68" y="7"/>
                      </a:lnTo>
                      <a:lnTo>
                        <a:pt x="73" y="23"/>
                      </a:lnTo>
                      <a:lnTo>
                        <a:pt x="78" y="50"/>
                      </a:lnTo>
                      <a:lnTo>
                        <a:pt x="82" y="80"/>
                      </a:lnTo>
                      <a:lnTo>
                        <a:pt x="83" y="117"/>
                      </a:lnTo>
                      <a:lnTo>
                        <a:pt x="80" y="152"/>
                      </a:lnTo>
                      <a:lnTo>
                        <a:pt x="70" y="187"/>
                      </a:lnTo>
                      <a:lnTo>
                        <a:pt x="52" y="217"/>
                      </a:lnTo>
                      <a:lnTo>
                        <a:pt x="47" y="222"/>
                      </a:lnTo>
                      <a:lnTo>
                        <a:pt x="40" y="233"/>
                      </a:lnTo>
                      <a:lnTo>
                        <a:pt x="35" y="249"/>
                      </a:lnTo>
                      <a:lnTo>
                        <a:pt x="43" y="264"/>
                      </a:lnTo>
                      <a:lnTo>
                        <a:pt x="43" y="266"/>
                      </a:lnTo>
                      <a:lnTo>
                        <a:pt x="42" y="269"/>
                      </a:lnTo>
                      <a:lnTo>
                        <a:pt x="35" y="271"/>
                      </a:lnTo>
                      <a:lnTo>
                        <a:pt x="25" y="268"/>
                      </a:lnTo>
                      <a:lnTo>
                        <a:pt x="15" y="263"/>
                      </a:lnTo>
                      <a:lnTo>
                        <a:pt x="5" y="254"/>
                      </a:lnTo>
                      <a:lnTo>
                        <a:pt x="0" y="244"/>
                      </a:lnTo>
                      <a:lnTo>
                        <a:pt x="3" y="233"/>
                      </a:lnTo>
                      <a:lnTo>
                        <a:pt x="10" y="221"/>
                      </a:lnTo>
                      <a:lnTo>
                        <a:pt x="20" y="209"/>
                      </a:lnTo>
                      <a:lnTo>
                        <a:pt x="32" y="194"/>
                      </a:lnTo>
                      <a:lnTo>
                        <a:pt x="42" y="177"/>
                      </a:lnTo>
                      <a:lnTo>
                        <a:pt x="48" y="154"/>
                      </a:lnTo>
                      <a:lnTo>
                        <a:pt x="53" y="125"/>
                      </a:lnTo>
                      <a:lnTo>
                        <a:pt x="52" y="87"/>
                      </a:lnTo>
                      <a:lnTo>
                        <a:pt x="43" y="40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43" name="Freeform 998"/>
                <p:cNvSpPr>
                  <a:spLocks/>
                </p:cNvSpPr>
                <p:nvPr/>
              </p:nvSpPr>
              <p:spPr bwMode="auto">
                <a:xfrm>
                  <a:off x="5326" y="2718"/>
                  <a:ext cx="199" cy="120"/>
                </a:xfrm>
                <a:custGeom>
                  <a:avLst/>
                  <a:gdLst>
                    <a:gd name="T0" fmla="*/ 47 w 365"/>
                    <a:gd name="T1" fmla="*/ 35 h 221"/>
                    <a:gd name="T2" fmla="*/ 49 w 365"/>
                    <a:gd name="T3" fmla="*/ 35 h 221"/>
                    <a:gd name="T4" fmla="*/ 50 w 365"/>
                    <a:gd name="T5" fmla="*/ 33 h 221"/>
                    <a:gd name="T6" fmla="*/ 53 w 365"/>
                    <a:gd name="T7" fmla="*/ 30 h 221"/>
                    <a:gd name="T8" fmla="*/ 55 w 365"/>
                    <a:gd name="T9" fmla="*/ 27 h 221"/>
                    <a:gd name="T10" fmla="*/ 58 w 365"/>
                    <a:gd name="T11" fmla="*/ 23 h 221"/>
                    <a:gd name="T12" fmla="*/ 59 w 365"/>
                    <a:gd name="T13" fmla="*/ 19 h 221"/>
                    <a:gd name="T14" fmla="*/ 59 w 365"/>
                    <a:gd name="T15" fmla="*/ 14 h 221"/>
                    <a:gd name="T16" fmla="*/ 58 w 365"/>
                    <a:gd name="T17" fmla="*/ 9 h 221"/>
                    <a:gd name="T18" fmla="*/ 55 w 365"/>
                    <a:gd name="T19" fmla="*/ 4 h 221"/>
                    <a:gd name="T20" fmla="*/ 50 w 365"/>
                    <a:gd name="T21" fmla="*/ 1 h 221"/>
                    <a:gd name="T22" fmla="*/ 44 w 365"/>
                    <a:gd name="T23" fmla="*/ 0 h 221"/>
                    <a:gd name="T24" fmla="*/ 38 w 365"/>
                    <a:gd name="T25" fmla="*/ 0 h 221"/>
                    <a:gd name="T26" fmla="*/ 31 w 365"/>
                    <a:gd name="T27" fmla="*/ 1 h 221"/>
                    <a:gd name="T28" fmla="*/ 25 w 365"/>
                    <a:gd name="T29" fmla="*/ 3 h 221"/>
                    <a:gd name="T30" fmla="*/ 21 w 365"/>
                    <a:gd name="T31" fmla="*/ 6 h 221"/>
                    <a:gd name="T32" fmla="*/ 17 w 365"/>
                    <a:gd name="T33" fmla="*/ 9 h 221"/>
                    <a:gd name="T34" fmla="*/ 14 w 365"/>
                    <a:gd name="T35" fmla="*/ 12 h 221"/>
                    <a:gd name="T36" fmla="*/ 11 w 365"/>
                    <a:gd name="T37" fmla="*/ 16 h 221"/>
                    <a:gd name="T38" fmla="*/ 8 w 365"/>
                    <a:gd name="T39" fmla="*/ 18 h 221"/>
                    <a:gd name="T40" fmla="*/ 5 w 365"/>
                    <a:gd name="T41" fmla="*/ 20 h 221"/>
                    <a:gd name="T42" fmla="*/ 3 w 365"/>
                    <a:gd name="T43" fmla="*/ 22 h 221"/>
                    <a:gd name="T44" fmla="*/ 2 w 365"/>
                    <a:gd name="T45" fmla="*/ 23 h 221"/>
                    <a:gd name="T46" fmla="*/ 1 w 365"/>
                    <a:gd name="T47" fmla="*/ 23 h 221"/>
                    <a:gd name="T48" fmla="*/ 0 w 365"/>
                    <a:gd name="T49" fmla="*/ 24 h 221"/>
                    <a:gd name="T50" fmla="*/ 3 w 365"/>
                    <a:gd name="T51" fmla="*/ 26 h 221"/>
                    <a:gd name="T52" fmla="*/ 3 w 365"/>
                    <a:gd name="T53" fmla="*/ 26 h 221"/>
                    <a:gd name="T54" fmla="*/ 5 w 365"/>
                    <a:gd name="T55" fmla="*/ 25 h 221"/>
                    <a:gd name="T56" fmla="*/ 6 w 365"/>
                    <a:gd name="T57" fmla="*/ 23 h 221"/>
                    <a:gd name="T58" fmla="*/ 8 w 365"/>
                    <a:gd name="T59" fmla="*/ 22 h 221"/>
                    <a:gd name="T60" fmla="*/ 11 w 365"/>
                    <a:gd name="T61" fmla="*/ 20 h 221"/>
                    <a:gd name="T62" fmla="*/ 14 w 365"/>
                    <a:gd name="T63" fmla="*/ 17 h 221"/>
                    <a:gd name="T64" fmla="*/ 17 w 365"/>
                    <a:gd name="T65" fmla="*/ 14 h 221"/>
                    <a:gd name="T66" fmla="*/ 19 w 365"/>
                    <a:gd name="T67" fmla="*/ 10 h 221"/>
                    <a:gd name="T68" fmla="*/ 22 w 365"/>
                    <a:gd name="T69" fmla="*/ 8 h 221"/>
                    <a:gd name="T70" fmla="*/ 27 w 365"/>
                    <a:gd name="T71" fmla="*/ 6 h 221"/>
                    <a:gd name="T72" fmla="*/ 32 w 365"/>
                    <a:gd name="T73" fmla="*/ 4 h 221"/>
                    <a:gd name="T74" fmla="*/ 37 w 365"/>
                    <a:gd name="T75" fmla="*/ 4 h 221"/>
                    <a:gd name="T76" fmla="*/ 43 w 365"/>
                    <a:gd name="T77" fmla="*/ 4 h 221"/>
                    <a:gd name="T78" fmla="*/ 48 w 365"/>
                    <a:gd name="T79" fmla="*/ 4 h 221"/>
                    <a:gd name="T80" fmla="*/ 52 w 365"/>
                    <a:gd name="T81" fmla="*/ 7 h 221"/>
                    <a:gd name="T82" fmla="*/ 55 w 365"/>
                    <a:gd name="T83" fmla="*/ 10 h 221"/>
                    <a:gd name="T84" fmla="*/ 56 w 365"/>
                    <a:gd name="T85" fmla="*/ 15 h 221"/>
                    <a:gd name="T86" fmla="*/ 56 w 365"/>
                    <a:gd name="T87" fmla="*/ 19 h 221"/>
                    <a:gd name="T88" fmla="*/ 55 w 365"/>
                    <a:gd name="T89" fmla="*/ 22 h 221"/>
                    <a:gd name="T90" fmla="*/ 53 w 365"/>
                    <a:gd name="T91" fmla="*/ 26 h 221"/>
                    <a:gd name="T92" fmla="*/ 51 w 365"/>
                    <a:gd name="T93" fmla="*/ 29 h 221"/>
                    <a:gd name="T94" fmla="*/ 49 w 365"/>
                    <a:gd name="T95" fmla="*/ 30 h 221"/>
                    <a:gd name="T96" fmla="*/ 47 w 365"/>
                    <a:gd name="T97" fmla="*/ 32 h 221"/>
                    <a:gd name="T98" fmla="*/ 47 w 365"/>
                    <a:gd name="T99" fmla="*/ 33 h 221"/>
                    <a:gd name="T100" fmla="*/ 47 w 365"/>
                    <a:gd name="T101" fmla="*/ 35 h 22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65"/>
                    <a:gd name="T154" fmla="*/ 0 h 221"/>
                    <a:gd name="T155" fmla="*/ 365 w 365"/>
                    <a:gd name="T156" fmla="*/ 221 h 22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65" h="221">
                      <a:moveTo>
                        <a:pt x="294" y="221"/>
                      </a:moveTo>
                      <a:lnTo>
                        <a:pt x="299" y="217"/>
                      </a:lnTo>
                      <a:lnTo>
                        <a:pt x="309" y="207"/>
                      </a:lnTo>
                      <a:lnTo>
                        <a:pt x="324" y="192"/>
                      </a:lnTo>
                      <a:lnTo>
                        <a:pt x="341" y="170"/>
                      </a:lnTo>
                      <a:lnTo>
                        <a:pt x="355" y="145"/>
                      </a:lnTo>
                      <a:lnTo>
                        <a:pt x="363" y="117"/>
                      </a:lnTo>
                      <a:lnTo>
                        <a:pt x="365" y="87"/>
                      </a:lnTo>
                      <a:lnTo>
                        <a:pt x="355" y="53"/>
                      </a:lnTo>
                      <a:lnTo>
                        <a:pt x="335" y="25"/>
                      </a:lnTo>
                      <a:lnTo>
                        <a:pt x="304" y="8"/>
                      </a:lnTo>
                      <a:lnTo>
                        <a:pt x="269" y="0"/>
                      </a:lnTo>
                      <a:lnTo>
                        <a:pt x="231" y="0"/>
                      </a:lnTo>
                      <a:lnTo>
                        <a:pt x="192" y="6"/>
                      </a:lnTo>
                      <a:lnTo>
                        <a:pt x="156" y="20"/>
                      </a:lnTo>
                      <a:lnTo>
                        <a:pt x="126" y="37"/>
                      </a:lnTo>
                      <a:lnTo>
                        <a:pt x="102" y="58"/>
                      </a:lnTo>
                      <a:lnTo>
                        <a:pt x="84" y="80"/>
                      </a:lnTo>
                      <a:lnTo>
                        <a:pt x="67" y="98"/>
                      </a:lnTo>
                      <a:lnTo>
                        <a:pt x="49" y="113"/>
                      </a:lnTo>
                      <a:lnTo>
                        <a:pt x="34" y="125"/>
                      </a:lnTo>
                      <a:lnTo>
                        <a:pt x="20" y="135"/>
                      </a:lnTo>
                      <a:lnTo>
                        <a:pt x="10" y="144"/>
                      </a:lnTo>
                      <a:lnTo>
                        <a:pt x="2" y="147"/>
                      </a:lnTo>
                      <a:lnTo>
                        <a:pt x="0" y="149"/>
                      </a:lnTo>
                      <a:lnTo>
                        <a:pt x="19" y="160"/>
                      </a:lnTo>
                      <a:lnTo>
                        <a:pt x="20" y="159"/>
                      </a:lnTo>
                      <a:lnTo>
                        <a:pt x="29" y="154"/>
                      </a:lnTo>
                      <a:lnTo>
                        <a:pt x="39" y="145"/>
                      </a:lnTo>
                      <a:lnTo>
                        <a:pt x="52" y="135"/>
                      </a:lnTo>
                      <a:lnTo>
                        <a:pt x="67" y="122"/>
                      </a:lnTo>
                      <a:lnTo>
                        <a:pt x="85" y="105"/>
                      </a:lnTo>
                      <a:lnTo>
                        <a:pt x="102" y="87"/>
                      </a:lnTo>
                      <a:lnTo>
                        <a:pt x="120" y="65"/>
                      </a:lnTo>
                      <a:lnTo>
                        <a:pt x="137" y="50"/>
                      </a:lnTo>
                      <a:lnTo>
                        <a:pt x="164" y="38"/>
                      </a:lnTo>
                      <a:lnTo>
                        <a:pt x="196" y="28"/>
                      </a:lnTo>
                      <a:lnTo>
                        <a:pt x="229" y="23"/>
                      </a:lnTo>
                      <a:lnTo>
                        <a:pt x="264" y="23"/>
                      </a:lnTo>
                      <a:lnTo>
                        <a:pt x="296" y="28"/>
                      </a:lnTo>
                      <a:lnTo>
                        <a:pt x="321" y="43"/>
                      </a:lnTo>
                      <a:lnTo>
                        <a:pt x="338" y="65"/>
                      </a:lnTo>
                      <a:lnTo>
                        <a:pt x="345" y="92"/>
                      </a:lnTo>
                      <a:lnTo>
                        <a:pt x="343" y="117"/>
                      </a:lnTo>
                      <a:lnTo>
                        <a:pt x="336" y="140"/>
                      </a:lnTo>
                      <a:lnTo>
                        <a:pt x="324" y="162"/>
                      </a:lnTo>
                      <a:lnTo>
                        <a:pt x="313" y="179"/>
                      </a:lnTo>
                      <a:lnTo>
                        <a:pt x="301" y="192"/>
                      </a:lnTo>
                      <a:lnTo>
                        <a:pt x="293" y="200"/>
                      </a:lnTo>
                      <a:lnTo>
                        <a:pt x="289" y="204"/>
                      </a:lnTo>
                      <a:lnTo>
                        <a:pt x="294" y="22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44" name="Freeform 999"/>
                <p:cNvSpPr>
                  <a:spLocks/>
                </p:cNvSpPr>
                <p:nvPr/>
              </p:nvSpPr>
              <p:spPr bwMode="auto">
                <a:xfrm>
                  <a:off x="5239" y="2687"/>
                  <a:ext cx="193" cy="117"/>
                </a:xfrm>
                <a:custGeom>
                  <a:avLst/>
                  <a:gdLst>
                    <a:gd name="T0" fmla="*/ 50 w 353"/>
                    <a:gd name="T1" fmla="*/ 35 h 215"/>
                    <a:gd name="T2" fmla="*/ 50 w 353"/>
                    <a:gd name="T3" fmla="*/ 34 h 215"/>
                    <a:gd name="T4" fmla="*/ 52 w 353"/>
                    <a:gd name="T5" fmla="*/ 32 h 215"/>
                    <a:gd name="T6" fmla="*/ 54 w 353"/>
                    <a:gd name="T7" fmla="*/ 29 h 215"/>
                    <a:gd name="T8" fmla="*/ 56 w 353"/>
                    <a:gd name="T9" fmla="*/ 26 h 215"/>
                    <a:gd name="T10" fmla="*/ 57 w 353"/>
                    <a:gd name="T11" fmla="*/ 21 h 215"/>
                    <a:gd name="T12" fmla="*/ 58 w 353"/>
                    <a:gd name="T13" fmla="*/ 16 h 215"/>
                    <a:gd name="T14" fmla="*/ 57 w 353"/>
                    <a:gd name="T15" fmla="*/ 11 h 215"/>
                    <a:gd name="T16" fmla="*/ 55 w 353"/>
                    <a:gd name="T17" fmla="*/ 6 h 215"/>
                    <a:gd name="T18" fmla="*/ 50 w 353"/>
                    <a:gd name="T19" fmla="*/ 2 h 215"/>
                    <a:gd name="T20" fmla="*/ 45 w 353"/>
                    <a:gd name="T21" fmla="*/ 1 h 215"/>
                    <a:gd name="T22" fmla="*/ 39 w 353"/>
                    <a:gd name="T23" fmla="*/ 0 h 215"/>
                    <a:gd name="T24" fmla="*/ 33 w 353"/>
                    <a:gd name="T25" fmla="*/ 1 h 215"/>
                    <a:gd name="T26" fmla="*/ 27 w 353"/>
                    <a:gd name="T27" fmla="*/ 3 h 215"/>
                    <a:gd name="T28" fmla="*/ 22 w 353"/>
                    <a:gd name="T29" fmla="*/ 6 h 215"/>
                    <a:gd name="T30" fmla="*/ 17 w 353"/>
                    <a:gd name="T31" fmla="*/ 10 h 215"/>
                    <a:gd name="T32" fmla="*/ 14 w 353"/>
                    <a:gd name="T33" fmla="*/ 14 h 215"/>
                    <a:gd name="T34" fmla="*/ 11 w 353"/>
                    <a:gd name="T35" fmla="*/ 17 h 215"/>
                    <a:gd name="T36" fmla="*/ 9 w 353"/>
                    <a:gd name="T37" fmla="*/ 21 h 215"/>
                    <a:gd name="T38" fmla="*/ 7 w 353"/>
                    <a:gd name="T39" fmla="*/ 24 h 215"/>
                    <a:gd name="T40" fmla="*/ 5 w 353"/>
                    <a:gd name="T41" fmla="*/ 26 h 215"/>
                    <a:gd name="T42" fmla="*/ 3 w 353"/>
                    <a:gd name="T43" fmla="*/ 28 h 215"/>
                    <a:gd name="T44" fmla="*/ 2 w 353"/>
                    <a:gd name="T45" fmla="*/ 30 h 215"/>
                    <a:gd name="T46" fmla="*/ 1 w 353"/>
                    <a:gd name="T47" fmla="*/ 30 h 215"/>
                    <a:gd name="T48" fmla="*/ 0 w 353"/>
                    <a:gd name="T49" fmla="*/ 31 h 215"/>
                    <a:gd name="T50" fmla="*/ 3 w 353"/>
                    <a:gd name="T51" fmla="*/ 32 h 215"/>
                    <a:gd name="T52" fmla="*/ 4 w 353"/>
                    <a:gd name="T53" fmla="*/ 32 h 215"/>
                    <a:gd name="T54" fmla="*/ 5 w 353"/>
                    <a:gd name="T55" fmla="*/ 31 h 215"/>
                    <a:gd name="T56" fmla="*/ 6 w 353"/>
                    <a:gd name="T57" fmla="*/ 29 h 215"/>
                    <a:gd name="T58" fmla="*/ 8 w 353"/>
                    <a:gd name="T59" fmla="*/ 27 h 215"/>
                    <a:gd name="T60" fmla="*/ 10 w 353"/>
                    <a:gd name="T61" fmla="*/ 25 h 215"/>
                    <a:gd name="T62" fmla="*/ 13 w 353"/>
                    <a:gd name="T63" fmla="*/ 22 h 215"/>
                    <a:gd name="T64" fmla="*/ 15 w 353"/>
                    <a:gd name="T65" fmla="*/ 18 h 215"/>
                    <a:gd name="T66" fmla="*/ 17 w 353"/>
                    <a:gd name="T67" fmla="*/ 14 h 215"/>
                    <a:gd name="T68" fmla="*/ 20 w 353"/>
                    <a:gd name="T69" fmla="*/ 11 h 215"/>
                    <a:gd name="T70" fmla="*/ 24 w 353"/>
                    <a:gd name="T71" fmla="*/ 9 h 215"/>
                    <a:gd name="T72" fmla="*/ 28 w 353"/>
                    <a:gd name="T73" fmla="*/ 7 h 215"/>
                    <a:gd name="T74" fmla="*/ 34 w 353"/>
                    <a:gd name="T75" fmla="*/ 5 h 215"/>
                    <a:gd name="T76" fmla="*/ 39 w 353"/>
                    <a:gd name="T77" fmla="*/ 4 h 215"/>
                    <a:gd name="T78" fmla="*/ 44 w 353"/>
                    <a:gd name="T79" fmla="*/ 4 h 215"/>
                    <a:gd name="T80" fmla="*/ 49 w 353"/>
                    <a:gd name="T81" fmla="*/ 5 h 215"/>
                    <a:gd name="T82" fmla="*/ 52 w 353"/>
                    <a:gd name="T83" fmla="*/ 9 h 215"/>
                    <a:gd name="T84" fmla="*/ 54 w 353"/>
                    <a:gd name="T85" fmla="*/ 13 h 215"/>
                    <a:gd name="T86" fmla="*/ 55 w 353"/>
                    <a:gd name="T87" fmla="*/ 17 h 215"/>
                    <a:gd name="T88" fmla="*/ 54 w 353"/>
                    <a:gd name="T89" fmla="*/ 21 h 215"/>
                    <a:gd name="T90" fmla="*/ 53 w 353"/>
                    <a:gd name="T91" fmla="*/ 24 h 215"/>
                    <a:gd name="T92" fmla="*/ 51 w 353"/>
                    <a:gd name="T93" fmla="*/ 27 h 215"/>
                    <a:gd name="T94" fmla="*/ 50 w 353"/>
                    <a:gd name="T95" fmla="*/ 30 h 215"/>
                    <a:gd name="T96" fmla="*/ 49 w 353"/>
                    <a:gd name="T97" fmla="*/ 32 h 215"/>
                    <a:gd name="T98" fmla="*/ 48 w 353"/>
                    <a:gd name="T99" fmla="*/ 32 h 215"/>
                    <a:gd name="T100" fmla="*/ 50 w 353"/>
                    <a:gd name="T101" fmla="*/ 35 h 21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53"/>
                    <a:gd name="T154" fmla="*/ 0 h 215"/>
                    <a:gd name="T155" fmla="*/ 353 w 353"/>
                    <a:gd name="T156" fmla="*/ 215 h 21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53" h="215">
                      <a:moveTo>
                        <a:pt x="303" y="215"/>
                      </a:moveTo>
                      <a:lnTo>
                        <a:pt x="306" y="210"/>
                      </a:lnTo>
                      <a:lnTo>
                        <a:pt x="316" y="198"/>
                      </a:lnTo>
                      <a:lnTo>
                        <a:pt x="328" y="181"/>
                      </a:lnTo>
                      <a:lnTo>
                        <a:pt x="340" y="158"/>
                      </a:lnTo>
                      <a:lnTo>
                        <a:pt x="350" y="131"/>
                      </a:lnTo>
                      <a:lnTo>
                        <a:pt x="353" y="101"/>
                      </a:lnTo>
                      <a:lnTo>
                        <a:pt x="350" y="71"/>
                      </a:lnTo>
                      <a:lnTo>
                        <a:pt x="335" y="39"/>
                      </a:lnTo>
                      <a:lnTo>
                        <a:pt x="310" y="14"/>
                      </a:lnTo>
                      <a:lnTo>
                        <a:pt x="278" y="2"/>
                      </a:lnTo>
                      <a:lnTo>
                        <a:pt x="241" y="0"/>
                      </a:lnTo>
                      <a:lnTo>
                        <a:pt x="204" y="7"/>
                      </a:lnTo>
                      <a:lnTo>
                        <a:pt x="167" y="21"/>
                      </a:lnTo>
                      <a:lnTo>
                        <a:pt x="134" y="39"/>
                      </a:lnTo>
                      <a:lnTo>
                        <a:pt x="106" y="61"/>
                      </a:lnTo>
                      <a:lnTo>
                        <a:pt x="87" y="86"/>
                      </a:lnTo>
                      <a:lnTo>
                        <a:pt x="72" y="109"/>
                      </a:lnTo>
                      <a:lnTo>
                        <a:pt x="57" y="131"/>
                      </a:lnTo>
                      <a:lnTo>
                        <a:pt x="42" y="149"/>
                      </a:lnTo>
                      <a:lnTo>
                        <a:pt x="29" y="163"/>
                      </a:lnTo>
                      <a:lnTo>
                        <a:pt x="17" y="176"/>
                      </a:lnTo>
                      <a:lnTo>
                        <a:pt x="9" y="185"/>
                      </a:lnTo>
                      <a:lnTo>
                        <a:pt x="2" y="190"/>
                      </a:lnTo>
                      <a:lnTo>
                        <a:pt x="0" y="191"/>
                      </a:lnTo>
                      <a:lnTo>
                        <a:pt x="20" y="201"/>
                      </a:lnTo>
                      <a:lnTo>
                        <a:pt x="22" y="200"/>
                      </a:lnTo>
                      <a:lnTo>
                        <a:pt x="29" y="193"/>
                      </a:lnTo>
                      <a:lnTo>
                        <a:pt x="37" y="183"/>
                      </a:lnTo>
                      <a:lnTo>
                        <a:pt x="49" y="169"/>
                      </a:lnTo>
                      <a:lnTo>
                        <a:pt x="62" y="154"/>
                      </a:lnTo>
                      <a:lnTo>
                        <a:pt x="77" y="134"/>
                      </a:lnTo>
                      <a:lnTo>
                        <a:pt x="91" y="113"/>
                      </a:lnTo>
                      <a:lnTo>
                        <a:pt x="106" y="89"/>
                      </a:lnTo>
                      <a:lnTo>
                        <a:pt x="121" y="72"/>
                      </a:lnTo>
                      <a:lnTo>
                        <a:pt x="144" y="56"/>
                      </a:lnTo>
                      <a:lnTo>
                        <a:pt x="174" y="41"/>
                      </a:lnTo>
                      <a:lnTo>
                        <a:pt x="206" y="29"/>
                      </a:lnTo>
                      <a:lnTo>
                        <a:pt x="239" y="24"/>
                      </a:lnTo>
                      <a:lnTo>
                        <a:pt x="273" y="26"/>
                      </a:lnTo>
                      <a:lnTo>
                        <a:pt x="300" y="34"/>
                      </a:lnTo>
                      <a:lnTo>
                        <a:pt x="320" y="54"/>
                      </a:lnTo>
                      <a:lnTo>
                        <a:pt x="330" y="79"/>
                      </a:lnTo>
                      <a:lnTo>
                        <a:pt x="333" y="104"/>
                      </a:lnTo>
                      <a:lnTo>
                        <a:pt x="330" y="129"/>
                      </a:lnTo>
                      <a:lnTo>
                        <a:pt x="323" y="151"/>
                      </a:lnTo>
                      <a:lnTo>
                        <a:pt x="313" y="169"/>
                      </a:lnTo>
                      <a:lnTo>
                        <a:pt x="305" y="185"/>
                      </a:lnTo>
                      <a:lnTo>
                        <a:pt x="298" y="195"/>
                      </a:lnTo>
                      <a:lnTo>
                        <a:pt x="295" y="198"/>
                      </a:lnTo>
                      <a:lnTo>
                        <a:pt x="303" y="2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573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eB-WO-PR-530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Preparing and Planning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Releasing and Monitoring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Modifying Work Order Status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Splitting Work Orders (optional)</a:t>
            </a:r>
          </a:p>
          <a:p>
            <a:r>
              <a:rPr lang="en-US" altLang="zh-CN" b="1" dirty="0" smtClean="0"/>
              <a:t>Issuing Components</a:t>
            </a:r>
          </a:p>
          <a:p>
            <a:r>
              <a:rPr lang="en-US" altLang="zh-CN" dirty="0" smtClean="0"/>
              <a:t>Receiving Work Orders</a:t>
            </a:r>
          </a:p>
          <a:p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r>
              <a:rPr lang="en-US" altLang="zh-CN" dirty="0" smtClean="0"/>
              <a:t>Maintaining WO Bills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Component Issue:</a:t>
            </a:r>
            <a:r>
              <a:rPr lang="en-US" altLang="zh-CN" sz="2000" smtClean="0">
                <a:ea typeface="SimSun" pitchFamily="2" charset="-122"/>
              </a:rPr>
              <a:t> Screen 1 of 3</a:t>
            </a:r>
          </a:p>
        </p:txBody>
      </p:sp>
      <p:sp>
        <p:nvSpPr>
          <p:cNvPr id="583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eB-WO-PR-540</a:t>
            </a:r>
            <a:endParaRPr lang="en-US" altLang="zh-CN"/>
          </a:p>
        </p:txBody>
      </p:sp>
      <p:pic>
        <p:nvPicPr>
          <p:cNvPr id="58372" name="Picture 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988" y="1036638"/>
            <a:ext cx="8047037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Rectangle 4"/>
          <p:cNvSpPr>
            <a:spLocks noChangeArrowheads="1"/>
          </p:cNvSpPr>
          <p:nvPr/>
        </p:nvSpPr>
        <p:spPr bwMode="auto">
          <a:xfrm>
            <a:off x="641350" y="3206750"/>
            <a:ext cx="7943850" cy="4238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8374" name="Rectangle 5"/>
          <p:cNvSpPr>
            <a:spLocks noChangeArrowheads="1"/>
          </p:cNvSpPr>
          <p:nvPr/>
        </p:nvSpPr>
        <p:spPr bwMode="auto">
          <a:xfrm>
            <a:off x="4776788" y="4956175"/>
            <a:ext cx="2690812" cy="681038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Component Issue:</a:t>
            </a:r>
            <a:r>
              <a:rPr lang="en-US" altLang="zh-CN" sz="2000" smtClean="0">
                <a:ea typeface="SimSun" pitchFamily="2" charset="-122"/>
              </a:rPr>
              <a:t> Screen 2 of 3</a:t>
            </a:r>
          </a:p>
        </p:txBody>
      </p:sp>
      <p:sp>
        <p:nvSpPr>
          <p:cNvPr id="593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eB-WO-PR-550</a:t>
            </a:r>
            <a:endParaRPr lang="en-US" altLang="zh-CN"/>
          </a:p>
        </p:txBody>
      </p:sp>
      <p:pic>
        <p:nvPicPr>
          <p:cNvPr id="59396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963" y="1057275"/>
            <a:ext cx="7923212" cy="509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Component Issue:</a:t>
            </a:r>
            <a:r>
              <a:rPr lang="en-US" altLang="zh-CN" sz="2000" smtClean="0">
                <a:ea typeface="SimSun" pitchFamily="2" charset="-122"/>
              </a:rPr>
              <a:t> Screen 3 of 3</a:t>
            </a:r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eB-WO-PR-560</a:t>
            </a:r>
            <a:endParaRPr lang="en-US" altLang="zh-CN"/>
          </a:p>
        </p:txBody>
      </p:sp>
      <p:pic>
        <p:nvPicPr>
          <p:cNvPr id="60420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" y="1485900"/>
            <a:ext cx="81724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1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Receiving Work Orders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eB-WO-PR-570</a:t>
            </a:r>
            <a:endParaRPr lang="en-US" altLang="zh-CN"/>
          </a:p>
        </p:txBody>
      </p:sp>
      <p:grpSp>
        <p:nvGrpSpPr>
          <p:cNvPr id="61444" name="Group 285"/>
          <p:cNvGrpSpPr>
            <a:grpSpLocks/>
          </p:cNvGrpSpPr>
          <p:nvPr/>
        </p:nvGrpSpPr>
        <p:grpSpPr bwMode="auto">
          <a:xfrm>
            <a:off x="1492250" y="2855913"/>
            <a:ext cx="6051550" cy="2535237"/>
            <a:chOff x="204" y="1709"/>
            <a:chExt cx="3812" cy="1597"/>
          </a:xfrm>
        </p:grpSpPr>
        <p:sp>
          <p:nvSpPr>
            <p:cNvPr id="61449" name="Rectangle 260"/>
            <p:cNvSpPr>
              <a:spLocks noChangeArrowheads="1"/>
            </p:cNvSpPr>
            <p:nvPr/>
          </p:nvSpPr>
          <p:spPr bwMode="auto">
            <a:xfrm>
              <a:off x="334" y="1955"/>
              <a:ext cx="2685" cy="29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450" name="Group 264"/>
            <p:cNvGrpSpPr>
              <a:grpSpLocks/>
            </p:cNvGrpSpPr>
            <p:nvPr/>
          </p:nvGrpSpPr>
          <p:grpSpPr bwMode="auto">
            <a:xfrm>
              <a:off x="213" y="1714"/>
              <a:ext cx="3803" cy="1590"/>
              <a:chOff x="2358" y="2053"/>
              <a:chExt cx="1374" cy="574"/>
            </a:xfrm>
          </p:grpSpPr>
          <p:sp>
            <p:nvSpPr>
              <p:cNvPr id="61464" name="Freeform 265"/>
              <p:cNvSpPr>
                <a:spLocks/>
              </p:cNvSpPr>
              <p:nvPr/>
            </p:nvSpPr>
            <p:spPr bwMode="auto">
              <a:xfrm>
                <a:off x="2358" y="2053"/>
                <a:ext cx="1374" cy="574"/>
              </a:xfrm>
              <a:custGeom>
                <a:avLst/>
                <a:gdLst>
                  <a:gd name="T0" fmla="*/ 36 w 2748"/>
                  <a:gd name="T1" fmla="*/ 0 h 1147"/>
                  <a:gd name="T2" fmla="*/ 0 w 2748"/>
                  <a:gd name="T3" fmla="*/ 36 h 1147"/>
                  <a:gd name="T4" fmla="*/ 0 w 2748"/>
                  <a:gd name="T5" fmla="*/ 144 h 1147"/>
                  <a:gd name="T6" fmla="*/ 308 w 2748"/>
                  <a:gd name="T7" fmla="*/ 144 h 1147"/>
                  <a:gd name="T8" fmla="*/ 344 w 2748"/>
                  <a:gd name="T9" fmla="*/ 108 h 1147"/>
                  <a:gd name="T10" fmla="*/ 344 w 2748"/>
                  <a:gd name="T11" fmla="*/ 0 h 1147"/>
                  <a:gd name="T12" fmla="*/ 36 w 2748"/>
                  <a:gd name="T13" fmla="*/ 0 h 1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48"/>
                  <a:gd name="T22" fmla="*/ 0 h 1147"/>
                  <a:gd name="T23" fmla="*/ 2748 w 2748"/>
                  <a:gd name="T24" fmla="*/ 1147 h 11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48" h="1147">
                    <a:moveTo>
                      <a:pt x="287" y="0"/>
                    </a:moveTo>
                    <a:lnTo>
                      <a:pt x="0" y="287"/>
                    </a:lnTo>
                    <a:lnTo>
                      <a:pt x="0" y="1147"/>
                    </a:lnTo>
                    <a:lnTo>
                      <a:pt x="2461" y="1147"/>
                    </a:lnTo>
                    <a:lnTo>
                      <a:pt x="2748" y="860"/>
                    </a:lnTo>
                    <a:lnTo>
                      <a:pt x="2748" y="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BAB7A4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465" name="Line 266"/>
              <p:cNvSpPr>
                <a:spLocks noChangeShapeType="1"/>
              </p:cNvSpPr>
              <p:nvPr/>
            </p:nvSpPr>
            <p:spPr bwMode="auto">
              <a:xfrm flipH="1">
                <a:off x="2358" y="2197"/>
                <a:ext cx="1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466" name="Line 267"/>
              <p:cNvSpPr>
                <a:spLocks noChangeShapeType="1"/>
              </p:cNvSpPr>
              <p:nvPr/>
            </p:nvSpPr>
            <p:spPr bwMode="auto">
              <a:xfrm flipV="1">
                <a:off x="3588" y="2053"/>
                <a:ext cx="144" cy="1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467" name="Line 268"/>
              <p:cNvSpPr>
                <a:spLocks noChangeShapeType="1"/>
              </p:cNvSpPr>
              <p:nvPr/>
            </p:nvSpPr>
            <p:spPr bwMode="auto">
              <a:xfrm>
                <a:off x="3588" y="2197"/>
                <a:ext cx="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451" name="Freeform 269"/>
            <p:cNvSpPr>
              <a:spLocks/>
            </p:cNvSpPr>
            <p:nvPr/>
          </p:nvSpPr>
          <p:spPr bwMode="auto">
            <a:xfrm>
              <a:off x="204" y="2104"/>
              <a:ext cx="3416" cy="1202"/>
            </a:xfrm>
            <a:custGeom>
              <a:avLst/>
              <a:gdLst>
                <a:gd name="T0" fmla="*/ 0 w 2468"/>
                <a:gd name="T1" fmla="*/ 2292 h 867"/>
                <a:gd name="T2" fmla="*/ 0 w 2468"/>
                <a:gd name="T3" fmla="*/ 0 h 867"/>
                <a:gd name="T4" fmla="*/ 6544 w 2468"/>
                <a:gd name="T5" fmla="*/ 0 h 867"/>
                <a:gd name="T6" fmla="*/ 6544 w 2468"/>
                <a:gd name="T7" fmla="*/ 2310 h 867"/>
                <a:gd name="T8" fmla="*/ 0 w 2468"/>
                <a:gd name="T9" fmla="*/ 2292 h 8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68"/>
                <a:gd name="T16" fmla="*/ 0 h 867"/>
                <a:gd name="T17" fmla="*/ 2468 w 2468"/>
                <a:gd name="T18" fmla="*/ 867 h 8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68" h="867">
                  <a:moveTo>
                    <a:pt x="0" y="860"/>
                  </a:moveTo>
                  <a:lnTo>
                    <a:pt x="0" y="0"/>
                  </a:lnTo>
                  <a:lnTo>
                    <a:pt x="2468" y="0"/>
                  </a:lnTo>
                  <a:lnTo>
                    <a:pt x="2468" y="867"/>
                  </a:lnTo>
                  <a:lnTo>
                    <a:pt x="0" y="86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52" name="Rectangle 275"/>
            <p:cNvSpPr>
              <a:spLocks noChangeArrowheads="1"/>
            </p:cNvSpPr>
            <p:nvPr/>
          </p:nvSpPr>
          <p:spPr bwMode="auto">
            <a:xfrm>
              <a:off x="375" y="2848"/>
              <a:ext cx="263" cy="45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53" name="Freeform 276"/>
            <p:cNvSpPr>
              <a:spLocks/>
            </p:cNvSpPr>
            <p:nvPr/>
          </p:nvSpPr>
          <p:spPr bwMode="auto">
            <a:xfrm>
              <a:off x="3620" y="1709"/>
              <a:ext cx="396" cy="1597"/>
            </a:xfrm>
            <a:custGeom>
              <a:avLst/>
              <a:gdLst>
                <a:gd name="T0" fmla="*/ 0 w 287"/>
                <a:gd name="T1" fmla="*/ 742 h 1154"/>
                <a:gd name="T2" fmla="*/ 0 w 287"/>
                <a:gd name="T3" fmla="*/ 3058 h 1154"/>
                <a:gd name="T4" fmla="*/ 753 w 287"/>
                <a:gd name="T5" fmla="*/ 2299 h 1154"/>
                <a:gd name="T6" fmla="*/ 753 w 287"/>
                <a:gd name="T7" fmla="*/ 0 h 1154"/>
                <a:gd name="T8" fmla="*/ 0 w 287"/>
                <a:gd name="T9" fmla="*/ 742 h 1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7"/>
                <a:gd name="T16" fmla="*/ 0 h 1154"/>
                <a:gd name="T17" fmla="*/ 287 w 287"/>
                <a:gd name="T18" fmla="*/ 1154 h 1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7" h="1154">
                  <a:moveTo>
                    <a:pt x="0" y="280"/>
                  </a:moveTo>
                  <a:lnTo>
                    <a:pt x="0" y="1154"/>
                  </a:lnTo>
                  <a:lnTo>
                    <a:pt x="287" y="867"/>
                  </a:lnTo>
                  <a:lnTo>
                    <a:pt x="287" y="0"/>
                  </a:lnTo>
                  <a:lnTo>
                    <a:pt x="0" y="280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54" name="Freeform 277"/>
            <p:cNvSpPr>
              <a:spLocks/>
            </p:cNvSpPr>
            <p:nvPr/>
          </p:nvSpPr>
          <p:spPr bwMode="auto">
            <a:xfrm>
              <a:off x="3739" y="2039"/>
              <a:ext cx="189" cy="1156"/>
            </a:xfrm>
            <a:custGeom>
              <a:avLst/>
              <a:gdLst>
                <a:gd name="T0" fmla="*/ 0 w 137"/>
                <a:gd name="T1" fmla="*/ 2210 h 836"/>
                <a:gd name="T2" fmla="*/ 0 w 137"/>
                <a:gd name="T3" fmla="*/ 360 h 836"/>
                <a:gd name="T4" fmla="*/ 360 w 137"/>
                <a:gd name="T5" fmla="*/ 0 h 836"/>
                <a:gd name="T6" fmla="*/ 360 w 137"/>
                <a:gd name="T7" fmla="*/ 1827 h 836"/>
                <a:gd name="T8" fmla="*/ 0 w 137"/>
                <a:gd name="T9" fmla="*/ 2210 h 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836"/>
                <a:gd name="T17" fmla="*/ 137 w 137"/>
                <a:gd name="T18" fmla="*/ 836 h 8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836">
                  <a:moveTo>
                    <a:pt x="0" y="836"/>
                  </a:moveTo>
                  <a:lnTo>
                    <a:pt x="0" y="136"/>
                  </a:lnTo>
                  <a:lnTo>
                    <a:pt x="137" y="0"/>
                  </a:lnTo>
                  <a:lnTo>
                    <a:pt x="137" y="691"/>
                  </a:lnTo>
                  <a:lnTo>
                    <a:pt x="0" y="836"/>
                  </a:lnTo>
                  <a:close/>
                </a:path>
              </a:pathLst>
            </a:custGeom>
            <a:pattFill prst="wdUpDiag">
              <a:fgClr>
                <a:schemeClr val="tx1"/>
              </a:fgClr>
              <a:bgClr>
                <a:schemeClr val="bg2"/>
              </a:bgClr>
            </a:patt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455" name="Group 284"/>
            <p:cNvGrpSpPr>
              <a:grpSpLocks/>
            </p:cNvGrpSpPr>
            <p:nvPr/>
          </p:nvGrpSpPr>
          <p:grpSpPr bwMode="auto">
            <a:xfrm>
              <a:off x="1098" y="2318"/>
              <a:ext cx="1755" cy="980"/>
              <a:chOff x="3728" y="3340"/>
              <a:chExt cx="1755" cy="980"/>
            </a:xfrm>
          </p:grpSpPr>
          <p:sp>
            <p:nvSpPr>
              <p:cNvPr id="61456" name="AutoShape 270"/>
              <p:cNvSpPr>
                <a:spLocks noChangeArrowheads="1"/>
              </p:cNvSpPr>
              <p:nvPr/>
            </p:nvSpPr>
            <p:spPr bwMode="auto">
              <a:xfrm>
                <a:off x="3728" y="3340"/>
                <a:ext cx="1755" cy="980"/>
              </a:xfrm>
              <a:prstGeom prst="roundRect">
                <a:avLst>
                  <a:gd name="adj" fmla="val 12301"/>
                </a:avLst>
              </a:prstGeom>
              <a:solidFill>
                <a:schemeClr val="hlink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1457" name="Group 283"/>
              <p:cNvGrpSpPr>
                <a:grpSpLocks/>
              </p:cNvGrpSpPr>
              <p:nvPr/>
            </p:nvGrpSpPr>
            <p:grpSpPr bwMode="auto">
              <a:xfrm>
                <a:off x="3829" y="3432"/>
                <a:ext cx="1556" cy="888"/>
                <a:chOff x="3829" y="3432"/>
                <a:chExt cx="1556" cy="888"/>
              </a:xfrm>
            </p:grpSpPr>
            <p:grpSp>
              <p:nvGrpSpPr>
                <p:cNvPr id="61458" name="Group 281"/>
                <p:cNvGrpSpPr>
                  <a:grpSpLocks/>
                </p:cNvGrpSpPr>
                <p:nvPr/>
              </p:nvGrpSpPr>
              <p:grpSpPr bwMode="auto">
                <a:xfrm>
                  <a:off x="3829" y="3432"/>
                  <a:ext cx="1556" cy="888"/>
                  <a:chOff x="3829" y="2418"/>
                  <a:chExt cx="1556" cy="888"/>
                </a:xfrm>
              </p:grpSpPr>
              <p:sp>
                <p:nvSpPr>
                  <p:cNvPr id="61462" name="AutoShape 271"/>
                  <p:cNvSpPr>
                    <a:spLocks noChangeArrowheads="1"/>
                  </p:cNvSpPr>
                  <p:nvPr/>
                </p:nvSpPr>
                <p:spPr bwMode="auto">
                  <a:xfrm>
                    <a:off x="3829" y="2418"/>
                    <a:ext cx="1556" cy="888"/>
                  </a:xfrm>
                  <a:prstGeom prst="roundRect">
                    <a:avLst>
                      <a:gd name="adj" fmla="val 12282"/>
                    </a:avLst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1463" name="Line 280"/>
                  <p:cNvSpPr>
                    <a:spLocks noChangeShapeType="1"/>
                  </p:cNvSpPr>
                  <p:nvPr/>
                </p:nvSpPr>
                <p:spPr bwMode="auto">
                  <a:xfrm>
                    <a:off x="4606" y="2422"/>
                    <a:ext cx="0" cy="88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1459" name="Group 282"/>
                <p:cNvGrpSpPr>
                  <a:grpSpLocks/>
                </p:cNvGrpSpPr>
                <p:nvPr/>
              </p:nvGrpSpPr>
              <p:grpSpPr bwMode="auto">
                <a:xfrm>
                  <a:off x="4039" y="3589"/>
                  <a:ext cx="1132" cy="203"/>
                  <a:chOff x="4027" y="4117"/>
                  <a:chExt cx="1132" cy="203"/>
                </a:xfrm>
              </p:grpSpPr>
              <p:sp>
                <p:nvSpPr>
                  <p:cNvPr id="61460" name="Oval 273"/>
                  <p:cNvSpPr>
                    <a:spLocks noChangeArrowheads="1"/>
                  </p:cNvSpPr>
                  <p:nvPr/>
                </p:nvSpPr>
                <p:spPr bwMode="auto">
                  <a:xfrm>
                    <a:off x="4027" y="4120"/>
                    <a:ext cx="440" cy="2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1461" name="Oval 274"/>
                  <p:cNvSpPr>
                    <a:spLocks noChangeArrowheads="1"/>
                  </p:cNvSpPr>
                  <p:nvPr/>
                </p:nvSpPr>
                <p:spPr bwMode="auto">
                  <a:xfrm>
                    <a:off x="4720" y="4117"/>
                    <a:ext cx="439" cy="20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61445" name="Text Box 12"/>
          <p:cNvSpPr txBox="1">
            <a:spLocks noChangeArrowheads="1"/>
          </p:cNvSpPr>
          <p:nvPr/>
        </p:nvSpPr>
        <p:spPr bwMode="auto">
          <a:xfrm>
            <a:off x="3613150" y="2536825"/>
            <a:ext cx="1422400" cy="36671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Stockroom</a:t>
            </a:r>
          </a:p>
        </p:txBody>
      </p:sp>
      <p:sp>
        <p:nvSpPr>
          <p:cNvPr id="61446" name="AutoShape 287"/>
          <p:cNvSpPr>
            <a:spLocks noChangeArrowheads="1"/>
          </p:cNvSpPr>
          <p:nvPr/>
        </p:nvSpPr>
        <p:spPr bwMode="auto">
          <a:xfrm>
            <a:off x="5538788" y="1958975"/>
            <a:ext cx="1300162" cy="1438632"/>
          </a:xfrm>
          <a:prstGeom prst="wedgeRoundRectCallout">
            <a:avLst>
              <a:gd name="adj1" fmla="val -85898"/>
              <a:gd name="adj2" fmla="val 25787"/>
              <a:gd name="adj3" fmla="val 16667"/>
            </a:avLst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1600">
                <a:latin typeface="+mj-lt"/>
                <a:ea typeface="SimSun" pitchFamily="2" charset="-122"/>
              </a:rPr>
              <a:t>Hey, that’s a good-</a:t>
            </a:r>
          </a:p>
          <a:p>
            <a:pPr eaLnBrk="0" hangingPunct="0"/>
            <a:r>
              <a:rPr lang="en-US" altLang="zh-CN" sz="1600">
                <a:latin typeface="+mj-lt"/>
                <a:ea typeface="SimSun" pitchFamily="2" charset="-122"/>
              </a:rPr>
              <a:t>looking bike!</a:t>
            </a:r>
          </a:p>
        </p:txBody>
      </p:sp>
      <p:sp>
        <p:nvSpPr>
          <p:cNvPr id="463136" name="Text Box 288"/>
          <p:cNvSpPr txBox="1">
            <a:spLocks noChangeArrowheads="1"/>
          </p:cNvSpPr>
          <p:nvPr/>
        </p:nvSpPr>
        <p:spPr bwMode="auto">
          <a:xfrm>
            <a:off x="2557463" y="1184275"/>
            <a:ext cx="3865161" cy="584775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n-US" altLang="zh-CN" sz="3200" b="1">
                <a:latin typeface="+mj-lt"/>
                <a:ea typeface="宋体" pitchFamily="2" charset="-122"/>
              </a:rPr>
              <a:t>Bicycle Enterprises</a:t>
            </a:r>
          </a:p>
        </p:txBody>
      </p:sp>
      <p:pic>
        <p:nvPicPr>
          <p:cNvPr id="61448" name="Picture 289" descr="Bik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4416425"/>
            <a:ext cx="2414587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624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eB-WO-PR-580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Preparing and Planning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Releasing and Monitoring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Modifying Work Order Status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Splitting Work Orders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Issuing Components</a:t>
            </a:r>
          </a:p>
          <a:p>
            <a:r>
              <a:rPr lang="en-US" altLang="zh-CN" b="1" dirty="0" smtClean="0"/>
              <a:t>Receiving Work Orders</a:t>
            </a:r>
          </a:p>
          <a:p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r>
              <a:rPr lang="en-US" altLang="zh-CN" dirty="0" smtClean="0"/>
              <a:t>Maintaining WO Bills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15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Status</a:t>
            </a:r>
          </a:p>
        </p:txBody>
      </p:sp>
      <p:sp>
        <p:nvSpPr>
          <p:cNvPr id="30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eB-WO-PR-060</a:t>
            </a:r>
            <a:endParaRPr lang="en-US" altLang="zh-CN"/>
          </a:p>
        </p:txBody>
      </p:sp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955675" y="1585913"/>
            <a:ext cx="2530475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 dirty="0">
                <a:latin typeface="+mj-lt"/>
                <a:ea typeface="SimSun" pitchFamily="2" charset="-122"/>
              </a:rPr>
              <a:t>Exploded</a:t>
            </a:r>
          </a:p>
        </p:txBody>
      </p:sp>
      <p:sp>
        <p:nvSpPr>
          <p:cNvPr id="3077" name="Text Box 142"/>
          <p:cNvSpPr txBox="1">
            <a:spLocks noChangeArrowheads="1"/>
          </p:cNvSpPr>
          <p:nvPr/>
        </p:nvSpPr>
        <p:spPr bwMode="auto">
          <a:xfrm>
            <a:off x="5348288" y="3027363"/>
            <a:ext cx="305752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800" b="1" dirty="0">
                <a:latin typeface="+mj-lt"/>
                <a:ea typeface="SimSun" pitchFamily="2" charset="-122"/>
              </a:rPr>
              <a:t>Work Order Maintenance</a:t>
            </a:r>
          </a:p>
        </p:txBody>
      </p:sp>
      <p:graphicFrame>
        <p:nvGraphicFramePr>
          <p:cNvPr id="3074" name="Object 155"/>
          <p:cNvGraphicFramePr>
            <a:graphicFrameLocks noChangeAspect="1"/>
          </p:cNvGraphicFramePr>
          <p:nvPr/>
        </p:nvGraphicFramePr>
        <p:xfrm>
          <a:off x="5508625" y="3457575"/>
          <a:ext cx="2679700" cy="450850"/>
        </p:xfrm>
        <a:graphic>
          <a:graphicData uri="http://schemas.openxmlformats.org/presentationml/2006/ole">
            <p:oleObj spid="_x0000_s3074" name="Bitmap Image" r:id="rId4" imgW="1305107" imgH="219222" progId="PBrush">
              <p:embed/>
            </p:oleObj>
          </a:graphicData>
        </a:graphic>
      </p:graphicFrame>
      <p:grpSp>
        <p:nvGrpSpPr>
          <p:cNvPr id="3079" name="Group 169"/>
          <p:cNvGrpSpPr>
            <a:grpSpLocks/>
          </p:cNvGrpSpPr>
          <p:nvPr/>
        </p:nvGrpSpPr>
        <p:grpSpPr bwMode="auto">
          <a:xfrm>
            <a:off x="1189038" y="2505075"/>
            <a:ext cx="3659187" cy="2740025"/>
            <a:chOff x="569" y="1578"/>
            <a:chExt cx="2305" cy="1726"/>
          </a:xfrm>
        </p:grpSpPr>
        <p:pic>
          <p:nvPicPr>
            <p:cNvPr id="3080" name="Picture 160" descr="dd00942_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69" y="1578"/>
              <a:ext cx="2305" cy="1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81" name="Group 163"/>
            <p:cNvGrpSpPr>
              <a:grpSpLocks noChangeAspect="1"/>
            </p:cNvGrpSpPr>
            <p:nvPr/>
          </p:nvGrpSpPr>
          <p:grpSpPr bwMode="auto">
            <a:xfrm>
              <a:off x="1217" y="2238"/>
              <a:ext cx="763" cy="571"/>
              <a:chOff x="1199" y="2214"/>
              <a:chExt cx="763" cy="571"/>
            </a:xfrm>
          </p:grpSpPr>
          <p:sp>
            <p:nvSpPr>
              <p:cNvPr id="3082" name="AutoShape 162"/>
              <p:cNvSpPr>
                <a:spLocks noChangeAspect="1" noChangeArrowheads="1" noTextEdit="1"/>
              </p:cNvSpPr>
              <p:nvPr/>
            </p:nvSpPr>
            <p:spPr bwMode="auto">
              <a:xfrm>
                <a:off x="1199" y="2214"/>
                <a:ext cx="763" cy="5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3" name="Freeform 164"/>
              <p:cNvSpPr>
                <a:spLocks/>
              </p:cNvSpPr>
              <p:nvPr/>
            </p:nvSpPr>
            <p:spPr bwMode="auto">
              <a:xfrm>
                <a:off x="1241" y="2242"/>
                <a:ext cx="642" cy="537"/>
              </a:xfrm>
              <a:custGeom>
                <a:avLst/>
                <a:gdLst>
                  <a:gd name="T0" fmla="*/ 3 w 2569"/>
                  <a:gd name="T1" fmla="*/ 3 h 2148"/>
                  <a:gd name="T2" fmla="*/ 15 w 2569"/>
                  <a:gd name="T3" fmla="*/ 14 h 2148"/>
                  <a:gd name="T4" fmla="*/ 16 w 2569"/>
                  <a:gd name="T5" fmla="*/ 7 h 2148"/>
                  <a:gd name="T6" fmla="*/ 19 w 2569"/>
                  <a:gd name="T7" fmla="*/ 12 h 2148"/>
                  <a:gd name="T8" fmla="*/ 19 w 2569"/>
                  <a:gd name="T9" fmla="*/ 11 h 2148"/>
                  <a:gd name="T10" fmla="*/ 20 w 2569"/>
                  <a:gd name="T11" fmla="*/ 12 h 2148"/>
                  <a:gd name="T12" fmla="*/ 25 w 2569"/>
                  <a:gd name="T13" fmla="*/ 0 h 2148"/>
                  <a:gd name="T14" fmla="*/ 22 w 2569"/>
                  <a:gd name="T15" fmla="*/ 14 h 2148"/>
                  <a:gd name="T16" fmla="*/ 26 w 2569"/>
                  <a:gd name="T17" fmla="*/ 12 h 2148"/>
                  <a:gd name="T18" fmla="*/ 25 w 2569"/>
                  <a:gd name="T19" fmla="*/ 14 h 2148"/>
                  <a:gd name="T20" fmla="*/ 36 w 2569"/>
                  <a:gd name="T21" fmla="*/ 9 h 2148"/>
                  <a:gd name="T22" fmla="*/ 28 w 2569"/>
                  <a:gd name="T23" fmla="*/ 17 h 2148"/>
                  <a:gd name="T24" fmla="*/ 30 w 2569"/>
                  <a:gd name="T25" fmla="*/ 17 h 2148"/>
                  <a:gd name="T26" fmla="*/ 28 w 2569"/>
                  <a:gd name="T27" fmla="*/ 17 h 2148"/>
                  <a:gd name="T28" fmla="*/ 40 w 2569"/>
                  <a:gd name="T29" fmla="*/ 17 h 2148"/>
                  <a:gd name="T30" fmla="*/ 28 w 2569"/>
                  <a:gd name="T31" fmla="*/ 20 h 2148"/>
                  <a:gd name="T32" fmla="*/ 30 w 2569"/>
                  <a:gd name="T33" fmla="*/ 21 h 2148"/>
                  <a:gd name="T34" fmla="*/ 27 w 2569"/>
                  <a:gd name="T35" fmla="*/ 22 h 2148"/>
                  <a:gd name="T36" fmla="*/ 32 w 2569"/>
                  <a:gd name="T37" fmla="*/ 29 h 2148"/>
                  <a:gd name="T38" fmla="*/ 26 w 2569"/>
                  <a:gd name="T39" fmla="*/ 24 h 2148"/>
                  <a:gd name="T40" fmla="*/ 27 w 2569"/>
                  <a:gd name="T41" fmla="*/ 27 h 2148"/>
                  <a:gd name="T42" fmla="*/ 22 w 2569"/>
                  <a:gd name="T43" fmla="*/ 24 h 2148"/>
                  <a:gd name="T44" fmla="*/ 26 w 2569"/>
                  <a:gd name="T45" fmla="*/ 34 h 2148"/>
                  <a:gd name="T46" fmla="*/ 19 w 2569"/>
                  <a:gd name="T47" fmla="*/ 24 h 2148"/>
                  <a:gd name="T48" fmla="*/ 12 w 2569"/>
                  <a:gd name="T49" fmla="*/ 30 h 2148"/>
                  <a:gd name="T50" fmla="*/ 15 w 2569"/>
                  <a:gd name="T51" fmla="*/ 24 h 2148"/>
                  <a:gd name="T52" fmla="*/ 4 w 2569"/>
                  <a:gd name="T53" fmla="*/ 27 h 2148"/>
                  <a:gd name="T54" fmla="*/ 9 w 2569"/>
                  <a:gd name="T55" fmla="*/ 22 h 2148"/>
                  <a:gd name="T56" fmla="*/ 0 w 2569"/>
                  <a:gd name="T57" fmla="*/ 24 h 2148"/>
                  <a:gd name="T58" fmla="*/ 10 w 2569"/>
                  <a:gd name="T59" fmla="*/ 19 h 2148"/>
                  <a:gd name="T60" fmla="*/ 4 w 2569"/>
                  <a:gd name="T61" fmla="*/ 17 h 2148"/>
                  <a:gd name="T62" fmla="*/ 9 w 2569"/>
                  <a:gd name="T63" fmla="*/ 17 h 2148"/>
                  <a:gd name="T64" fmla="*/ 4 w 2569"/>
                  <a:gd name="T65" fmla="*/ 14 h 2148"/>
                  <a:gd name="T66" fmla="*/ 11 w 2569"/>
                  <a:gd name="T67" fmla="*/ 15 h 2148"/>
                  <a:gd name="T68" fmla="*/ 3 w 2569"/>
                  <a:gd name="T69" fmla="*/ 3 h 2148"/>
                  <a:gd name="T70" fmla="*/ 3 w 2569"/>
                  <a:gd name="T71" fmla="*/ 3 h 214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69"/>
                  <a:gd name="T109" fmla="*/ 0 h 2148"/>
                  <a:gd name="T110" fmla="*/ 2569 w 2569"/>
                  <a:gd name="T111" fmla="*/ 2148 h 214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69" h="2148">
                    <a:moveTo>
                      <a:pt x="210" y="192"/>
                    </a:moveTo>
                    <a:lnTo>
                      <a:pt x="980" y="932"/>
                    </a:lnTo>
                    <a:lnTo>
                      <a:pt x="1015" y="477"/>
                    </a:lnTo>
                    <a:lnTo>
                      <a:pt x="1197" y="785"/>
                    </a:lnTo>
                    <a:lnTo>
                      <a:pt x="1197" y="684"/>
                    </a:lnTo>
                    <a:lnTo>
                      <a:pt x="1288" y="808"/>
                    </a:lnTo>
                    <a:lnTo>
                      <a:pt x="1596" y="0"/>
                    </a:lnTo>
                    <a:lnTo>
                      <a:pt x="1428" y="909"/>
                    </a:lnTo>
                    <a:lnTo>
                      <a:pt x="1645" y="777"/>
                    </a:lnTo>
                    <a:lnTo>
                      <a:pt x="1603" y="885"/>
                    </a:lnTo>
                    <a:lnTo>
                      <a:pt x="2338" y="577"/>
                    </a:lnTo>
                    <a:lnTo>
                      <a:pt x="1785" y="1047"/>
                    </a:lnTo>
                    <a:lnTo>
                      <a:pt x="1911" y="1054"/>
                    </a:lnTo>
                    <a:lnTo>
                      <a:pt x="1820" y="1116"/>
                    </a:lnTo>
                    <a:lnTo>
                      <a:pt x="2569" y="1116"/>
                    </a:lnTo>
                    <a:lnTo>
                      <a:pt x="1785" y="1270"/>
                    </a:lnTo>
                    <a:lnTo>
                      <a:pt x="1960" y="1378"/>
                    </a:lnTo>
                    <a:lnTo>
                      <a:pt x="1722" y="1401"/>
                    </a:lnTo>
                    <a:lnTo>
                      <a:pt x="2058" y="1855"/>
                    </a:lnTo>
                    <a:lnTo>
                      <a:pt x="1673" y="1578"/>
                    </a:lnTo>
                    <a:lnTo>
                      <a:pt x="1722" y="1763"/>
                    </a:lnTo>
                    <a:lnTo>
                      <a:pt x="1442" y="1578"/>
                    </a:lnTo>
                    <a:lnTo>
                      <a:pt x="1659" y="2148"/>
                    </a:lnTo>
                    <a:lnTo>
                      <a:pt x="1204" y="1562"/>
                    </a:lnTo>
                    <a:lnTo>
                      <a:pt x="805" y="1909"/>
                    </a:lnTo>
                    <a:lnTo>
                      <a:pt x="945" y="1555"/>
                    </a:lnTo>
                    <a:lnTo>
                      <a:pt x="238" y="1717"/>
                    </a:lnTo>
                    <a:lnTo>
                      <a:pt x="581" y="1409"/>
                    </a:lnTo>
                    <a:lnTo>
                      <a:pt x="0" y="1578"/>
                    </a:lnTo>
                    <a:lnTo>
                      <a:pt x="630" y="1231"/>
                    </a:lnTo>
                    <a:lnTo>
                      <a:pt x="294" y="1085"/>
                    </a:lnTo>
                    <a:lnTo>
                      <a:pt x="595" y="1101"/>
                    </a:lnTo>
                    <a:lnTo>
                      <a:pt x="294" y="878"/>
                    </a:lnTo>
                    <a:lnTo>
                      <a:pt x="707" y="947"/>
                    </a:lnTo>
                    <a:lnTo>
                      <a:pt x="210" y="192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4" name="Freeform 165"/>
              <p:cNvSpPr>
                <a:spLocks/>
              </p:cNvSpPr>
              <p:nvPr/>
            </p:nvSpPr>
            <p:spPr bwMode="auto">
              <a:xfrm>
                <a:off x="1237" y="2240"/>
                <a:ext cx="614" cy="514"/>
              </a:xfrm>
              <a:custGeom>
                <a:avLst/>
                <a:gdLst>
                  <a:gd name="T0" fmla="*/ 3 w 2456"/>
                  <a:gd name="T1" fmla="*/ 3 h 2054"/>
                  <a:gd name="T2" fmla="*/ 14 w 2456"/>
                  <a:gd name="T3" fmla="*/ 14 h 2054"/>
                  <a:gd name="T4" fmla="*/ 15 w 2456"/>
                  <a:gd name="T5" fmla="*/ 7 h 2054"/>
                  <a:gd name="T6" fmla="*/ 18 w 2456"/>
                  <a:gd name="T7" fmla="*/ 12 h 2054"/>
                  <a:gd name="T8" fmla="*/ 18 w 2456"/>
                  <a:gd name="T9" fmla="*/ 10 h 2054"/>
                  <a:gd name="T10" fmla="*/ 19 w 2456"/>
                  <a:gd name="T11" fmla="*/ 12 h 2054"/>
                  <a:gd name="T12" fmla="*/ 24 w 2456"/>
                  <a:gd name="T13" fmla="*/ 0 h 2054"/>
                  <a:gd name="T14" fmla="*/ 21 w 2456"/>
                  <a:gd name="T15" fmla="*/ 14 h 2054"/>
                  <a:gd name="T16" fmla="*/ 24 w 2456"/>
                  <a:gd name="T17" fmla="*/ 12 h 2054"/>
                  <a:gd name="T18" fmla="*/ 24 w 2456"/>
                  <a:gd name="T19" fmla="*/ 13 h 2054"/>
                  <a:gd name="T20" fmla="*/ 35 w 2456"/>
                  <a:gd name="T21" fmla="*/ 9 h 2054"/>
                  <a:gd name="T22" fmla="*/ 26 w 2456"/>
                  <a:gd name="T23" fmla="*/ 16 h 2054"/>
                  <a:gd name="T24" fmla="*/ 28 w 2456"/>
                  <a:gd name="T25" fmla="*/ 16 h 2054"/>
                  <a:gd name="T26" fmla="*/ 27 w 2456"/>
                  <a:gd name="T27" fmla="*/ 17 h 2054"/>
                  <a:gd name="T28" fmla="*/ 38 w 2456"/>
                  <a:gd name="T29" fmla="*/ 17 h 2054"/>
                  <a:gd name="T30" fmla="*/ 26 w 2456"/>
                  <a:gd name="T31" fmla="*/ 19 h 2054"/>
                  <a:gd name="T32" fmla="*/ 29 w 2456"/>
                  <a:gd name="T33" fmla="*/ 21 h 2054"/>
                  <a:gd name="T34" fmla="*/ 26 w 2456"/>
                  <a:gd name="T35" fmla="*/ 21 h 2054"/>
                  <a:gd name="T36" fmla="*/ 31 w 2456"/>
                  <a:gd name="T37" fmla="*/ 28 h 2054"/>
                  <a:gd name="T38" fmla="*/ 25 w 2456"/>
                  <a:gd name="T39" fmla="*/ 24 h 2054"/>
                  <a:gd name="T40" fmla="*/ 26 w 2456"/>
                  <a:gd name="T41" fmla="*/ 27 h 2054"/>
                  <a:gd name="T42" fmla="*/ 21 w 2456"/>
                  <a:gd name="T43" fmla="*/ 24 h 2054"/>
                  <a:gd name="T44" fmla="*/ 25 w 2456"/>
                  <a:gd name="T45" fmla="*/ 32 h 2054"/>
                  <a:gd name="T46" fmla="*/ 18 w 2456"/>
                  <a:gd name="T47" fmla="*/ 24 h 2054"/>
                  <a:gd name="T48" fmla="*/ 12 w 2456"/>
                  <a:gd name="T49" fmla="*/ 29 h 2054"/>
                  <a:gd name="T50" fmla="*/ 14 w 2456"/>
                  <a:gd name="T51" fmla="*/ 23 h 2054"/>
                  <a:gd name="T52" fmla="*/ 3 w 2456"/>
                  <a:gd name="T53" fmla="*/ 26 h 2054"/>
                  <a:gd name="T54" fmla="*/ 9 w 2456"/>
                  <a:gd name="T55" fmla="*/ 21 h 2054"/>
                  <a:gd name="T56" fmla="*/ 0 w 2456"/>
                  <a:gd name="T57" fmla="*/ 24 h 2054"/>
                  <a:gd name="T58" fmla="*/ 10 w 2456"/>
                  <a:gd name="T59" fmla="*/ 19 h 2054"/>
                  <a:gd name="T60" fmla="*/ 5 w 2456"/>
                  <a:gd name="T61" fmla="*/ 16 h 2054"/>
                  <a:gd name="T62" fmla="*/ 9 w 2456"/>
                  <a:gd name="T63" fmla="*/ 17 h 2054"/>
                  <a:gd name="T64" fmla="*/ 5 w 2456"/>
                  <a:gd name="T65" fmla="*/ 13 h 2054"/>
                  <a:gd name="T66" fmla="*/ 10 w 2456"/>
                  <a:gd name="T67" fmla="*/ 14 h 2054"/>
                  <a:gd name="T68" fmla="*/ 3 w 2456"/>
                  <a:gd name="T69" fmla="*/ 3 h 2054"/>
                  <a:gd name="T70" fmla="*/ 3 w 2456"/>
                  <a:gd name="T71" fmla="*/ 3 h 20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56"/>
                  <a:gd name="T109" fmla="*/ 0 h 2054"/>
                  <a:gd name="T110" fmla="*/ 2456 w 2456"/>
                  <a:gd name="T111" fmla="*/ 2054 h 20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56" h="2054">
                    <a:moveTo>
                      <a:pt x="200" y="183"/>
                    </a:moveTo>
                    <a:lnTo>
                      <a:pt x="936" y="891"/>
                    </a:lnTo>
                    <a:lnTo>
                      <a:pt x="970" y="456"/>
                    </a:lnTo>
                    <a:lnTo>
                      <a:pt x="1144" y="751"/>
                    </a:lnTo>
                    <a:lnTo>
                      <a:pt x="1144" y="655"/>
                    </a:lnTo>
                    <a:lnTo>
                      <a:pt x="1231" y="773"/>
                    </a:lnTo>
                    <a:lnTo>
                      <a:pt x="1525" y="0"/>
                    </a:lnTo>
                    <a:lnTo>
                      <a:pt x="1364" y="869"/>
                    </a:lnTo>
                    <a:lnTo>
                      <a:pt x="1572" y="743"/>
                    </a:lnTo>
                    <a:lnTo>
                      <a:pt x="1532" y="847"/>
                    </a:lnTo>
                    <a:lnTo>
                      <a:pt x="2235" y="552"/>
                    </a:lnTo>
                    <a:lnTo>
                      <a:pt x="1706" y="1002"/>
                    </a:lnTo>
                    <a:lnTo>
                      <a:pt x="1827" y="1008"/>
                    </a:lnTo>
                    <a:lnTo>
                      <a:pt x="1739" y="1068"/>
                    </a:lnTo>
                    <a:lnTo>
                      <a:pt x="2456" y="1068"/>
                    </a:lnTo>
                    <a:lnTo>
                      <a:pt x="1706" y="1215"/>
                    </a:lnTo>
                    <a:lnTo>
                      <a:pt x="1873" y="1317"/>
                    </a:lnTo>
                    <a:lnTo>
                      <a:pt x="1646" y="1340"/>
                    </a:lnTo>
                    <a:lnTo>
                      <a:pt x="1967" y="1775"/>
                    </a:lnTo>
                    <a:lnTo>
                      <a:pt x="1599" y="1510"/>
                    </a:lnTo>
                    <a:lnTo>
                      <a:pt x="1646" y="1686"/>
                    </a:lnTo>
                    <a:lnTo>
                      <a:pt x="1379" y="1510"/>
                    </a:lnTo>
                    <a:lnTo>
                      <a:pt x="1586" y="2054"/>
                    </a:lnTo>
                    <a:lnTo>
                      <a:pt x="1150" y="1494"/>
                    </a:lnTo>
                    <a:lnTo>
                      <a:pt x="770" y="1827"/>
                    </a:lnTo>
                    <a:lnTo>
                      <a:pt x="903" y="1488"/>
                    </a:lnTo>
                    <a:lnTo>
                      <a:pt x="227" y="1642"/>
                    </a:lnTo>
                    <a:lnTo>
                      <a:pt x="554" y="1347"/>
                    </a:lnTo>
                    <a:lnTo>
                      <a:pt x="0" y="1510"/>
                    </a:lnTo>
                    <a:lnTo>
                      <a:pt x="602" y="1178"/>
                    </a:lnTo>
                    <a:lnTo>
                      <a:pt x="280" y="1038"/>
                    </a:lnTo>
                    <a:lnTo>
                      <a:pt x="569" y="1052"/>
                    </a:lnTo>
                    <a:lnTo>
                      <a:pt x="280" y="839"/>
                    </a:lnTo>
                    <a:lnTo>
                      <a:pt x="675" y="905"/>
                    </a:lnTo>
                    <a:lnTo>
                      <a:pt x="200" y="183"/>
                    </a:lnTo>
                    <a:close/>
                  </a:path>
                </a:pathLst>
              </a:cu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5" name="Freeform 166"/>
              <p:cNvSpPr>
                <a:spLocks/>
              </p:cNvSpPr>
              <p:nvPr/>
            </p:nvSpPr>
            <p:spPr bwMode="auto">
              <a:xfrm>
                <a:off x="1199" y="2220"/>
                <a:ext cx="758" cy="559"/>
              </a:xfrm>
              <a:custGeom>
                <a:avLst/>
                <a:gdLst>
                  <a:gd name="T0" fmla="*/ 9 w 3032"/>
                  <a:gd name="T1" fmla="*/ 8 h 2240"/>
                  <a:gd name="T2" fmla="*/ 8 w 3032"/>
                  <a:gd name="T3" fmla="*/ 7 h 2240"/>
                  <a:gd name="T4" fmla="*/ 14 w 3032"/>
                  <a:gd name="T5" fmla="*/ 15 h 2240"/>
                  <a:gd name="T6" fmla="*/ 8 w 3032"/>
                  <a:gd name="T7" fmla="*/ 15 h 2240"/>
                  <a:gd name="T8" fmla="*/ 7 w 3032"/>
                  <a:gd name="T9" fmla="*/ 18 h 2240"/>
                  <a:gd name="T10" fmla="*/ 3 w 3032"/>
                  <a:gd name="T11" fmla="*/ 25 h 2240"/>
                  <a:gd name="T12" fmla="*/ 11 w 3032"/>
                  <a:gd name="T13" fmla="*/ 24 h 2240"/>
                  <a:gd name="T14" fmla="*/ 12 w 3032"/>
                  <a:gd name="T15" fmla="*/ 25 h 2240"/>
                  <a:gd name="T16" fmla="*/ 15 w 3032"/>
                  <a:gd name="T17" fmla="*/ 29 h 2240"/>
                  <a:gd name="T18" fmla="*/ 27 w 3032"/>
                  <a:gd name="T19" fmla="*/ 32 h 2240"/>
                  <a:gd name="T20" fmla="*/ 28 w 3032"/>
                  <a:gd name="T21" fmla="*/ 27 h 2240"/>
                  <a:gd name="T22" fmla="*/ 33 w 3032"/>
                  <a:gd name="T23" fmla="*/ 29 h 2240"/>
                  <a:gd name="T24" fmla="*/ 31 w 3032"/>
                  <a:gd name="T25" fmla="*/ 22 h 2240"/>
                  <a:gd name="T26" fmla="*/ 41 w 3032"/>
                  <a:gd name="T27" fmla="*/ 18 h 2240"/>
                  <a:gd name="T28" fmla="*/ 30 w 3032"/>
                  <a:gd name="T29" fmla="*/ 17 h 2240"/>
                  <a:gd name="T30" fmla="*/ 37 w 3032"/>
                  <a:gd name="T31" fmla="*/ 10 h 2240"/>
                  <a:gd name="T32" fmla="*/ 26 w 3032"/>
                  <a:gd name="T33" fmla="*/ 14 h 2240"/>
                  <a:gd name="T34" fmla="*/ 26 w 3032"/>
                  <a:gd name="T35" fmla="*/ 2 h 2240"/>
                  <a:gd name="T36" fmla="*/ 21 w 3032"/>
                  <a:gd name="T37" fmla="*/ 13 h 2240"/>
                  <a:gd name="T38" fmla="*/ 18 w 3032"/>
                  <a:gd name="T39" fmla="*/ 10 h 2240"/>
                  <a:gd name="T40" fmla="*/ 17 w 3032"/>
                  <a:gd name="T41" fmla="*/ 7 h 2240"/>
                  <a:gd name="T42" fmla="*/ 20 w 3032"/>
                  <a:gd name="T43" fmla="*/ 10 h 2240"/>
                  <a:gd name="T44" fmla="*/ 27 w 3032"/>
                  <a:gd name="T45" fmla="*/ 0 h 2240"/>
                  <a:gd name="T46" fmla="*/ 28 w 3032"/>
                  <a:gd name="T47" fmla="*/ 12 h 2240"/>
                  <a:gd name="T48" fmla="*/ 40 w 3032"/>
                  <a:gd name="T49" fmla="*/ 9 h 2240"/>
                  <a:gd name="T50" fmla="*/ 32 w 3032"/>
                  <a:gd name="T51" fmla="*/ 17 h 2240"/>
                  <a:gd name="T52" fmla="*/ 47 w 3032"/>
                  <a:gd name="T53" fmla="*/ 17 h 2240"/>
                  <a:gd name="T54" fmla="*/ 34 w 3032"/>
                  <a:gd name="T55" fmla="*/ 22 h 2240"/>
                  <a:gd name="T56" fmla="*/ 35 w 3032"/>
                  <a:gd name="T57" fmla="*/ 30 h 2240"/>
                  <a:gd name="T58" fmla="*/ 29 w 3032"/>
                  <a:gd name="T59" fmla="*/ 29 h 2240"/>
                  <a:gd name="T60" fmla="*/ 28 w 3032"/>
                  <a:gd name="T61" fmla="*/ 35 h 2240"/>
                  <a:gd name="T62" fmla="*/ 14 w 3032"/>
                  <a:gd name="T63" fmla="*/ 30 h 2240"/>
                  <a:gd name="T64" fmla="*/ 5 w 3032"/>
                  <a:gd name="T65" fmla="*/ 27 h 2240"/>
                  <a:gd name="T66" fmla="*/ 0 w 3032"/>
                  <a:gd name="T67" fmla="*/ 26 h 2240"/>
                  <a:gd name="T68" fmla="*/ 6 w 3032"/>
                  <a:gd name="T69" fmla="*/ 17 h 2240"/>
                  <a:gd name="T70" fmla="*/ 6 w 3032"/>
                  <a:gd name="T71" fmla="*/ 14 h 2240"/>
                  <a:gd name="T72" fmla="*/ 4 w 3032"/>
                  <a:gd name="T73" fmla="*/ 3 h 2240"/>
                  <a:gd name="T74" fmla="*/ 17 w 3032"/>
                  <a:gd name="T75" fmla="*/ 16 h 2240"/>
                  <a:gd name="T76" fmla="*/ 12 w 3032"/>
                  <a:gd name="T77" fmla="*/ 12 h 224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032"/>
                  <a:gd name="T118" fmla="*/ 0 h 2240"/>
                  <a:gd name="T119" fmla="*/ 3032 w 3032"/>
                  <a:gd name="T120" fmla="*/ 2240 h 224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032" h="2240">
                    <a:moveTo>
                      <a:pt x="789" y="752"/>
                    </a:moveTo>
                    <a:lnTo>
                      <a:pt x="594" y="546"/>
                    </a:lnTo>
                    <a:lnTo>
                      <a:pt x="414" y="361"/>
                    </a:lnTo>
                    <a:lnTo>
                      <a:pt x="511" y="486"/>
                    </a:lnTo>
                    <a:lnTo>
                      <a:pt x="703" y="733"/>
                    </a:lnTo>
                    <a:lnTo>
                      <a:pt x="891" y="974"/>
                    </a:lnTo>
                    <a:lnTo>
                      <a:pt x="977" y="1084"/>
                    </a:lnTo>
                    <a:lnTo>
                      <a:pt x="501" y="951"/>
                    </a:lnTo>
                    <a:lnTo>
                      <a:pt x="869" y="1186"/>
                    </a:lnTo>
                    <a:lnTo>
                      <a:pt x="474" y="1134"/>
                    </a:lnTo>
                    <a:lnTo>
                      <a:pt x="856" y="1245"/>
                    </a:lnTo>
                    <a:lnTo>
                      <a:pt x="220" y="1584"/>
                    </a:lnTo>
                    <a:lnTo>
                      <a:pt x="924" y="1355"/>
                    </a:lnTo>
                    <a:lnTo>
                      <a:pt x="688" y="1528"/>
                    </a:lnTo>
                    <a:lnTo>
                      <a:pt x="474" y="1694"/>
                    </a:lnTo>
                    <a:lnTo>
                      <a:pt x="809" y="1615"/>
                    </a:lnTo>
                    <a:lnTo>
                      <a:pt x="1124" y="1540"/>
                    </a:lnTo>
                    <a:lnTo>
                      <a:pt x="950" y="1864"/>
                    </a:lnTo>
                    <a:lnTo>
                      <a:pt x="1291" y="1532"/>
                    </a:lnTo>
                    <a:lnTo>
                      <a:pt x="1719" y="2092"/>
                    </a:lnTo>
                    <a:lnTo>
                      <a:pt x="1412" y="1481"/>
                    </a:lnTo>
                    <a:lnTo>
                      <a:pt x="1773" y="1746"/>
                    </a:lnTo>
                    <a:lnTo>
                      <a:pt x="1632" y="1481"/>
                    </a:lnTo>
                    <a:lnTo>
                      <a:pt x="2121" y="1849"/>
                    </a:lnTo>
                    <a:lnTo>
                      <a:pt x="1706" y="1385"/>
                    </a:lnTo>
                    <a:lnTo>
                      <a:pt x="1988" y="1399"/>
                    </a:lnTo>
                    <a:lnTo>
                      <a:pt x="1773" y="1289"/>
                    </a:lnTo>
                    <a:lnTo>
                      <a:pt x="2637" y="1164"/>
                    </a:lnTo>
                    <a:lnTo>
                      <a:pt x="1747" y="1201"/>
                    </a:lnTo>
                    <a:lnTo>
                      <a:pt x="1927" y="1128"/>
                    </a:lnTo>
                    <a:lnTo>
                      <a:pt x="1760" y="1128"/>
                    </a:lnTo>
                    <a:lnTo>
                      <a:pt x="2376" y="664"/>
                    </a:lnTo>
                    <a:lnTo>
                      <a:pt x="1573" y="1010"/>
                    </a:lnTo>
                    <a:lnTo>
                      <a:pt x="1679" y="907"/>
                    </a:lnTo>
                    <a:lnTo>
                      <a:pt x="1478" y="995"/>
                    </a:lnTo>
                    <a:lnTo>
                      <a:pt x="1659" y="155"/>
                    </a:lnTo>
                    <a:lnTo>
                      <a:pt x="1399" y="899"/>
                    </a:lnTo>
                    <a:lnTo>
                      <a:pt x="1325" y="825"/>
                    </a:lnTo>
                    <a:lnTo>
                      <a:pt x="1325" y="965"/>
                    </a:lnTo>
                    <a:lnTo>
                      <a:pt x="1158" y="620"/>
                    </a:lnTo>
                    <a:lnTo>
                      <a:pt x="1110" y="1017"/>
                    </a:lnTo>
                    <a:lnTo>
                      <a:pt x="1103" y="486"/>
                    </a:lnTo>
                    <a:lnTo>
                      <a:pt x="1291" y="796"/>
                    </a:lnTo>
                    <a:lnTo>
                      <a:pt x="1298" y="670"/>
                    </a:lnTo>
                    <a:lnTo>
                      <a:pt x="1385" y="781"/>
                    </a:lnTo>
                    <a:lnTo>
                      <a:pt x="1712" y="0"/>
                    </a:lnTo>
                    <a:lnTo>
                      <a:pt x="1546" y="907"/>
                    </a:lnTo>
                    <a:lnTo>
                      <a:pt x="1813" y="781"/>
                    </a:lnTo>
                    <a:lnTo>
                      <a:pt x="1767" y="877"/>
                    </a:lnTo>
                    <a:lnTo>
                      <a:pt x="2550" y="560"/>
                    </a:lnTo>
                    <a:lnTo>
                      <a:pt x="1900" y="1068"/>
                    </a:lnTo>
                    <a:lnTo>
                      <a:pt x="2054" y="1090"/>
                    </a:lnTo>
                    <a:lnTo>
                      <a:pt x="2008" y="1142"/>
                    </a:lnTo>
                    <a:lnTo>
                      <a:pt x="3032" y="1128"/>
                    </a:lnTo>
                    <a:lnTo>
                      <a:pt x="1941" y="1297"/>
                    </a:lnTo>
                    <a:lnTo>
                      <a:pt x="2134" y="1444"/>
                    </a:lnTo>
                    <a:lnTo>
                      <a:pt x="1887" y="1444"/>
                    </a:lnTo>
                    <a:lnTo>
                      <a:pt x="2235" y="1953"/>
                    </a:lnTo>
                    <a:lnTo>
                      <a:pt x="1780" y="1628"/>
                    </a:lnTo>
                    <a:lnTo>
                      <a:pt x="1860" y="1841"/>
                    </a:lnTo>
                    <a:lnTo>
                      <a:pt x="1566" y="1642"/>
                    </a:lnTo>
                    <a:lnTo>
                      <a:pt x="1807" y="2240"/>
                    </a:lnTo>
                    <a:lnTo>
                      <a:pt x="1304" y="1606"/>
                    </a:lnTo>
                    <a:lnTo>
                      <a:pt x="889" y="1959"/>
                    </a:lnTo>
                    <a:lnTo>
                      <a:pt x="1023" y="1606"/>
                    </a:lnTo>
                    <a:lnTo>
                      <a:pt x="334" y="1761"/>
                    </a:lnTo>
                    <a:lnTo>
                      <a:pt x="615" y="1510"/>
                    </a:lnTo>
                    <a:lnTo>
                      <a:pt x="0" y="1672"/>
                    </a:lnTo>
                    <a:lnTo>
                      <a:pt x="716" y="1275"/>
                    </a:lnTo>
                    <a:lnTo>
                      <a:pt x="361" y="1112"/>
                    </a:lnTo>
                    <a:lnTo>
                      <a:pt x="655" y="1106"/>
                    </a:lnTo>
                    <a:lnTo>
                      <a:pt x="368" y="907"/>
                    </a:lnTo>
                    <a:lnTo>
                      <a:pt x="783" y="958"/>
                    </a:lnTo>
                    <a:lnTo>
                      <a:pt x="273" y="177"/>
                    </a:lnTo>
                    <a:lnTo>
                      <a:pt x="843" y="715"/>
                    </a:lnTo>
                    <a:lnTo>
                      <a:pt x="1103" y="1017"/>
                    </a:lnTo>
                    <a:lnTo>
                      <a:pt x="789" y="7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6" name="Freeform 167"/>
              <p:cNvSpPr>
                <a:spLocks/>
              </p:cNvSpPr>
              <p:nvPr/>
            </p:nvSpPr>
            <p:spPr bwMode="auto">
              <a:xfrm>
                <a:off x="1425" y="2391"/>
                <a:ext cx="57" cy="84"/>
              </a:xfrm>
              <a:custGeom>
                <a:avLst/>
                <a:gdLst>
                  <a:gd name="T0" fmla="*/ 4 w 228"/>
                  <a:gd name="T1" fmla="*/ 0 h 338"/>
                  <a:gd name="T2" fmla="*/ 3 w 228"/>
                  <a:gd name="T3" fmla="*/ 5 h 338"/>
                  <a:gd name="T4" fmla="*/ 0 w 228"/>
                  <a:gd name="T5" fmla="*/ 2 h 338"/>
                  <a:gd name="T6" fmla="*/ 3 w 228"/>
                  <a:gd name="T7" fmla="*/ 4 h 338"/>
                  <a:gd name="T8" fmla="*/ 4 w 228"/>
                  <a:gd name="T9" fmla="*/ 0 h 338"/>
                  <a:gd name="T10" fmla="*/ 4 w 228"/>
                  <a:gd name="T11" fmla="*/ 0 h 3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8"/>
                  <a:gd name="T19" fmla="*/ 0 h 338"/>
                  <a:gd name="T20" fmla="*/ 228 w 228"/>
                  <a:gd name="T21" fmla="*/ 338 h 3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8" h="338">
                    <a:moveTo>
                      <a:pt x="228" y="0"/>
                    </a:moveTo>
                    <a:lnTo>
                      <a:pt x="207" y="338"/>
                    </a:lnTo>
                    <a:lnTo>
                      <a:pt x="0" y="132"/>
                    </a:lnTo>
                    <a:lnTo>
                      <a:pt x="180" y="257"/>
                    </a:lnTo>
                    <a:lnTo>
                      <a:pt x="2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7" name="Freeform 168"/>
              <p:cNvSpPr>
                <a:spLocks/>
              </p:cNvSpPr>
              <p:nvPr/>
            </p:nvSpPr>
            <p:spPr bwMode="auto">
              <a:xfrm>
                <a:off x="1388" y="2420"/>
                <a:ext cx="269" cy="216"/>
              </a:xfrm>
              <a:custGeom>
                <a:avLst/>
                <a:gdLst>
                  <a:gd name="T0" fmla="*/ 0 w 1077"/>
                  <a:gd name="T1" fmla="*/ 12 h 861"/>
                  <a:gd name="T2" fmla="*/ 4 w 1077"/>
                  <a:gd name="T3" fmla="*/ 9 h 861"/>
                  <a:gd name="T4" fmla="*/ 1 w 1077"/>
                  <a:gd name="T5" fmla="*/ 8 h 861"/>
                  <a:gd name="T6" fmla="*/ 3 w 1077"/>
                  <a:gd name="T7" fmla="*/ 7 h 861"/>
                  <a:gd name="T8" fmla="*/ 2 w 1077"/>
                  <a:gd name="T9" fmla="*/ 7 h 861"/>
                  <a:gd name="T10" fmla="*/ 4 w 1077"/>
                  <a:gd name="T11" fmla="*/ 6 h 861"/>
                  <a:gd name="T12" fmla="*/ 1 w 1077"/>
                  <a:gd name="T13" fmla="*/ 5 h 861"/>
                  <a:gd name="T14" fmla="*/ 5 w 1077"/>
                  <a:gd name="T15" fmla="*/ 6 h 861"/>
                  <a:gd name="T16" fmla="*/ 0 w 1077"/>
                  <a:gd name="T17" fmla="*/ 1 h 861"/>
                  <a:gd name="T18" fmla="*/ 6 w 1077"/>
                  <a:gd name="T19" fmla="*/ 4 h 861"/>
                  <a:gd name="T20" fmla="*/ 7 w 1077"/>
                  <a:gd name="T21" fmla="*/ 1 h 861"/>
                  <a:gd name="T22" fmla="*/ 9 w 1077"/>
                  <a:gd name="T23" fmla="*/ 5 h 861"/>
                  <a:gd name="T24" fmla="*/ 9 w 1077"/>
                  <a:gd name="T25" fmla="*/ 3 h 861"/>
                  <a:gd name="T26" fmla="*/ 10 w 1077"/>
                  <a:gd name="T27" fmla="*/ 4 h 861"/>
                  <a:gd name="T28" fmla="*/ 11 w 1077"/>
                  <a:gd name="T29" fmla="*/ 0 h 861"/>
                  <a:gd name="T30" fmla="*/ 11 w 1077"/>
                  <a:gd name="T31" fmla="*/ 5 h 861"/>
                  <a:gd name="T32" fmla="*/ 17 w 1077"/>
                  <a:gd name="T33" fmla="*/ 2 h 861"/>
                  <a:gd name="T34" fmla="*/ 14 w 1077"/>
                  <a:gd name="T35" fmla="*/ 6 h 861"/>
                  <a:gd name="T36" fmla="*/ 15 w 1077"/>
                  <a:gd name="T37" fmla="*/ 6 h 861"/>
                  <a:gd name="T38" fmla="*/ 14 w 1077"/>
                  <a:gd name="T39" fmla="*/ 7 h 861"/>
                  <a:gd name="T40" fmla="*/ 16 w 1077"/>
                  <a:gd name="T41" fmla="*/ 7 h 861"/>
                  <a:gd name="T42" fmla="*/ 14 w 1077"/>
                  <a:gd name="T43" fmla="*/ 8 h 861"/>
                  <a:gd name="T44" fmla="*/ 15 w 1077"/>
                  <a:gd name="T45" fmla="*/ 8 h 861"/>
                  <a:gd name="T46" fmla="*/ 12 w 1077"/>
                  <a:gd name="T47" fmla="*/ 9 h 861"/>
                  <a:gd name="T48" fmla="*/ 16 w 1077"/>
                  <a:gd name="T49" fmla="*/ 11 h 861"/>
                  <a:gd name="T50" fmla="*/ 12 w 1077"/>
                  <a:gd name="T51" fmla="*/ 10 h 861"/>
                  <a:gd name="T52" fmla="*/ 13 w 1077"/>
                  <a:gd name="T53" fmla="*/ 12 h 861"/>
                  <a:gd name="T54" fmla="*/ 10 w 1077"/>
                  <a:gd name="T55" fmla="*/ 10 h 861"/>
                  <a:gd name="T56" fmla="*/ 10 w 1077"/>
                  <a:gd name="T57" fmla="*/ 13 h 861"/>
                  <a:gd name="T58" fmla="*/ 8 w 1077"/>
                  <a:gd name="T59" fmla="*/ 10 h 861"/>
                  <a:gd name="T60" fmla="*/ 5 w 1077"/>
                  <a:gd name="T61" fmla="*/ 14 h 861"/>
                  <a:gd name="T62" fmla="*/ 7 w 1077"/>
                  <a:gd name="T63" fmla="*/ 10 h 861"/>
                  <a:gd name="T64" fmla="*/ 0 w 1077"/>
                  <a:gd name="T65" fmla="*/ 12 h 861"/>
                  <a:gd name="T66" fmla="*/ 0 w 1077"/>
                  <a:gd name="T67" fmla="*/ 12 h 86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77"/>
                  <a:gd name="T103" fmla="*/ 0 h 861"/>
                  <a:gd name="T104" fmla="*/ 1077 w 1077"/>
                  <a:gd name="T105" fmla="*/ 861 h 86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77" h="861">
                    <a:moveTo>
                      <a:pt x="0" y="744"/>
                    </a:moveTo>
                    <a:lnTo>
                      <a:pt x="281" y="538"/>
                    </a:lnTo>
                    <a:lnTo>
                      <a:pt x="73" y="524"/>
                    </a:lnTo>
                    <a:lnTo>
                      <a:pt x="221" y="464"/>
                    </a:lnTo>
                    <a:lnTo>
                      <a:pt x="113" y="413"/>
                    </a:lnTo>
                    <a:lnTo>
                      <a:pt x="281" y="398"/>
                    </a:lnTo>
                    <a:lnTo>
                      <a:pt x="60" y="303"/>
                    </a:lnTo>
                    <a:lnTo>
                      <a:pt x="327" y="353"/>
                    </a:lnTo>
                    <a:lnTo>
                      <a:pt x="27" y="44"/>
                    </a:lnTo>
                    <a:lnTo>
                      <a:pt x="395" y="273"/>
                    </a:lnTo>
                    <a:lnTo>
                      <a:pt x="435" y="82"/>
                    </a:lnTo>
                    <a:lnTo>
                      <a:pt x="576" y="281"/>
                    </a:lnTo>
                    <a:lnTo>
                      <a:pt x="603" y="162"/>
                    </a:lnTo>
                    <a:lnTo>
                      <a:pt x="643" y="265"/>
                    </a:lnTo>
                    <a:lnTo>
                      <a:pt x="716" y="0"/>
                    </a:lnTo>
                    <a:lnTo>
                      <a:pt x="722" y="303"/>
                    </a:lnTo>
                    <a:lnTo>
                      <a:pt x="1077" y="148"/>
                    </a:lnTo>
                    <a:lnTo>
                      <a:pt x="883" y="369"/>
                    </a:lnTo>
                    <a:lnTo>
                      <a:pt x="984" y="353"/>
                    </a:lnTo>
                    <a:lnTo>
                      <a:pt x="917" y="427"/>
                    </a:lnTo>
                    <a:lnTo>
                      <a:pt x="1057" y="442"/>
                    </a:lnTo>
                    <a:lnTo>
                      <a:pt x="883" y="501"/>
                    </a:lnTo>
                    <a:lnTo>
                      <a:pt x="978" y="524"/>
                    </a:lnTo>
                    <a:lnTo>
                      <a:pt x="777" y="538"/>
                    </a:lnTo>
                    <a:lnTo>
                      <a:pt x="1024" y="722"/>
                    </a:lnTo>
                    <a:lnTo>
                      <a:pt x="783" y="634"/>
                    </a:lnTo>
                    <a:lnTo>
                      <a:pt x="870" y="737"/>
                    </a:lnTo>
                    <a:lnTo>
                      <a:pt x="629" y="612"/>
                    </a:lnTo>
                    <a:lnTo>
                      <a:pt x="656" y="839"/>
                    </a:lnTo>
                    <a:lnTo>
                      <a:pt x="542" y="626"/>
                    </a:lnTo>
                    <a:lnTo>
                      <a:pt x="341" y="861"/>
                    </a:lnTo>
                    <a:lnTo>
                      <a:pt x="448" y="641"/>
                    </a:lnTo>
                    <a:lnTo>
                      <a:pt x="0" y="74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Receipt:</a:t>
            </a:r>
            <a:r>
              <a:rPr lang="en-US" altLang="zh-CN" sz="2000" smtClean="0">
                <a:ea typeface="SimSun" pitchFamily="2" charset="-122"/>
              </a:rPr>
              <a:t> Screen 1 of 2</a:t>
            </a:r>
          </a:p>
        </p:txBody>
      </p:sp>
      <p:sp>
        <p:nvSpPr>
          <p:cNvPr id="634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eB-WO-PR-590</a:t>
            </a:r>
            <a:endParaRPr lang="en-US" altLang="zh-CN"/>
          </a:p>
        </p:txBody>
      </p:sp>
      <p:pic>
        <p:nvPicPr>
          <p:cNvPr id="63492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163" y="1165225"/>
            <a:ext cx="7327900" cy="50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Rectangle 4"/>
          <p:cNvSpPr>
            <a:spLocks noChangeArrowheads="1"/>
          </p:cNvSpPr>
          <p:nvPr/>
        </p:nvSpPr>
        <p:spPr bwMode="auto">
          <a:xfrm>
            <a:off x="1296988" y="3702050"/>
            <a:ext cx="1936750" cy="2460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4" name="Rectangle 5"/>
          <p:cNvSpPr>
            <a:spLocks noChangeArrowheads="1"/>
          </p:cNvSpPr>
          <p:nvPr/>
        </p:nvSpPr>
        <p:spPr bwMode="auto">
          <a:xfrm>
            <a:off x="1435100" y="5805488"/>
            <a:ext cx="571500" cy="230187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5" name="Rectangle 6"/>
          <p:cNvSpPr>
            <a:spLocks noChangeArrowheads="1"/>
          </p:cNvSpPr>
          <p:nvPr/>
        </p:nvSpPr>
        <p:spPr bwMode="auto">
          <a:xfrm>
            <a:off x="5203825" y="3679825"/>
            <a:ext cx="1770063" cy="9779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6" name="Rectangle 7"/>
          <p:cNvSpPr>
            <a:spLocks noChangeArrowheads="1"/>
          </p:cNvSpPr>
          <p:nvPr/>
        </p:nvSpPr>
        <p:spPr bwMode="auto">
          <a:xfrm>
            <a:off x="5002213" y="4664075"/>
            <a:ext cx="935037" cy="7175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Receipt:</a:t>
            </a:r>
            <a:r>
              <a:rPr lang="en-US" altLang="zh-CN" sz="2000" smtClean="0">
                <a:ea typeface="SimSun" pitchFamily="2" charset="-122"/>
              </a:rPr>
              <a:t> Screen 2 of 2</a:t>
            </a:r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eB-WO-PR-600</a:t>
            </a:r>
            <a:endParaRPr lang="en-US" altLang="zh-CN"/>
          </a:p>
        </p:txBody>
      </p:sp>
      <p:pic>
        <p:nvPicPr>
          <p:cNvPr id="64516" name="Picture 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2250" y="1949450"/>
            <a:ext cx="6638925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8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Backflushing</a:t>
            </a:r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eB-WO-PR-610</a:t>
            </a:r>
            <a:endParaRPr lang="en-US" altLang="zh-CN"/>
          </a:p>
        </p:txBody>
      </p:sp>
      <p:grpSp>
        <p:nvGrpSpPr>
          <p:cNvPr id="65540" name="Group 997"/>
          <p:cNvGrpSpPr>
            <a:grpSpLocks/>
          </p:cNvGrpSpPr>
          <p:nvPr/>
        </p:nvGrpSpPr>
        <p:grpSpPr bwMode="auto">
          <a:xfrm>
            <a:off x="1958975" y="1876425"/>
            <a:ext cx="5197475" cy="3448050"/>
            <a:chOff x="576" y="1200"/>
            <a:chExt cx="2894" cy="1920"/>
          </a:xfrm>
        </p:grpSpPr>
        <p:sp>
          <p:nvSpPr>
            <p:cNvPr id="65542" name="Freeform 998"/>
            <p:cNvSpPr>
              <a:spLocks/>
            </p:cNvSpPr>
            <p:nvPr/>
          </p:nvSpPr>
          <p:spPr bwMode="auto">
            <a:xfrm>
              <a:off x="844" y="1201"/>
              <a:ext cx="2608" cy="720"/>
            </a:xfrm>
            <a:custGeom>
              <a:avLst/>
              <a:gdLst>
                <a:gd name="T0" fmla="*/ 0 w 4109"/>
                <a:gd name="T1" fmla="*/ 3 h 1135"/>
                <a:gd name="T2" fmla="*/ 1050 w 4109"/>
                <a:gd name="T3" fmla="*/ 0 h 1135"/>
                <a:gd name="T4" fmla="*/ 1050 w 4109"/>
                <a:gd name="T5" fmla="*/ 288 h 1135"/>
                <a:gd name="T6" fmla="*/ 360 w 4109"/>
                <a:gd name="T7" fmla="*/ 290 h 1135"/>
                <a:gd name="T8" fmla="*/ 0 w 4109"/>
                <a:gd name="T9" fmla="*/ 3 h 1135"/>
                <a:gd name="T10" fmla="*/ 0 w 4109"/>
                <a:gd name="T11" fmla="*/ 3 h 11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9"/>
                <a:gd name="T19" fmla="*/ 0 h 1135"/>
                <a:gd name="T20" fmla="*/ 4109 w 4109"/>
                <a:gd name="T21" fmla="*/ 1135 h 11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9" h="1135">
                  <a:moveTo>
                    <a:pt x="0" y="9"/>
                  </a:moveTo>
                  <a:lnTo>
                    <a:pt x="4109" y="0"/>
                  </a:lnTo>
                  <a:lnTo>
                    <a:pt x="4106" y="1129"/>
                  </a:lnTo>
                  <a:lnTo>
                    <a:pt x="1408" y="1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786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3" name="Freeform 999"/>
            <p:cNvSpPr>
              <a:spLocks/>
            </p:cNvSpPr>
            <p:nvPr/>
          </p:nvSpPr>
          <p:spPr bwMode="auto">
            <a:xfrm>
              <a:off x="1737" y="1869"/>
              <a:ext cx="1713" cy="737"/>
            </a:xfrm>
            <a:custGeom>
              <a:avLst/>
              <a:gdLst>
                <a:gd name="T0" fmla="*/ 1 w 2698"/>
                <a:gd name="T1" fmla="*/ 0 h 1161"/>
                <a:gd name="T2" fmla="*/ 691 w 2698"/>
                <a:gd name="T3" fmla="*/ 16 h 1161"/>
                <a:gd name="T4" fmla="*/ 691 w 2698"/>
                <a:gd name="T5" fmla="*/ 297 h 1161"/>
                <a:gd name="T6" fmla="*/ 0 w 2698"/>
                <a:gd name="T7" fmla="*/ 251 h 1161"/>
                <a:gd name="T8" fmla="*/ 1 w 2698"/>
                <a:gd name="T9" fmla="*/ 0 h 1161"/>
                <a:gd name="T10" fmla="*/ 1 w 2698"/>
                <a:gd name="T11" fmla="*/ 0 h 1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98"/>
                <a:gd name="T19" fmla="*/ 0 h 1161"/>
                <a:gd name="T20" fmla="*/ 2698 w 2698"/>
                <a:gd name="T21" fmla="*/ 1161 h 11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98" h="1161">
                  <a:moveTo>
                    <a:pt x="4" y="0"/>
                  </a:moveTo>
                  <a:lnTo>
                    <a:pt x="2698" y="63"/>
                  </a:lnTo>
                  <a:lnTo>
                    <a:pt x="2698" y="1161"/>
                  </a:lnTo>
                  <a:lnTo>
                    <a:pt x="0" y="98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EA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4" name="Freeform 1000"/>
            <p:cNvSpPr>
              <a:spLocks/>
            </p:cNvSpPr>
            <p:nvPr/>
          </p:nvSpPr>
          <p:spPr bwMode="auto">
            <a:xfrm>
              <a:off x="1723" y="1876"/>
              <a:ext cx="1734" cy="693"/>
            </a:xfrm>
            <a:custGeom>
              <a:avLst/>
              <a:gdLst>
                <a:gd name="T0" fmla="*/ 99 w 2733"/>
                <a:gd name="T1" fmla="*/ 2 h 1091"/>
                <a:gd name="T2" fmla="*/ 11 w 2733"/>
                <a:gd name="T3" fmla="*/ 180 h 1091"/>
                <a:gd name="T4" fmla="*/ 0 w 2733"/>
                <a:gd name="T5" fmla="*/ 265 h 1091"/>
                <a:gd name="T6" fmla="*/ 698 w 2733"/>
                <a:gd name="T7" fmla="*/ 279 h 1091"/>
                <a:gd name="T8" fmla="*/ 698 w 2733"/>
                <a:gd name="T9" fmla="*/ 64 h 1091"/>
                <a:gd name="T10" fmla="*/ 612 w 2733"/>
                <a:gd name="T11" fmla="*/ 10 h 1091"/>
                <a:gd name="T12" fmla="*/ 334 w 2733"/>
                <a:gd name="T13" fmla="*/ 3 h 1091"/>
                <a:gd name="T14" fmla="*/ 310 w 2733"/>
                <a:gd name="T15" fmla="*/ 51 h 1091"/>
                <a:gd name="T16" fmla="*/ 254 w 2733"/>
                <a:gd name="T17" fmla="*/ 0 h 1091"/>
                <a:gd name="T18" fmla="*/ 99 w 2733"/>
                <a:gd name="T19" fmla="*/ 2 h 1091"/>
                <a:gd name="T20" fmla="*/ 99 w 2733"/>
                <a:gd name="T21" fmla="*/ 2 h 10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33"/>
                <a:gd name="T34" fmla="*/ 0 h 1091"/>
                <a:gd name="T35" fmla="*/ 2733 w 2733"/>
                <a:gd name="T36" fmla="*/ 1091 h 10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33" h="1091">
                  <a:moveTo>
                    <a:pt x="387" y="6"/>
                  </a:moveTo>
                  <a:lnTo>
                    <a:pt x="45" y="704"/>
                  </a:lnTo>
                  <a:lnTo>
                    <a:pt x="0" y="1034"/>
                  </a:lnTo>
                  <a:lnTo>
                    <a:pt x="2733" y="1091"/>
                  </a:lnTo>
                  <a:lnTo>
                    <a:pt x="2733" y="249"/>
                  </a:lnTo>
                  <a:lnTo>
                    <a:pt x="2397" y="38"/>
                  </a:lnTo>
                  <a:lnTo>
                    <a:pt x="1307" y="12"/>
                  </a:lnTo>
                  <a:lnTo>
                    <a:pt x="1214" y="198"/>
                  </a:lnTo>
                  <a:lnTo>
                    <a:pt x="994" y="0"/>
                  </a:lnTo>
                  <a:lnTo>
                    <a:pt x="387" y="6"/>
                  </a:lnTo>
                  <a:close/>
                </a:path>
              </a:pathLst>
            </a:custGeom>
            <a:solidFill>
              <a:srgbClr val="BABD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5" name="Freeform 1001"/>
            <p:cNvSpPr>
              <a:spLocks/>
            </p:cNvSpPr>
            <p:nvPr/>
          </p:nvSpPr>
          <p:spPr bwMode="auto">
            <a:xfrm>
              <a:off x="2043" y="2011"/>
              <a:ext cx="758" cy="542"/>
            </a:xfrm>
            <a:custGeom>
              <a:avLst/>
              <a:gdLst>
                <a:gd name="T0" fmla="*/ 0 w 1196"/>
                <a:gd name="T1" fmla="*/ 210 h 856"/>
                <a:gd name="T2" fmla="*/ 2 w 1196"/>
                <a:gd name="T3" fmla="*/ 163 h 856"/>
                <a:gd name="T4" fmla="*/ 14 w 1196"/>
                <a:gd name="T5" fmla="*/ 163 h 856"/>
                <a:gd name="T6" fmla="*/ 16 w 1196"/>
                <a:gd name="T7" fmla="*/ 18 h 856"/>
                <a:gd name="T8" fmla="*/ 77 w 1196"/>
                <a:gd name="T9" fmla="*/ 16 h 856"/>
                <a:gd name="T10" fmla="*/ 77 w 1196"/>
                <a:gd name="T11" fmla="*/ 1 h 856"/>
                <a:gd name="T12" fmla="*/ 179 w 1196"/>
                <a:gd name="T13" fmla="*/ 0 h 856"/>
                <a:gd name="T14" fmla="*/ 179 w 1196"/>
                <a:gd name="T15" fmla="*/ 16 h 856"/>
                <a:gd name="T16" fmla="*/ 257 w 1196"/>
                <a:gd name="T17" fmla="*/ 21 h 856"/>
                <a:gd name="T18" fmla="*/ 259 w 1196"/>
                <a:gd name="T19" fmla="*/ 77 h 856"/>
                <a:gd name="T20" fmla="*/ 304 w 1196"/>
                <a:gd name="T21" fmla="*/ 77 h 856"/>
                <a:gd name="T22" fmla="*/ 246 w 1196"/>
                <a:gd name="T23" fmla="*/ 217 h 856"/>
                <a:gd name="T24" fmla="*/ 0 w 1196"/>
                <a:gd name="T25" fmla="*/ 210 h 856"/>
                <a:gd name="T26" fmla="*/ 0 w 1196"/>
                <a:gd name="T27" fmla="*/ 210 h 8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96"/>
                <a:gd name="T43" fmla="*/ 0 h 856"/>
                <a:gd name="T44" fmla="*/ 1196 w 1196"/>
                <a:gd name="T45" fmla="*/ 856 h 8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96" h="856">
                  <a:moveTo>
                    <a:pt x="0" y="829"/>
                  </a:moveTo>
                  <a:lnTo>
                    <a:pt x="8" y="643"/>
                  </a:lnTo>
                  <a:lnTo>
                    <a:pt x="54" y="643"/>
                  </a:lnTo>
                  <a:lnTo>
                    <a:pt x="63" y="71"/>
                  </a:lnTo>
                  <a:lnTo>
                    <a:pt x="301" y="63"/>
                  </a:lnTo>
                  <a:lnTo>
                    <a:pt x="304" y="4"/>
                  </a:lnTo>
                  <a:lnTo>
                    <a:pt x="702" y="0"/>
                  </a:lnTo>
                  <a:lnTo>
                    <a:pt x="706" y="63"/>
                  </a:lnTo>
                  <a:lnTo>
                    <a:pt x="1008" y="82"/>
                  </a:lnTo>
                  <a:lnTo>
                    <a:pt x="1017" y="301"/>
                  </a:lnTo>
                  <a:lnTo>
                    <a:pt x="1196" y="304"/>
                  </a:lnTo>
                  <a:lnTo>
                    <a:pt x="966" y="856"/>
                  </a:lnTo>
                  <a:lnTo>
                    <a:pt x="0" y="829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6" name="Freeform 1002"/>
            <p:cNvSpPr>
              <a:spLocks/>
            </p:cNvSpPr>
            <p:nvPr/>
          </p:nvSpPr>
          <p:spPr bwMode="auto">
            <a:xfrm>
              <a:off x="2043" y="2055"/>
              <a:ext cx="603" cy="434"/>
            </a:xfrm>
            <a:custGeom>
              <a:avLst/>
              <a:gdLst>
                <a:gd name="T0" fmla="*/ 0 w 951"/>
                <a:gd name="T1" fmla="*/ 171 h 684"/>
                <a:gd name="T2" fmla="*/ 1 w 951"/>
                <a:gd name="T3" fmla="*/ 147 h 684"/>
                <a:gd name="T4" fmla="*/ 11 w 951"/>
                <a:gd name="T5" fmla="*/ 147 h 684"/>
                <a:gd name="T6" fmla="*/ 15 w 951"/>
                <a:gd name="T7" fmla="*/ 0 h 684"/>
                <a:gd name="T8" fmla="*/ 23 w 951"/>
                <a:gd name="T9" fmla="*/ 0 h 684"/>
                <a:gd name="T10" fmla="*/ 25 w 951"/>
                <a:gd name="T11" fmla="*/ 131 h 684"/>
                <a:gd name="T12" fmla="*/ 101 w 951"/>
                <a:gd name="T13" fmla="*/ 20 h 684"/>
                <a:gd name="T14" fmla="*/ 242 w 951"/>
                <a:gd name="T15" fmla="*/ 112 h 684"/>
                <a:gd name="T16" fmla="*/ 131 w 951"/>
                <a:gd name="T17" fmla="*/ 174 h 684"/>
                <a:gd name="T18" fmla="*/ 0 w 951"/>
                <a:gd name="T19" fmla="*/ 171 h 684"/>
                <a:gd name="T20" fmla="*/ 0 w 951"/>
                <a:gd name="T21" fmla="*/ 171 h 6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51"/>
                <a:gd name="T34" fmla="*/ 0 h 684"/>
                <a:gd name="T35" fmla="*/ 951 w 951"/>
                <a:gd name="T36" fmla="*/ 684 h 6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51" h="684">
                  <a:moveTo>
                    <a:pt x="0" y="672"/>
                  </a:moveTo>
                  <a:lnTo>
                    <a:pt x="4" y="574"/>
                  </a:lnTo>
                  <a:lnTo>
                    <a:pt x="44" y="574"/>
                  </a:lnTo>
                  <a:lnTo>
                    <a:pt x="59" y="0"/>
                  </a:lnTo>
                  <a:lnTo>
                    <a:pt x="90" y="0"/>
                  </a:lnTo>
                  <a:lnTo>
                    <a:pt x="99" y="513"/>
                  </a:lnTo>
                  <a:lnTo>
                    <a:pt x="396" y="78"/>
                  </a:lnTo>
                  <a:lnTo>
                    <a:pt x="951" y="437"/>
                  </a:lnTo>
                  <a:lnTo>
                    <a:pt x="514" y="684"/>
                  </a:lnTo>
                  <a:lnTo>
                    <a:pt x="0" y="672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7" name="Freeform 1003"/>
            <p:cNvSpPr>
              <a:spLocks/>
            </p:cNvSpPr>
            <p:nvPr/>
          </p:nvSpPr>
          <p:spPr bwMode="auto">
            <a:xfrm>
              <a:off x="2231" y="2015"/>
              <a:ext cx="19" cy="38"/>
            </a:xfrm>
            <a:custGeom>
              <a:avLst/>
              <a:gdLst>
                <a:gd name="T0" fmla="*/ 2 w 30"/>
                <a:gd name="T1" fmla="*/ 0 h 59"/>
                <a:gd name="T2" fmla="*/ 8 w 30"/>
                <a:gd name="T3" fmla="*/ 0 h 59"/>
                <a:gd name="T4" fmla="*/ 8 w 30"/>
                <a:gd name="T5" fmla="*/ 15 h 59"/>
                <a:gd name="T6" fmla="*/ 0 w 30"/>
                <a:gd name="T7" fmla="*/ 15 h 59"/>
                <a:gd name="T8" fmla="*/ 2 w 30"/>
                <a:gd name="T9" fmla="*/ 0 h 59"/>
                <a:gd name="T10" fmla="*/ 2 w 30"/>
                <a:gd name="T11" fmla="*/ 0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59"/>
                <a:gd name="T20" fmla="*/ 30 w 30"/>
                <a:gd name="T21" fmla="*/ 59 h 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59">
                  <a:moveTo>
                    <a:pt x="7" y="0"/>
                  </a:moveTo>
                  <a:lnTo>
                    <a:pt x="30" y="0"/>
                  </a:lnTo>
                  <a:lnTo>
                    <a:pt x="30" y="59"/>
                  </a:lnTo>
                  <a:lnTo>
                    <a:pt x="0" y="5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8" name="Freeform 1004"/>
            <p:cNvSpPr>
              <a:spLocks/>
            </p:cNvSpPr>
            <p:nvPr/>
          </p:nvSpPr>
          <p:spPr bwMode="auto">
            <a:xfrm>
              <a:off x="2092" y="2098"/>
              <a:ext cx="573" cy="17"/>
            </a:xfrm>
            <a:custGeom>
              <a:avLst/>
              <a:gdLst>
                <a:gd name="T0" fmla="*/ 2 w 905"/>
                <a:gd name="T1" fmla="*/ 0 h 27"/>
                <a:gd name="T2" fmla="*/ 230 w 905"/>
                <a:gd name="T3" fmla="*/ 7 h 27"/>
                <a:gd name="T4" fmla="*/ 0 w 905"/>
                <a:gd name="T5" fmla="*/ 6 h 27"/>
                <a:gd name="T6" fmla="*/ 2 w 905"/>
                <a:gd name="T7" fmla="*/ 0 h 27"/>
                <a:gd name="T8" fmla="*/ 2 w 905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5"/>
                <a:gd name="T16" fmla="*/ 0 h 27"/>
                <a:gd name="T17" fmla="*/ 905 w 90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5" h="27">
                  <a:moveTo>
                    <a:pt x="6" y="0"/>
                  </a:moveTo>
                  <a:lnTo>
                    <a:pt x="905" y="27"/>
                  </a:lnTo>
                  <a:lnTo>
                    <a:pt x="0" y="2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9" name="Freeform 1005"/>
            <p:cNvSpPr>
              <a:spLocks/>
            </p:cNvSpPr>
            <p:nvPr/>
          </p:nvSpPr>
          <p:spPr bwMode="auto">
            <a:xfrm>
              <a:off x="2092" y="2187"/>
              <a:ext cx="536" cy="17"/>
            </a:xfrm>
            <a:custGeom>
              <a:avLst/>
              <a:gdLst>
                <a:gd name="T0" fmla="*/ 0 w 846"/>
                <a:gd name="T1" fmla="*/ 0 h 24"/>
                <a:gd name="T2" fmla="*/ 215 w 846"/>
                <a:gd name="T3" fmla="*/ 1 h 24"/>
                <a:gd name="T4" fmla="*/ 2 w 846"/>
                <a:gd name="T5" fmla="*/ 9 h 24"/>
                <a:gd name="T6" fmla="*/ 0 w 846"/>
                <a:gd name="T7" fmla="*/ 0 h 24"/>
                <a:gd name="T8" fmla="*/ 0 w 846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6"/>
                <a:gd name="T16" fmla="*/ 0 h 24"/>
                <a:gd name="T17" fmla="*/ 846 w 84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6" h="24">
                  <a:moveTo>
                    <a:pt x="0" y="0"/>
                  </a:moveTo>
                  <a:lnTo>
                    <a:pt x="846" y="4"/>
                  </a:lnTo>
                  <a:lnTo>
                    <a:pt x="6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0" name="Freeform 1006"/>
            <p:cNvSpPr>
              <a:spLocks/>
            </p:cNvSpPr>
            <p:nvPr/>
          </p:nvSpPr>
          <p:spPr bwMode="auto">
            <a:xfrm>
              <a:off x="2092" y="2261"/>
              <a:ext cx="382" cy="15"/>
            </a:xfrm>
            <a:custGeom>
              <a:avLst/>
              <a:gdLst>
                <a:gd name="T0" fmla="*/ 0 w 603"/>
                <a:gd name="T1" fmla="*/ 0 h 22"/>
                <a:gd name="T2" fmla="*/ 153 w 603"/>
                <a:gd name="T3" fmla="*/ 5 h 22"/>
                <a:gd name="T4" fmla="*/ 2 w 603"/>
                <a:gd name="T5" fmla="*/ 7 h 22"/>
                <a:gd name="T6" fmla="*/ 0 w 603"/>
                <a:gd name="T7" fmla="*/ 0 h 22"/>
                <a:gd name="T8" fmla="*/ 0 w 603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3"/>
                <a:gd name="T16" fmla="*/ 0 h 22"/>
                <a:gd name="T17" fmla="*/ 603 w 60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3" h="22">
                  <a:moveTo>
                    <a:pt x="0" y="0"/>
                  </a:moveTo>
                  <a:lnTo>
                    <a:pt x="603" y="17"/>
                  </a:lnTo>
                  <a:lnTo>
                    <a:pt x="6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1" name="Freeform 1007"/>
            <p:cNvSpPr>
              <a:spLocks/>
            </p:cNvSpPr>
            <p:nvPr/>
          </p:nvSpPr>
          <p:spPr bwMode="auto">
            <a:xfrm>
              <a:off x="2293" y="2016"/>
              <a:ext cx="13" cy="222"/>
            </a:xfrm>
            <a:custGeom>
              <a:avLst/>
              <a:gdLst>
                <a:gd name="T0" fmla="*/ 0 w 19"/>
                <a:gd name="T1" fmla="*/ 0 h 350"/>
                <a:gd name="T2" fmla="*/ 6 w 19"/>
                <a:gd name="T3" fmla="*/ 0 h 350"/>
                <a:gd name="T4" fmla="*/ 1 w 19"/>
                <a:gd name="T5" fmla="*/ 89 h 350"/>
                <a:gd name="T6" fmla="*/ 0 w 19"/>
                <a:gd name="T7" fmla="*/ 0 h 350"/>
                <a:gd name="T8" fmla="*/ 0 w 19"/>
                <a:gd name="T9" fmla="*/ 0 h 3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350"/>
                <a:gd name="T17" fmla="*/ 19 w 19"/>
                <a:gd name="T18" fmla="*/ 350 h 3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350">
                  <a:moveTo>
                    <a:pt x="0" y="0"/>
                  </a:moveTo>
                  <a:lnTo>
                    <a:pt x="19" y="0"/>
                  </a:lnTo>
                  <a:lnTo>
                    <a:pt x="5" y="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2" name="Freeform 1008"/>
            <p:cNvSpPr>
              <a:spLocks/>
            </p:cNvSpPr>
            <p:nvPr/>
          </p:nvSpPr>
          <p:spPr bwMode="auto">
            <a:xfrm>
              <a:off x="2353" y="2013"/>
              <a:ext cx="10" cy="196"/>
            </a:xfrm>
            <a:custGeom>
              <a:avLst/>
              <a:gdLst>
                <a:gd name="T0" fmla="*/ 0 w 15"/>
                <a:gd name="T1" fmla="*/ 0 h 310"/>
                <a:gd name="T2" fmla="*/ 5 w 15"/>
                <a:gd name="T3" fmla="*/ 0 h 310"/>
                <a:gd name="T4" fmla="*/ 5 w 15"/>
                <a:gd name="T5" fmla="*/ 78 h 310"/>
                <a:gd name="T6" fmla="*/ 0 w 15"/>
                <a:gd name="T7" fmla="*/ 0 h 310"/>
                <a:gd name="T8" fmla="*/ 0 w 15"/>
                <a:gd name="T9" fmla="*/ 0 h 3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10"/>
                <a:gd name="T17" fmla="*/ 15 w 15"/>
                <a:gd name="T18" fmla="*/ 310 h 3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10">
                  <a:moveTo>
                    <a:pt x="0" y="0"/>
                  </a:moveTo>
                  <a:lnTo>
                    <a:pt x="15" y="0"/>
                  </a:lnTo>
                  <a:lnTo>
                    <a:pt x="15" y="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3" name="Freeform 1009"/>
            <p:cNvSpPr>
              <a:spLocks/>
            </p:cNvSpPr>
            <p:nvPr/>
          </p:nvSpPr>
          <p:spPr bwMode="auto">
            <a:xfrm>
              <a:off x="2416" y="2015"/>
              <a:ext cx="17" cy="204"/>
            </a:xfrm>
            <a:custGeom>
              <a:avLst/>
              <a:gdLst>
                <a:gd name="T0" fmla="*/ 0 w 24"/>
                <a:gd name="T1" fmla="*/ 0 h 321"/>
                <a:gd name="T2" fmla="*/ 9 w 24"/>
                <a:gd name="T3" fmla="*/ 0 h 321"/>
                <a:gd name="T4" fmla="*/ 3 w 24"/>
                <a:gd name="T5" fmla="*/ 83 h 321"/>
                <a:gd name="T6" fmla="*/ 0 w 24"/>
                <a:gd name="T7" fmla="*/ 0 h 321"/>
                <a:gd name="T8" fmla="*/ 0 w 24"/>
                <a:gd name="T9" fmla="*/ 0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321"/>
                <a:gd name="T17" fmla="*/ 24 w 24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321">
                  <a:moveTo>
                    <a:pt x="0" y="0"/>
                  </a:moveTo>
                  <a:lnTo>
                    <a:pt x="24" y="0"/>
                  </a:lnTo>
                  <a:lnTo>
                    <a:pt x="7" y="3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4" name="Freeform 1010"/>
            <p:cNvSpPr>
              <a:spLocks/>
            </p:cNvSpPr>
            <p:nvPr/>
          </p:nvSpPr>
          <p:spPr bwMode="auto">
            <a:xfrm>
              <a:off x="2490" y="2055"/>
              <a:ext cx="17" cy="200"/>
            </a:xfrm>
            <a:custGeom>
              <a:avLst/>
              <a:gdLst>
                <a:gd name="T0" fmla="*/ 0 w 24"/>
                <a:gd name="T1" fmla="*/ 0 h 313"/>
                <a:gd name="T2" fmla="*/ 9 w 24"/>
                <a:gd name="T3" fmla="*/ 0 h 313"/>
                <a:gd name="T4" fmla="*/ 1 w 24"/>
                <a:gd name="T5" fmla="*/ 82 h 313"/>
                <a:gd name="T6" fmla="*/ 0 w 24"/>
                <a:gd name="T7" fmla="*/ 0 h 313"/>
                <a:gd name="T8" fmla="*/ 0 w 24"/>
                <a:gd name="T9" fmla="*/ 0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313"/>
                <a:gd name="T17" fmla="*/ 24 w 24"/>
                <a:gd name="T18" fmla="*/ 313 h 3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313">
                  <a:moveTo>
                    <a:pt x="0" y="0"/>
                  </a:moveTo>
                  <a:lnTo>
                    <a:pt x="24" y="0"/>
                  </a:lnTo>
                  <a:lnTo>
                    <a:pt x="1" y="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5" name="Freeform 1011"/>
            <p:cNvSpPr>
              <a:spLocks/>
            </p:cNvSpPr>
            <p:nvPr/>
          </p:nvSpPr>
          <p:spPr bwMode="auto">
            <a:xfrm>
              <a:off x="2224" y="2199"/>
              <a:ext cx="17" cy="226"/>
            </a:xfrm>
            <a:custGeom>
              <a:avLst/>
              <a:gdLst>
                <a:gd name="T0" fmla="*/ 6 w 29"/>
                <a:gd name="T1" fmla="*/ 90 h 355"/>
                <a:gd name="T2" fmla="*/ 5 w 29"/>
                <a:gd name="T3" fmla="*/ 0 h 355"/>
                <a:gd name="T4" fmla="*/ 0 w 29"/>
                <a:gd name="T5" fmla="*/ 92 h 355"/>
                <a:gd name="T6" fmla="*/ 6 w 29"/>
                <a:gd name="T7" fmla="*/ 90 h 355"/>
                <a:gd name="T8" fmla="*/ 6 w 29"/>
                <a:gd name="T9" fmla="*/ 90 h 3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55"/>
                <a:gd name="T17" fmla="*/ 29 w 29"/>
                <a:gd name="T18" fmla="*/ 355 h 3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55">
                  <a:moveTo>
                    <a:pt x="29" y="351"/>
                  </a:moveTo>
                  <a:lnTo>
                    <a:pt x="25" y="0"/>
                  </a:lnTo>
                  <a:lnTo>
                    <a:pt x="0" y="355"/>
                  </a:lnTo>
                  <a:lnTo>
                    <a:pt x="29" y="351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6" name="Freeform 1012"/>
            <p:cNvSpPr>
              <a:spLocks/>
            </p:cNvSpPr>
            <p:nvPr/>
          </p:nvSpPr>
          <p:spPr bwMode="auto">
            <a:xfrm>
              <a:off x="2150" y="2275"/>
              <a:ext cx="20" cy="147"/>
            </a:xfrm>
            <a:custGeom>
              <a:avLst/>
              <a:gdLst>
                <a:gd name="T0" fmla="*/ 6 w 32"/>
                <a:gd name="T1" fmla="*/ 60 h 231"/>
                <a:gd name="T2" fmla="*/ 7 w 32"/>
                <a:gd name="T3" fmla="*/ 0 h 231"/>
                <a:gd name="T4" fmla="*/ 0 w 32"/>
                <a:gd name="T5" fmla="*/ 59 h 231"/>
                <a:gd name="T6" fmla="*/ 6 w 32"/>
                <a:gd name="T7" fmla="*/ 60 h 231"/>
                <a:gd name="T8" fmla="*/ 6 w 32"/>
                <a:gd name="T9" fmla="*/ 60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231"/>
                <a:gd name="T17" fmla="*/ 32 w 32"/>
                <a:gd name="T18" fmla="*/ 231 h 2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231">
                  <a:moveTo>
                    <a:pt x="24" y="231"/>
                  </a:moveTo>
                  <a:lnTo>
                    <a:pt x="32" y="0"/>
                  </a:lnTo>
                  <a:lnTo>
                    <a:pt x="0" y="226"/>
                  </a:lnTo>
                  <a:lnTo>
                    <a:pt x="24" y="231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7" name="Freeform 1013"/>
            <p:cNvSpPr>
              <a:spLocks/>
            </p:cNvSpPr>
            <p:nvPr/>
          </p:nvSpPr>
          <p:spPr bwMode="auto">
            <a:xfrm>
              <a:off x="2231" y="2190"/>
              <a:ext cx="172" cy="14"/>
            </a:xfrm>
            <a:custGeom>
              <a:avLst/>
              <a:gdLst>
                <a:gd name="T0" fmla="*/ 5 w 270"/>
                <a:gd name="T1" fmla="*/ 0 h 20"/>
                <a:gd name="T2" fmla="*/ 70 w 270"/>
                <a:gd name="T3" fmla="*/ 3 h 20"/>
                <a:gd name="T4" fmla="*/ 0 w 270"/>
                <a:gd name="T5" fmla="*/ 7 h 20"/>
                <a:gd name="T6" fmla="*/ 5 w 270"/>
                <a:gd name="T7" fmla="*/ 0 h 20"/>
                <a:gd name="T8" fmla="*/ 5 w 270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0"/>
                <a:gd name="T16" fmla="*/ 0 h 20"/>
                <a:gd name="T17" fmla="*/ 270 w 27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0" h="20">
                  <a:moveTo>
                    <a:pt x="21" y="0"/>
                  </a:moveTo>
                  <a:lnTo>
                    <a:pt x="270" y="7"/>
                  </a:lnTo>
                  <a:lnTo>
                    <a:pt x="0" y="2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8" name="Freeform 1014"/>
            <p:cNvSpPr>
              <a:spLocks/>
            </p:cNvSpPr>
            <p:nvPr/>
          </p:nvSpPr>
          <p:spPr bwMode="auto">
            <a:xfrm>
              <a:off x="576" y="2468"/>
              <a:ext cx="2711" cy="638"/>
            </a:xfrm>
            <a:custGeom>
              <a:avLst/>
              <a:gdLst>
                <a:gd name="T0" fmla="*/ 651 w 4273"/>
                <a:gd name="T1" fmla="*/ 8 h 1005"/>
                <a:gd name="T2" fmla="*/ 469 w 4273"/>
                <a:gd name="T3" fmla="*/ 0 h 1005"/>
                <a:gd name="T4" fmla="*/ 0 w 4273"/>
                <a:gd name="T5" fmla="*/ 257 h 1005"/>
                <a:gd name="T6" fmla="*/ 1091 w 4273"/>
                <a:gd name="T7" fmla="*/ 255 h 1005"/>
                <a:gd name="T8" fmla="*/ 651 w 4273"/>
                <a:gd name="T9" fmla="*/ 8 h 1005"/>
                <a:gd name="T10" fmla="*/ 651 w 4273"/>
                <a:gd name="T11" fmla="*/ 8 h 10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73"/>
                <a:gd name="T19" fmla="*/ 0 h 1005"/>
                <a:gd name="T20" fmla="*/ 4273 w 4273"/>
                <a:gd name="T21" fmla="*/ 1005 h 10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73" h="1005">
                  <a:moveTo>
                    <a:pt x="2549" y="32"/>
                  </a:moveTo>
                  <a:lnTo>
                    <a:pt x="1838" y="0"/>
                  </a:lnTo>
                  <a:lnTo>
                    <a:pt x="0" y="1005"/>
                  </a:lnTo>
                  <a:lnTo>
                    <a:pt x="4273" y="994"/>
                  </a:lnTo>
                  <a:lnTo>
                    <a:pt x="2549" y="32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9" name="Freeform 1015"/>
            <p:cNvSpPr>
              <a:spLocks/>
            </p:cNvSpPr>
            <p:nvPr/>
          </p:nvSpPr>
          <p:spPr bwMode="auto">
            <a:xfrm>
              <a:off x="2722" y="3065"/>
              <a:ext cx="254" cy="37"/>
            </a:xfrm>
            <a:custGeom>
              <a:avLst/>
              <a:gdLst>
                <a:gd name="T0" fmla="*/ 10 w 402"/>
                <a:gd name="T1" fmla="*/ 0 h 57"/>
                <a:gd name="T2" fmla="*/ 73 w 402"/>
                <a:gd name="T3" fmla="*/ 0 h 57"/>
                <a:gd name="T4" fmla="*/ 101 w 402"/>
                <a:gd name="T5" fmla="*/ 10 h 57"/>
                <a:gd name="T6" fmla="*/ 34 w 402"/>
                <a:gd name="T7" fmla="*/ 6 h 57"/>
                <a:gd name="T8" fmla="*/ 57 w 402"/>
                <a:gd name="T9" fmla="*/ 16 h 57"/>
                <a:gd name="T10" fmla="*/ 21 w 402"/>
                <a:gd name="T11" fmla="*/ 16 h 57"/>
                <a:gd name="T12" fmla="*/ 0 w 402"/>
                <a:gd name="T13" fmla="*/ 10 h 57"/>
                <a:gd name="T14" fmla="*/ 10 w 402"/>
                <a:gd name="T15" fmla="*/ 0 h 57"/>
                <a:gd name="T16" fmla="*/ 10 w 402"/>
                <a:gd name="T17" fmla="*/ 0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2"/>
                <a:gd name="T28" fmla="*/ 0 h 57"/>
                <a:gd name="T29" fmla="*/ 402 w 402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2" h="57">
                  <a:moveTo>
                    <a:pt x="40" y="0"/>
                  </a:moveTo>
                  <a:lnTo>
                    <a:pt x="291" y="0"/>
                  </a:lnTo>
                  <a:lnTo>
                    <a:pt x="402" y="38"/>
                  </a:lnTo>
                  <a:lnTo>
                    <a:pt x="134" y="23"/>
                  </a:lnTo>
                  <a:lnTo>
                    <a:pt x="227" y="57"/>
                  </a:lnTo>
                  <a:lnTo>
                    <a:pt x="82" y="57"/>
                  </a:lnTo>
                  <a:lnTo>
                    <a:pt x="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8A8A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0" name="Freeform 1016"/>
            <p:cNvSpPr>
              <a:spLocks/>
            </p:cNvSpPr>
            <p:nvPr/>
          </p:nvSpPr>
          <p:spPr bwMode="auto">
            <a:xfrm>
              <a:off x="580" y="1211"/>
              <a:ext cx="1175" cy="1891"/>
            </a:xfrm>
            <a:custGeom>
              <a:avLst/>
              <a:gdLst>
                <a:gd name="T0" fmla="*/ 470 w 1853"/>
                <a:gd name="T1" fmla="*/ 267 h 2980"/>
                <a:gd name="T2" fmla="*/ 137 w 1853"/>
                <a:gd name="T3" fmla="*/ 0 h 2980"/>
                <a:gd name="T4" fmla="*/ 11 w 1853"/>
                <a:gd name="T5" fmla="*/ 0 h 2980"/>
                <a:gd name="T6" fmla="*/ 0 w 1853"/>
                <a:gd name="T7" fmla="*/ 761 h 2980"/>
                <a:gd name="T8" fmla="*/ 472 w 1853"/>
                <a:gd name="T9" fmla="*/ 514 h 2980"/>
                <a:gd name="T10" fmla="*/ 470 w 1853"/>
                <a:gd name="T11" fmla="*/ 267 h 2980"/>
                <a:gd name="T12" fmla="*/ 470 w 1853"/>
                <a:gd name="T13" fmla="*/ 267 h 29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53"/>
                <a:gd name="T22" fmla="*/ 0 h 2980"/>
                <a:gd name="T23" fmla="*/ 1853 w 1853"/>
                <a:gd name="T24" fmla="*/ 2980 h 29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53" h="2980">
                  <a:moveTo>
                    <a:pt x="1842" y="1044"/>
                  </a:moveTo>
                  <a:lnTo>
                    <a:pt x="538" y="0"/>
                  </a:lnTo>
                  <a:lnTo>
                    <a:pt x="42" y="0"/>
                  </a:lnTo>
                  <a:lnTo>
                    <a:pt x="0" y="2980"/>
                  </a:lnTo>
                  <a:lnTo>
                    <a:pt x="1853" y="2013"/>
                  </a:lnTo>
                  <a:lnTo>
                    <a:pt x="1842" y="1044"/>
                  </a:lnTo>
                  <a:close/>
                </a:path>
              </a:pathLst>
            </a:custGeom>
            <a:solidFill>
              <a:srgbClr val="8580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1" name="Freeform 1017"/>
            <p:cNvSpPr>
              <a:spLocks/>
            </p:cNvSpPr>
            <p:nvPr/>
          </p:nvSpPr>
          <p:spPr bwMode="auto">
            <a:xfrm>
              <a:off x="1669" y="1583"/>
              <a:ext cx="1773" cy="279"/>
            </a:xfrm>
            <a:custGeom>
              <a:avLst/>
              <a:gdLst>
                <a:gd name="T0" fmla="*/ 9 w 2794"/>
                <a:gd name="T1" fmla="*/ 112 h 440"/>
                <a:gd name="T2" fmla="*/ 0 w 2794"/>
                <a:gd name="T3" fmla="*/ 91 h 440"/>
                <a:gd name="T4" fmla="*/ 714 w 2794"/>
                <a:gd name="T5" fmla="*/ 0 h 440"/>
                <a:gd name="T6" fmla="*/ 713 w 2794"/>
                <a:gd name="T7" fmla="*/ 15 h 440"/>
                <a:gd name="T8" fmla="*/ 10 w 2794"/>
                <a:gd name="T9" fmla="*/ 94 h 440"/>
                <a:gd name="T10" fmla="*/ 9 w 2794"/>
                <a:gd name="T11" fmla="*/ 112 h 440"/>
                <a:gd name="T12" fmla="*/ 9 w 2794"/>
                <a:gd name="T13" fmla="*/ 112 h 4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94"/>
                <a:gd name="T22" fmla="*/ 0 h 440"/>
                <a:gd name="T23" fmla="*/ 2794 w 2794"/>
                <a:gd name="T24" fmla="*/ 440 h 4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94" h="440">
                  <a:moveTo>
                    <a:pt x="34" y="440"/>
                  </a:moveTo>
                  <a:lnTo>
                    <a:pt x="0" y="356"/>
                  </a:lnTo>
                  <a:lnTo>
                    <a:pt x="2794" y="0"/>
                  </a:lnTo>
                  <a:lnTo>
                    <a:pt x="2789" y="59"/>
                  </a:lnTo>
                  <a:lnTo>
                    <a:pt x="40" y="369"/>
                  </a:lnTo>
                  <a:lnTo>
                    <a:pt x="34" y="44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2" name="Freeform 1018"/>
            <p:cNvSpPr>
              <a:spLocks/>
            </p:cNvSpPr>
            <p:nvPr/>
          </p:nvSpPr>
          <p:spPr bwMode="auto">
            <a:xfrm>
              <a:off x="1161" y="1201"/>
              <a:ext cx="467" cy="342"/>
            </a:xfrm>
            <a:custGeom>
              <a:avLst/>
              <a:gdLst>
                <a:gd name="T0" fmla="*/ 24 w 735"/>
                <a:gd name="T1" fmla="*/ 138 h 538"/>
                <a:gd name="T2" fmla="*/ 0 w 735"/>
                <a:gd name="T3" fmla="*/ 85 h 538"/>
                <a:gd name="T4" fmla="*/ 151 w 735"/>
                <a:gd name="T5" fmla="*/ 4 h 538"/>
                <a:gd name="T6" fmla="*/ 189 w 735"/>
                <a:gd name="T7" fmla="*/ 0 h 538"/>
                <a:gd name="T8" fmla="*/ 16 w 735"/>
                <a:gd name="T9" fmla="*/ 89 h 538"/>
                <a:gd name="T10" fmla="*/ 24 w 735"/>
                <a:gd name="T11" fmla="*/ 138 h 538"/>
                <a:gd name="T12" fmla="*/ 24 w 735"/>
                <a:gd name="T13" fmla="*/ 138 h 5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5"/>
                <a:gd name="T22" fmla="*/ 0 h 538"/>
                <a:gd name="T23" fmla="*/ 735 w 735"/>
                <a:gd name="T24" fmla="*/ 538 h 5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5" h="538">
                  <a:moveTo>
                    <a:pt x="93" y="538"/>
                  </a:moveTo>
                  <a:lnTo>
                    <a:pt x="0" y="329"/>
                  </a:lnTo>
                  <a:lnTo>
                    <a:pt x="589" y="15"/>
                  </a:lnTo>
                  <a:lnTo>
                    <a:pt x="735" y="0"/>
                  </a:lnTo>
                  <a:lnTo>
                    <a:pt x="63" y="348"/>
                  </a:lnTo>
                  <a:lnTo>
                    <a:pt x="93" y="538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3" name="Freeform 1019"/>
            <p:cNvSpPr>
              <a:spLocks/>
            </p:cNvSpPr>
            <p:nvPr/>
          </p:nvSpPr>
          <p:spPr bwMode="auto">
            <a:xfrm>
              <a:off x="1520" y="1211"/>
              <a:ext cx="1918" cy="566"/>
            </a:xfrm>
            <a:custGeom>
              <a:avLst/>
              <a:gdLst>
                <a:gd name="T0" fmla="*/ 19 w 3023"/>
                <a:gd name="T1" fmla="*/ 228 h 893"/>
                <a:gd name="T2" fmla="*/ 0 w 3023"/>
                <a:gd name="T3" fmla="*/ 196 h 893"/>
                <a:gd name="T4" fmla="*/ 772 w 3023"/>
                <a:gd name="T5" fmla="*/ 0 h 893"/>
                <a:gd name="T6" fmla="*/ 770 w 3023"/>
                <a:gd name="T7" fmla="*/ 14 h 893"/>
                <a:gd name="T8" fmla="*/ 17 w 3023"/>
                <a:gd name="T9" fmla="*/ 202 h 893"/>
                <a:gd name="T10" fmla="*/ 19 w 3023"/>
                <a:gd name="T11" fmla="*/ 228 h 893"/>
                <a:gd name="T12" fmla="*/ 19 w 3023"/>
                <a:gd name="T13" fmla="*/ 228 h 8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23"/>
                <a:gd name="T22" fmla="*/ 0 h 893"/>
                <a:gd name="T23" fmla="*/ 3023 w 3023"/>
                <a:gd name="T24" fmla="*/ 893 h 8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23" h="893">
                  <a:moveTo>
                    <a:pt x="76" y="893"/>
                  </a:moveTo>
                  <a:lnTo>
                    <a:pt x="0" y="768"/>
                  </a:lnTo>
                  <a:lnTo>
                    <a:pt x="3023" y="0"/>
                  </a:lnTo>
                  <a:lnTo>
                    <a:pt x="3017" y="53"/>
                  </a:lnTo>
                  <a:lnTo>
                    <a:pt x="67" y="791"/>
                  </a:lnTo>
                  <a:lnTo>
                    <a:pt x="76" y="893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4" name="Freeform 1020"/>
            <p:cNvSpPr>
              <a:spLocks/>
            </p:cNvSpPr>
            <p:nvPr/>
          </p:nvSpPr>
          <p:spPr bwMode="auto">
            <a:xfrm>
              <a:off x="1829" y="1204"/>
              <a:ext cx="438" cy="723"/>
            </a:xfrm>
            <a:custGeom>
              <a:avLst/>
              <a:gdLst>
                <a:gd name="T0" fmla="*/ 150 w 688"/>
                <a:gd name="T1" fmla="*/ 291 h 1140"/>
                <a:gd name="T2" fmla="*/ 168 w 688"/>
                <a:gd name="T3" fmla="*/ 275 h 1140"/>
                <a:gd name="T4" fmla="*/ 0 w 688"/>
                <a:gd name="T5" fmla="*/ 1 h 1140"/>
                <a:gd name="T6" fmla="*/ 27 w 688"/>
                <a:gd name="T7" fmla="*/ 0 h 1140"/>
                <a:gd name="T8" fmla="*/ 178 w 688"/>
                <a:gd name="T9" fmla="*/ 273 h 1140"/>
                <a:gd name="T10" fmla="*/ 150 w 688"/>
                <a:gd name="T11" fmla="*/ 291 h 1140"/>
                <a:gd name="T12" fmla="*/ 150 w 688"/>
                <a:gd name="T13" fmla="*/ 291 h 11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88"/>
                <a:gd name="T22" fmla="*/ 0 h 1140"/>
                <a:gd name="T23" fmla="*/ 688 w 688"/>
                <a:gd name="T24" fmla="*/ 1140 h 11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88" h="1140">
                  <a:moveTo>
                    <a:pt x="583" y="1140"/>
                  </a:moveTo>
                  <a:lnTo>
                    <a:pt x="650" y="1077"/>
                  </a:lnTo>
                  <a:lnTo>
                    <a:pt x="0" y="4"/>
                  </a:lnTo>
                  <a:lnTo>
                    <a:pt x="103" y="0"/>
                  </a:lnTo>
                  <a:lnTo>
                    <a:pt x="688" y="1070"/>
                  </a:lnTo>
                  <a:lnTo>
                    <a:pt x="583" y="114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5" name="Freeform 1021"/>
            <p:cNvSpPr>
              <a:spLocks/>
            </p:cNvSpPr>
            <p:nvPr/>
          </p:nvSpPr>
          <p:spPr bwMode="auto">
            <a:xfrm>
              <a:off x="2571" y="1201"/>
              <a:ext cx="210" cy="731"/>
            </a:xfrm>
            <a:custGeom>
              <a:avLst/>
              <a:gdLst>
                <a:gd name="T0" fmla="*/ 62 w 331"/>
                <a:gd name="T1" fmla="*/ 294 h 1152"/>
                <a:gd name="T2" fmla="*/ 77 w 331"/>
                <a:gd name="T3" fmla="*/ 278 h 1152"/>
                <a:gd name="T4" fmla="*/ 0 w 331"/>
                <a:gd name="T5" fmla="*/ 1 h 1152"/>
                <a:gd name="T6" fmla="*/ 25 w 331"/>
                <a:gd name="T7" fmla="*/ 0 h 1152"/>
                <a:gd name="T8" fmla="*/ 84 w 331"/>
                <a:gd name="T9" fmla="*/ 277 h 1152"/>
                <a:gd name="T10" fmla="*/ 62 w 331"/>
                <a:gd name="T11" fmla="*/ 294 h 1152"/>
                <a:gd name="T12" fmla="*/ 62 w 331"/>
                <a:gd name="T13" fmla="*/ 294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1152"/>
                <a:gd name="T23" fmla="*/ 331 w 331"/>
                <a:gd name="T24" fmla="*/ 1152 h 11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1152">
                  <a:moveTo>
                    <a:pt x="243" y="1152"/>
                  </a:moveTo>
                  <a:lnTo>
                    <a:pt x="300" y="1089"/>
                  </a:lnTo>
                  <a:lnTo>
                    <a:pt x="0" y="4"/>
                  </a:lnTo>
                  <a:lnTo>
                    <a:pt x="99" y="0"/>
                  </a:lnTo>
                  <a:lnTo>
                    <a:pt x="331" y="1083"/>
                  </a:lnTo>
                  <a:lnTo>
                    <a:pt x="243" y="1152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6" name="Freeform 1022"/>
            <p:cNvSpPr>
              <a:spLocks/>
            </p:cNvSpPr>
            <p:nvPr/>
          </p:nvSpPr>
          <p:spPr bwMode="auto">
            <a:xfrm>
              <a:off x="3250" y="1281"/>
              <a:ext cx="188" cy="669"/>
            </a:xfrm>
            <a:custGeom>
              <a:avLst/>
              <a:gdLst>
                <a:gd name="T0" fmla="*/ 0 w 297"/>
                <a:gd name="T1" fmla="*/ 269 h 1055"/>
                <a:gd name="T2" fmla="*/ 30 w 297"/>
                <a:gd name="T3" fmla="*/ 252 h 1055"/>
                <a:gd name="T4" fmla="*/ 73 w 297"/>
                <a:gd name="T5" fmla="*/ 0 h 1055"/>
                <a:gd name="T6" fmla="*/ 75 w 297"/>
                <a:gd name="T7" fmla="*/ 44 h 1055"/>
                <a:gd name="T8" fmla="*/ 40 w 297"/>
                <a:gd name="T9" fmla="*/ 250 h 1055"/>
                <a:gd name="T10" fmla="*/ 0 w 297"/>
                <a:gd name="T11" fmla="*/ 269 h 1055"/>
                <a:gd name="T12" fmla="*/ 0 w 297"/>
                <a:gd name="T13" fmla="*/ 269 h 10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7"/>
                <a:gd name="T22" fmla="*/ 0 h 1055"/>
                <a:gd name="T23" fmla="*/ 297 w 297"/>
                <a:gd name="T24" fmla="*/ 1055 h 10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7" h="1055">
                  <a:moveTo>
                    <a:pt x="0" y="1055"/>
                  </a:moveTo>
                  <a:lnTo>
                    <a:pt x="118" y="987"/>
                  </a:lnTo>
                  <a:lnTo>
                    <a:pt x="291" y="0"/>
                  </a:lnTo>
                  <a:lnTo>
                    <a:pt x="297" y="175"/>
                  </a:lnTo>
                  <a:lnTo>
                    <a:pt x="158" y="981"/>
                  </a:lnTo>
                  <a:lnTo>
                    <a:pt x="0" y="1055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7" name="Freeform 1023"/>
            <p:cNvSpPr>
              <a:spLocks/>
            </p:cNvSpPr>
            <p:nvPr/>
          </p:nvSpPr>
          <p:spPr bwMode="auto">
            <a:xfrm>
              <a:off x="661" y="1790"/>
              <a:ext cx="486" cy="1269"/>
            </a:xfrm>
            <a:custGeom>
              <a:avLst/>
              <a:gdLst>
                <a:gd name="T0" fmla="*/ 0 w 766"/>
                <a:gd name="T1" fmla="*/ 511 h 2000"/>
                <a:gd name="T2" fmla="*/ 10 w 766"/>
                <a:gd name="T3" fmla="*/ 0 h 2000"/>
                <a:gd name="T4" fmla="*/ 195 w 766"/>
                <a:gd name="T5" fmla="*/ 110 h 2000"/>
                <a:gd name="T6" fmla="*/ 188 w 766"/>
                <a:gd name="T7" fmla="*/ 419 h 2000"/>
                <a:gd name="T8" fmla="*/ 0 w 766"/>
                <a:gd name="T9" fmla="*/ 511 h 2000"/>
                <a:gd name="T10" fmla="*/ 0 w 766"/>
                <a:gd name="T11" fmla="*/ 511 h 2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6"/>
                <a:gd name="T19" fmla="*/ 0 h 2000"/>
                <a:gd name="T20" fmla="*/ 766 w 766"/>
                <a:gd name="T21" fmla="*/ 2000 h 20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6" h="2000">
                  <a:moveTo>
                    <a:pt x="0" y="2000"/>
                  </a:moveTo>
                  <a:lnTo>
                    <a:pt x="36" y="0"/>
                  </a:lnTo>
                  <a:lnTo>
                    <a:pt x="766" y="428"/>
                  </a:lnTo>
                  <a:lnTo>
                    <a:pt x="736" y="1639"/>
                  </a:lnTo>
                  <a:lnTo>
                    <a:pt x="0" y="2000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8" name="Freeform 1024"/>
            <p:cNvSpPr>
              <a:spLocks/>
            </p:cNvSpPr>
            <p:nvPr/>
          </p:nvSpPr>
          <p:spPr bwMode="auto">
            <a:xfrm>
              <a:off x="667" y="1793"/>
              <a:ext cx="487" cy="1036"/>
            </a:xfrm>
            <a:custGeom>
              <a:avLst/>
              <a:gdLst>
                <a:gd name="T0" fmla="*/ 0 w 766"/>
                <a:gd name="T1" fmla="*/ 292 h 1635"/>
                <a:gd name="T2" fmla="*/ 106 w 766"/>
                <a:gd name="T3" fmla="*/ 195 h 1635"/>
                <a:gd name="T4" fmla="*/ 167 w 766"/>
                <a:gd name="T5" fmla="*/ 410 h 1635"/>
                <a:gd name="T6" fmla="*/ 186 w 766"/>
                <a:gd name="T7" fmla="*/ 416 h 1635"/>
                <a:gd name="T8" fmla="*/ 197 w 766"/>
                <a:gd name="T9" fmla="*/ 105 h 1635"/>
                <a:gd name="T10" fmla="*/ 4 w 766"/>
                <a:gd name="T11" fmla="*/ 0 h 1635"/>
                <a:gd name="T12" fmla="*/ 0 w 766"/>
                <a:gd name="T13" fmla="*/ 292 h 1635"/>
                <a:gd name="T14" fmla="*/ 0 w 766"/>
                <a:gd name="T15" fmla="*/ 292 h 16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66"/>
                <a:gd name="T25" fmla="*/ 0 h 1635"/>
                <a:gd name="T26" fmla="*/ 766 w 766"/>
                <a:gd name="T27" fmla="*/ 1635 h 16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66" h="1635">
                  <a:moveTo>
                    <a:pt x="0" y="1148"/>
                  </a:moveTo>
                  <a:lnTo>
                    <a:pt x="411" y="766"/>
                  </a:lnTo>
                  <a:lnTo>
                    <a:pt x="651" y="1612"/>
                  </a:lnTo>
                  <a:lnTo>
                    <a:pt x="725" y="1635"/>
                  </a:lnTo>
                  <a:lnTo>
                    <a:pt x="766" y="411"/>
                  </a:lnTo>
                  <a:lnTo>
                    <a:pt x="18" y="0"/>
                  </a:lnTo>
                  <a:lnTo>
                    <a:pt x="0" y="1148"/>
                  </a:lnTo>
                  <a:close/>
                </a:path>
              </a:pathLst>
            </a:custGeom>
            <a:solidFill>
              <a:srgbClr val="8A8A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69" name="Freeform 1025"/>
            <p:cNvSpPr>
              <a:spLocks/>
            </p:cNvSpPr>
            <p:nvPr/>
          </p:nvSpPr>
          <p:spPr bwMode="auto">
            <a:xfrm>
              <a:off x="2154" y="2492"/>
              <a:ext cx="1315" cy="504"/>
            </a:xfrm>
            <a:custGeom>
              <a:avLst/>
              <a:gdLst>
                <a:gd name="T0" fmla="*/ 0 w 2072"/>
                <a:gd name="T1" fmla="*/ 0 h 794"/>
                <a:gd name="T2" fmla="*/ 527 w 2072"/>
                <a:gd name="T3" fmla="*/ 100 h 794"/>
                <a:gd name="T4" fmla="*/ 530 w 2072"/>
                <a:gd name="T5" fmla="*/ 203 h 794"/>
                <a:gd name="T6" fmla="*/ 68 w 2072"/>
                <a:gd name="T7" fmla="*/ 35 h 794"/>
                <a:gd name="T8" fmla="*/ 0 w 2072"/>
                <a:gd name="T9" fmla="*/ 0 h 794"/>
                <a:gd name="T10" fmla="*/ 0 w 2072"/>
                <a:gd name="T11" fmla="*/ 0 h 7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72"/>
                <a:gd name="T19" fmla="*/ 0 h 794"/>
                <a:gd name="T20" fmla="*/ 2072 w 2072"/>
                <a:gd name="T21" fmla="*/ 794 h 7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72" h="794">
                  <a:moveTo>
                    <a:pt x="0" y="0"/>
                  </a:moveTo>
                  <a:lnTo>
                    <a:pt x="2064" y="389"/>
                  </a:lnTo>
                  <a:lnTo>
                    <a:pt x="2072" y="794"/>
                  </a:lnTo>
                  <a:lnTo>
                    <a:pt x="266" y="1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0" name="Freeform 1026"/>
            <p:cNvSpPr>
              <a:spLocks/>
            </p:cNvSpPr>
            <p:nvPr/>
          </p:nvSpPr>
          <p:spPr bwMode="auto">
            <a:xfrm>
              <a:off x="3154" y="2827"/>
              <a:ext cx="312" cy="68"/>
            </a:xfrm>
            <a:custGeom>
              <a:avLst/>
              <a:gdLst>
                <a:gd name="T0" fmla="*/ 0 w 492"/>
                <a:gd name="T1" fmla="*/ 15 h 108"/>
                <a:gd name="T2" fmla="*/ 126 w 492"/>
                <a:gd name="T3" fmla="*/ 0 h 108"/>
                <a:gd name="T4" fmla="*/ 126 w 492"/>
                <a:gd name="T5" fmla="*/ 10 h 108"/>
                <a:gd name="T6" fmla="*/ 26 w 492"/>
                <a:gd name="T7" fmla="*/ 27 h 108"/>
                <a:gd name="T8" fmla="*/ 0 w 492"/>
                <a:gd name="T9" fmla="*/ 15 h 108"/>
                <a:gd name="T10" fmla="*/ 0 w 492"/>
                <a:gd name="T11" fmla="*/ 15 h 1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2"/>
                <a:gd name="T19" fmla="*/ 0 h 108"/>
                <a:gd name="T20" fmla="*/ 492 w 492"/>
                <a:gd name="T21" fmla="*/ 108 h 1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2" h="108">
                  <a:moveTo>
                    <a:pt x="0" y="61"/>
                  </a:moveTo>
                  <a:lnTo>
                    <a:pt x="492" y="0"/>
                  </a:lnTo>
                  <a:lnTo>
                    <a:pt x="492" y="42"/>
                  </a:lnTo>
                  <a:lnTo>
                    <a:pt x="103" y="108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1" name="Freeform 1027"/>
            <p:cNvSpPr>
              <a:spLocks/>
            </p:cNvSpPr>
            <p:nvPr/>
          </p:nvSpPr>
          <p:spPr bwMode="auto">
            <a:xfrm>
              <a:off x="3300" y="2900"/>
              <a:ext cx="166" cy="69"/>
            </a:xfrm>
            <a:custGeom>
              <a:avLst/>
              <a:gdLst>
                <a:gd name="T0" fmla="*/ 0 w 262"/>
                <a:gd name="T1" fmla="*/ 13 h 108"/>
                <a:gd name="T2" fmla="*/ 65 w 262"/>
                <a:gd name="T3" fmla="*/ 0 h 108"/>
                <a:gd name="T4" fmla="*/ 67 w 262"/>
                <a:gd name="T5" fmla="*/ 14 h 108"/>
                <a:gd name="T6" fmla="*/ 12 w 262"/>
                <a:gd name="T7" fmla="*/ 28 h 108"/>
                <a:gd name="T8" fmla="*/ 0 w 262"/>
                <a:gd name="T9" fmla="*/ 13 h 108"/>
                <a:gd name="T10" fmla="*/ 0 w 262"/>
                <a:gd name="T11" fmla="*/ 13 h 1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2"/>
                <a:gd name="T19" fmla="*/ 0 h 108"/>
                <a:gd name="T20" fmla="*/ 262 w 262"/>
                <a:gd name="T21" fmla="*/ 108 h 1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2" h="108">
                  <a:moveTo>
                    <a:pt x="0" y="49"/>
                  </a:moveTo>
                  <a:lnTo>
                    <a:pt x="258" y="0"/>
                  </a:lnTo>
                  <a:lnTo>
                    <a:pt x="262" y="53"/>
                  </a:lnTo>
                  <a:lnTo>
                    <a:pt x="47" y="108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2" name="Freeform 1028"/>
            <p:cNvSpPr>
              <a:spLocks/>
            </p:cNvSpPr>
            <p:nvPr/>
          </p:nvSpPr>
          <p:spPr bwMode="auto">
            <a:xfrm>
              <a:off x="2985" y="2779"/>
              <a:ext cx="476" cy="66"/>
            </a:xfrm>
            <a:custGeom>
              <a:avLst/>
              <a:gdLst>
                <a:gd name="T0" fmla="*/ 39 w 751"/>
                <a:gd name="T1" fmla="*/ 26 h 105"/>
                <a:gd name="T2" fmla="*/ 191 w 751"/>
                <a:gd name="T3" fmla="*/ 6 h 105"/>
                <a:gd name="T4" fmla="*/ 191 w 751"/>
                <a:gd name="T5" fmla="*/ 0 h 105"/>
                <a:gd name="T6" fmla="*/ 0 w 751"/>
                <a:gd name="T7" fmla="*/ 13 h 105"/>
                <a:gd name="T8" fmla="*/ 39 w 751"/>
                <a:gd name="T9" fmla="*/ 26 h 105"/>
                <a:gd name="T10" fmla="*/ 39 w 751"/>
                <a:gd name="T11" fmla="*/ 26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1"/>
                <a:gd name="T19" fmla="*/ 0 h 105"/>
                <a:gd name="T20" fmla="*/ 751 w 751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1" h="105">
                  <a:moveTo>
                    <a:pt x="152" y="105"/>
                  </a:moveTo>
                  <a:lnTo>
                    <a:pt x="751" y="25"/>
                  </a:lnTo>
                  <a:lnTo>
                    <a:pt x="751" y="0"/>
                  </a:lnTo>
                  <a:lnTo>
                    <a:pt x="0" y="53"/>
                  </a:lnTo>
                  <a:lnTo>
                    <a:pt x="152" y="105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3" name="Freeform 1029"/>
            <p:cNvSpPr>
              <a:spLocks/>
            </p:cNvSpPr>
            <p:nvPr/>
          </p:nvSpPr>
          <p:spPr bwMode="auto">
            <a:xfrm>
              <a:off x="2858" y="2128"/>
              <a:ext cx="599" cy="341"/>
            </a:xfrm>
            <a:custGeom>
              <a:avLst/>
              <a:gdLst>
                <a:gd name="T0" fmla="*/ 241 w 945"/>
                <a:gd name="T1" fmla="*/ 0 h 538"/>
                <a:gd name="T2" fmla="*/ 239 w 945"/>
                <a:gd name="T3" fmla="*/ 22 h 538"/>
                <a:gd name="T4" fmla="*/ 172 w 945"/>
                <a:gd name="T5" fmla="*/ 137 h 538"/>
                <a:gd name="T6" fmla="*/ 160 w 945"/>
                <a:gd name="T7" fmla="*/ 130 h 538"/>
                <a:gd name="T8" fmla="*/ 224 w 945"/>
                <a:gd name="T9" fmla="*/ 29 h 538"/>
                <a:gd name="T10" fmla="*/ 141 w 945"/>
                <a:gd name="T11" fmla="*/ 53 h 538"/>
                <a:gd name="T12" fmla="*/ 183 w 945"/>
                <a:gd name="T13" fmla="*/ 75 h 538"/>
                <a:gd name="T14" fmla="*/ 167 w 945"/>
                <a:gd name="T15" fmla="*/ 75 h 538"/>
                <a:gd name="T16" fmla="*/ 131 w 945"/>
                <a:gd name="T17" fmla="*/ 58 h 538"/>
                <a:gd name="T18" fmla="*/ 18 w 945"/>
                <a:gd name="T19" fmla="*/ 94 h 538"/>
                <a:gd name="T20" fmla="*/ 0 w 945"/>
                <a:gd name="T21" fmla="*/ 75 h 538"/>
                <a:gd name="T22" fmla="*/ 241 w 945"/>
                <a:gd name="T23" fmla="*/ 0 h 538"/>
                <a:gd name="T24" fmla="*/ 241 w 945"/>
                <a:gd name="T25" fmla="*/ 0 h 5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45"/>
                <a:gd name="T40" fmla="*/ 0 h 538"/>
                <a:gd name="T41" fmla="*/ 945 w 945"/>
                <a:gd name="T42" fmla="*/ 538 h 5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45" h="538">
                  <a:moveTo>
                    <a:pt x="945" y="0"/>
                  </a:moveTo>
                  <a:lnTo>
                    <a:pt x="939" y="87"/>
                  </a:lnTo>
                  <a:lnTo>
                    <a:pt x="673" y="538"/>
                  </a:lnTo>
                  <a:lnTo>
                    <a:pt x="626" y="511"/>
                  </a:lnTo>
                  <a:lnTo>
                    <a:pt x="882" y="112"/>
                  </a:lnTo>
                  <a:lnTo>
                    <a:pt x="555" y="209"/>
                  </a:lnTo>
                  <a:lnTo>
                    <a:pt x="719" y="296"/>
                  </a:lnTo>
                  <a:lnTo>
                    <a:pt x="654" y="296"/>
                  </a:lnTo>
                  <a:lnTo>
                    <a:pt x="515" y="228"/>
                  </a:lnTo>
                  <a:lnTo>
                    <a:pt x="69" y="367"/>
                  </a:lnTo>
                  <a:lnTo>
                    <a:pt x="0" y="296"/>
                  </a:lnTo>
                  <a:lnTo>
                    <a:pt x="945" y="0"/>
                  </a:lnTo>
                  <a:close/>
                </a:path>
              </a:pathLst>
            </a:custGeom>
            <a:solidFill>
              <a:srgbClr val="2F53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4" name="Freeform 1030"/>
            <p:cNvSpPr>
              <a:spLocks/>
            </p:cNvSpPr>
            <p:nvPr/>
          </p:nvSpPr>
          <p:spPr bwMode="auto">
            <a:xfrm>
              <a:off x="3259" y="2223"/>
              <a:ext cx="196" cy="118"/>
            </a:xfrm>
            <a:custGeom>
              <a:avLst/>
              <a:gdLst>
                <a:gd name="T0" fmla="*/ 9 w 308"/>
                <a:gd name="T1" fmla="*/ 0 h 186"/>
                <a:gd name="T2" fmla="*/ 80 w 308"/>
                <a:gd name="T3" fmla="*/ 40 h 186"/>
                <a:gd name="T4" fmla="*/ 74 w 308"/>
                <a:gd name="T5" fmla="*/ 48 h 186"/>
                <a:gd name="T6" fmla="*/ 0 w 308"/>
                <a:gd name="T7" fmla="*/ 6 h 186"/>
                <a:gd name="T8" fmla="*/ 9 w 308"/>
                <a:gd name="T9" fmla="*/ 0 h 186"/>
                <a:gd name="T10" fmla="*/ 9 w 308"/>
                <a:gd name="T11" fmla="*/ 0 h 1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8"/>
                <a:gd name="T19" fmla="*/ 0 h 186"/>
                <a:gd name="T20" fmla="*/ 308 w 308"/>
                <a:gd name="T21" fmla="*/ 186 h 1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8" h="186">
                  <a:moveTo>
                    <a:pt x="35" y="0"/>
                  </a:moveTo>
                  <a:lnTo>
                    <a:pt x="308" y="158"/>
                  </a:lnTo>
                  <a:lnTo>
                    <a:pt x="289" y="186"/>
                  </a:lnTo>
                  <a:lnTo>
                    <a:pt x="0" y="2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2F53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5" name="Freeform 1031"/>
            <p:cNvSpPr>
              <a:spLocks/>
            </p:cNvSpPr>
            <p:nvPr/>
          </p:nvSpPr>
          <p:spPr bwMode="auto">
            <a:xfrm>
              <a:off x="3163" y="2053"/>
              <a:ext cx="71" cy="110"/>
            </a:xfrm>
            <a:custGeom>
              <a:avLst/>
              <a:gdLst>
                <a:gd name="T0" fmla="*/ 11 w 112"/>
                <a:gd name="T1" fmla="*/ 0 h 175"/>
                <a:gd name="T2" fmla="*/ 0 w 112"/>
                <a:gd name="T3" fmla="*/ 12 h 175"/>
                <a:gd name="T4" fmla="*/ 10 w 112"/>
                <a:gd name="T5" fmla="*/ 43 h 175"/>
                <a:gd name="T6" fmla="*/ 29 w 112"/>
                <a:gd name="T7" fmla="*/ 35 h 175"/>
                <a:gd name="T8" fmla="*/ 11 w 112"/>
                <a:gd name="T9" fmla="*/ 0 h 175"/>
                <a:gd name="T10" fmla="*/ 11 w 112"/>
                <a:gd name="T11" fmla="*/ 0 h 1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2"/>
                <a:gd name="T19" fmla="*/ 0 h 175"/>
                <a:gd name="T20" fmla="*/ 112 w 112"/>
                <a:gd name="T21" fmla="*/ 175 h 1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2" h="175">
                  <a:moveTo>
                    <a:pt x="44" y="0"/>
                  </a:moveTo>
                  <a:lnTo>
                    <a:pt x="0" y="49"/>
                  </a:lnTo>
                  <a:lnTo>
                    <a:pt x="36" y="175"/>
                  </a:lnTo>
                  <a:lnTo>
                    <a:pt x="112" y="139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6" name="Freeform 1032"/>
            <p:cNvSpPr>
              <a:spLocks/>
            </p:cNvSpPr>
            <p:nvPr/>
          </p:nvSpPr>
          <p:spPr bwMode="auto">
            <a:xfrm>
              <a:off x="3191" y="2020"/>
              <a:ext cx="128" cy="128"/>
            </a:xfrm>
            <a:custGeom>
              <a:avLst/>
              <a:gdLst>
                <a:gd name="T0" fmla="*/ 40 w 203"/>
                <a:gd name="T1" fmla="*/ 0 h 201"/>
                <a:gd name="T2" fmla="*/ 0 w 203"/>
                <a:gd name="T3" fmla="*/ 12 h 201"/>
                <a:gd name="T4" fmla="*/ 13 w 203"/>
                <a:gd name="T5" fmla="*/ 52 h 201"/>
                <a:gd name="T6" fmla="*/ 51 w 203"/>
                <a:gd name="T7" fmla="*/ 41 h 201"/>
                <a:gd name="T8" fmla="*/ 40 w 203"/>
                <a:gd name="T9" fmla="*/ 0 h 201"/>
                <a:gd name="T10" fmla="*/ 40 w 203"/>
                <a:gd name="T11" fmla="*/ 0 h 2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3"/>
                <a:gd name="T19" fmla="*/ 0 h 201"/>
                <a:gd name="T20" fmla="*/ 203 w 203"/>
                <a:gd name="T21" fmla="*/ 201 h 2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3" h="201">
                  <a:moveTo>
                    <a:pt x="162" y="0"/>
                  </a:moveTo>
                  <a:lnTo>
                    <a:pt x="0" y="47"/>
                  </a:lnTo>
                  <a:lnTo>
                    <a:pt x="49" y="201"/>
                  </a:lnTo>
                  <a:lnTo>
                    <a:pt x="203" y="157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7" name="Freeform 1033"/>
            <p:cNvSpPr>
              <a:spLocks/>
            </p:cNvSpPr>
            <p:nvPr/>
          </p:nvSpPr>
          <p:spPr bwMode="auto">
            <a:xfrm>
              <a:off x="3342" y="1998"/>
              <a:ext cx="47" cy="94"/>
            </a:xfrm>
            <a:custGeom>
              <a:avLst/>
              <a:gdLst>
                <a:gd name="T0" fmla="*/ 11 w 74"/>
                <a:gd name="T1" fmla="*/ 0 h 149"/>
                <a:gd name="T2" fmla="*/ 0 w 74"/>
                <a:gd name="T3" fmla="*/ 13 h 149"/>
                <a:gd name="T4" fmla="*/ 6 w 74"/>
                <a:gd name="T5" fmla="*/ 37 h 149"/>
                <a:gd name="T6" fmla="*/ 19 w 74"/>
                <a:gd name="T7" fmla="*/ 32 h 149"/>
                <a:gd name="T8" fmla="*/ 11 w 74"/>
                <a:gd name="T9" fmla="*/ 0 h 149"/>
                <a:gd name="T10" fmla="*/ 11 w 74"/>
                <a:gd name="T11" fmla="*/ 0 h 1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149"/>
                <a:gd name="T20" fmla="*/ 74 w 74"/>
                <a:gd name="T21" fmla="*/ 149 h 1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149">
                  <a:moveTo>
                    <a:pt x="43" y="0"/>
                  </a:moveTo>
                  <a:lnTo>
                    <a:pt x="0" y="54"/>
                  </a:lnTo>
                  <a:lnTo>
                    <a:pt x="24" y="149"/>
                  </a:lnTo>
                  <a:lnTo>
                    <a:pt x="74" y="12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8" name="Freeform 1034"/>
            <p:cNvSpPr>
              <a:spLocks/>
            </p:cNvSpPr>
            <p:nvPr/>
          </p:nvSpPr>
          <p:spPr bwMode="auto">
            <a:xfrm>
              <a:off x="2981" y="2111"/>
              <a:ext cx="69" cy="109"/>
            </a:xfrm>
            <a:custGeom>
              <a:avLst/>
              <a:gdLst>
                <a:gd name="T0" fmla="*/ 11 w 109"/>
                <a:gd name="T1" fmla="*/ 0 h 173"/>
                <a:gd name="T2" fmla="*/ 0 w 109"/>
                <a:gd name="T3" fmla="*/ 13 h 173"/>
                <a:gd name="T4" fmla="*/ 8 w 109"/>
                <a:gd name="T5" fmla="*/ 43 h 173"/>
                <a:gd name="T6" fmla="*/ 28 w 109"/>
                <a:gd name="T7" fmla="*/ 35 h 173"/>
                <a:gd name="T8" fmla="*/ 11 w 109"/>
                <a:gd name="T9" fmla="*/ 0 h 173"/>
                <a:gd name="T10" fmla="*/ 11 w 109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173"/>
                <a:gd name="T20" fmla="*/ 109 w 109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173">
                  <a:moveTo>
                    <a:pt x="42" y="0"/>
                  </a:moveTo>
                  <a:lnTo>
                    <a:pt x="0" y="51"/>
                  </a:lnTo>
                  <a:lnTo>
                    <a:pt x="32" y="173"/>
                  </a:lnTo>
                  <a:lnTo>
                    <a:pt x="109" y="13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79" name="Freeform 1035"/>
            <p:cNvSpPr>
              <a:spLocks/>
            </p:cNvSpPr>
            <p:nvPr/>
          </p:nvSpPr>
          <p:spPr bwMode="auto">
            <a:xfrm>
              <a:off x="3007" y="2078"/>
              <a:ext cx="129" cy="130"/>
            </a:xfrm>
            <a:custGeom>
              <a:avLst/>
              <a:gdLst>
                <a:gd name="T0" fmla="*/ 42 w 203"/>
                <a:gd name="T1" fmla="*/ 0 h 203"/>
                <a:gd name="T2" fmla="*/ 0 w 203"/>
                <a:gd name="T3" fmla="*/ 13 h 203"/>
                <a:gd name="T4" fmla="*/ 13 w 203"/>
                <a:gd name="T5" fmla="*/ 53 h 203"/>
                <a:gd name="T6" fmla="*/ 52 w 203"/>
                <a:gd name="T7" fmla="*/ 42 h 203"/>
                <a:gd name="T8" fmla="*/ 42 w 203"/>
                <a:gd name="T9" fmla="*/ 0 h 203"/>
                <a:gd name="T10" fmla="*/ 42 w 203"/>
                <a:gd name="T11" fmla="*/ 0 h 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3"/>
                <a:gd name="T19" fmla="*/ 0 h 203"/>
                <a:gd name="T20" fmla="*/ 203 w 203"/>
                <a:gd name="T21" fmla="*/ 203 h 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3" h="203">
                  <a:moveTo>
                    <a:pt x="164" y="0"/>
                  </a:moveTo>
                  <a:lnTo>
                    <a:pt x="0" y="49"/>
                  </a:lnTo>
                  <a:lnTo>
                    <a:pt x="51" y="203"/>
                  </a:lnTo>
                  <a:lnTo>
                    <a:pt x="203" y="158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0" name="Freeform 1036"/>
            <p:cNvSpPr>
              <a:spLocks/>
            </p:cNvSpPr>
            <p:nvPr/>
          </p:nvSpPr>
          <p:spPr bwMode="auto">
            <a:xfrm>
              <a:off x="2799" y="2170"/>
              <a:ext cx="69" cy="109"/>
            </a:xfrm>
            <a:custGeom>
              <a:avLst/>
              <a:gdLst>
                <a:gd name="T0" fmla="*/ 11 w 110"/>
                <a:gd name="T1" fmla="*/ 0 h 171"/>
                <a:gd name="T2" fmla="*/ 0 w 110"/>
                <a:gd name="T3" fmla="*/ 13 h 171"/>
                <a:gd name="T4" fmla="*/ 8 w 110"/>
                <a:gd name="T5" fmla="*/ 44 h 171"/>
                <a:gd name="T6" fmla="*/ 27 w 110"/>
                <a:gd name="T7" fmla="*/ 36 h 171"/>
                <a:gd name="T8" fmla="*/ 11 w 110"/>
                <a:gd name="T9" fmla="*/ 0 h 171"/>
                <a:gd name="T10" fmla="*/ 11 w 110"/>
                <a:gd name="T11" fmla="*/ 0 h 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171"/>
                <a:gd name="T20" fmla="*/ 110 w 110"/>
                <a:gd name="T21" fmla="*/ 171 h 1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171">
                  <a:moveTo>
                    <a:pt x="44" y="0"/>
                  </a:moveTo>
                  <a:lnTo>
                    <a:pt x="0" y="52"/>
                  </a:lnTo>
                  <a:lnTo>
                    <a:pt x="34" y="171"/>
                  </a:lnTo>
                  <a:lnTo>
                    <a:pt x="110" y="14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1" name="Freeform 1037"/>
            <p:cNvSpPr>
              <a:spLocks/>
            </p:cNvSpPr>
            <p:nvPr/>
          </p:nvSpPr>
          <p:spPr bwMode="auto">
            <a:xfrm>
              <a:off x="2825" y="2138"/>
              <a:ext cx="128" cy="128"/>
            </a:xfrm>
            <a:custGeom>
              <a:avLst/>
              <a:gdLst>
                <a:gd name="T0" fmla="*/ 41 w 201"/>
                <a:gd name="T1" fmla="*/ 0 h 201"/>
                <a:gd name="T2" fmla="*/ 0 w 201"/>
                <a:gd name="T3" fmla="*/ 12 h 201"/>
                <a:gd name="T4" fmla="*/ 13 w 201"/>
                <a:gd name="T5" fmla="*/ 52 h 201"/>
                <a:gd name="T6" fmla="*/ 52 w 201"/>
                <a:gd name="T7" fmla="*/ 41 h 201"/>
                <a:gd name="T8" fmla="*/ 41 w 201"/>
                <a:gd name="T9" fmla="*/ 0 h 201"/>
                <a:gd name="T10" fmla="*/ 41 w 201"/>
                <a:gd name="T11" fmla="*/ 0 h 2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1"/>
                <a:gd name="T19" fmla="*/ 0 h 201"/>
                <a:gd name="T20" fmla="*/ 201 w 201"/>
                <a:gd name="T21" fmla="*/ 201 h 2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1" h="201">
                  <a:moveTo>
                    <a:pt x="160" y="0"/>
                  </a:moveTo>
                  <a:lnTo>
                    <a:pt x="0" y="47"/>
                  </a:lnTo>
                  <a:lnTo>
                    <a:pt x="49" y="201"/>
                  </a:lnTo>
                  <a:lnTo>
                    <a:pt x="201" y="158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2" name="Freeform 1038"/>
            <p:cNvSpPr>
              <a:spLocks/>
            </p:cNvSpPr>
            <p:nvPr/>
          </p:nvSpPr>
          <p:spPr bwMode="auto">
            <a:xfrm>
              <a:off x="2616" y="2229"/>
              <a:ext cx="70" cy="109"/>
            </a:xfrm>
            <a:custGeom>
              <a:avLst/>
              <a:gdLst>
                <a:gd name="T0" fmla="*/ 11 w 110"/>
                <a:gd name="T1" fmla="*/ 0 h 173"/>
                <a:gd name="T2" fmla="*/ 0 w 110"/>
                <a:gd name="T3" fmla="*/ 13 h 173"/>
                <a:gd name="T4" fmla="*/ 8 w 110"/>
                <a:gd name="T5" fmla="*/ 43 h 173"/>
                <a:gd name="T6" fmla="*/ 29 w 110"/>
                <a:gd name="T7" fmla="*/ 35 h 173"/>
                <a:gd name="T8" fmla="*/ 11 w 110"/>
                <a:gd name="T9" fmla="*/ 0 h 173"/>
                <a:gd name="T10" fmla="*/ 11 w 110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173"/>
                <a:gd name="T20" fmla="*/ 110 w 110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173">
                  <a:moveTo>
                    <a:pt x="42" y="0"/>
                  </a:moveTo>
                  <a:lnTo>
                    <a:pt x="0" y="52"/>
                  </a:lnTo>
                  <a:lnTo>
                    <a:pt x="33" y="173"/>
                  </a:lnTo>
                  <a:lnTo>
                    <a:pt x="110" y="14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3" name="Freeform 1039"/>
            <p:cNvSpPr>
              <a:spLocks/>
            </p:cNvSpPr>
            <p:nvPr/>
          </p:nvSpPr>
          <p:spPr bwMode="auto">
            <a:xfrm>
              <a:off x="2642" y="2196"/>
              <a:ext cx="130" cy="128"/>
            </a:xfrm>
            <a:custGeom>
              <a:avLst/>
              <a:gdLst>
                <a:gd name="T0" fmla="*/ 43 w 203"/>
                <a:gd name="T1" fmla="*/ 0 h 202"/>
                <a:gd name="T2" fmla="*/ 0 w 203"/>
                <a:gd name="T3" fmla="*/ 13 h 202"/>
                <a:gd name="T4" fmla="*/ 13 w 203"/>
                <a:gd name="T5" fmla="*/ 51 h 202"/>
                <a:gd name="T6" fmla="*/ 53 w 203"/>
                <a:gd name="T7" fmla="*/ 40 h 202"/>
                <a:gd name="T8" fmla="*/ 43 w 203"/>
                <a:gd name="T9" fmla="*/ 0 h 202"/>
                <a:gd name="T10" fmla="*/ 43 w 203"/>
                <a:gd name="T11" fmla="*/ 0 h 2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3"/>
                <a:gd name="T19" fmla="*/ 0 h 202"/>
                <a:gd name="T20" fmla="*/ 203 w 203"/>
                <a:gd name="T21" fmla="*/ 202 h 2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3" h="202">
                  <a:moveTo>
                    <a:pt x="162" y="0"/>
                  </a:moveTo>
                  <a:lnTo>
                    <a:pt x="0" y="49"/>
                  </a:lnTo>
                  <a:lnTo>
                    <a:pt x="49" y="202"/>
                  </a:lnTo>
                  <a:lnTo>
                    <a:pt x="203" y="158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4" name="Freeform 1040"/>
            <p:cNvSpPr>
              <a:spLocks/>
            </p:cNvSpPr>
            <p:nvPr/>
          </p:nvSpPr>
          <p:spPr bwMode="auto">
            <a:xfrm>
              <a:off x="2434" y="2288"/>
              <a:ext cx="69" cy="110"/>
            </a:xfrm>
            <a:custGeom>
              <a:avLst/>
              <a:gdLst>
                <a:gd name="T0" fmla="*/ 11 w 109"/>
                <a:gd name="T1" fmla="*/ 0 h 173"/>
                <a:gd name="T2" fmla="*/ 0 w 109"/>
                <a:gd name="T3" fmla="*/ 13 h 173"/>
                <a:gd name="T4" fmla="*/ 8 w 109"/>
                <a:gd name="T5" fmla="*/ 45 h 173"/>
                <a:gd name="T6" fmla="*/ 28 w 109"/>
                <a:gd name="T7" fmla="*/ 36 h 173"/>
                <a:gd name="T8" fmla="*/ 11 w 109"/>
                <a:gd name="T9" fmla="*/ 0 h 173"/>
                <a:gd name="T10" fmla="*/ 11 w 109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173"/>
                <a:gd name="T20" fmla="*/ 109 w 109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173">
                  <a:moveTo>
                    <a:pt x="44" y="0"/>
                  </a:moveTo>
                  <a:lnTo>
                    <a:pt x="0" y="52"/>
                  </a:lnTo>
                  <a:lnTo>
                    <a:pt x="33" y="173"/>
                  </a:lnTo>
                  <a:lnTo>
                    <a:pt x="109" y="139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5" name="Freeform 1041"/>
            <p:cNvSpPr>
              <a:spLocks/>
            </p:cNvSpPr>
            <p:nvPr/>
          </p:nvSpPr>
          <p:spPr bwMode="auto">
            <a:xfrm>
              <a:off x="2461" y="2256"/>
              <a:ext cx="127" cy="127"/>
            </a:xfrm>
            <a:custGeom>
              <a:avLst/>
              <a:gdLst>
                <a:gd name="T0" fmla="*/ 41 w 200"/>
                <a:gd name="T1" fmla="*/ 0 h 202"/>
                <a:gd name="T2" fmla="*/ 0 w 200"/>
                <a:gd name="T3" fmla="*/ 12 h 202"/>
                <a:gd name="T4" fmla="*/ 12 w 200"/>
                <a:gd name="T5" fmla="*/ 50 h 202"/>
                <a:gd name="T6" fmla="*/ 51 w 200"/>
                <a:gd name="T7" fmla="*/ 39 h 202"/>
                <a:gd name="T8" fmla="*/ 41 w 200"/>
                <a:gd name="T9" fmla="*/ 0 h 202"/>
                <a:gd name="T10" fmla="*/ 41 w 200"/>
                <a:gd name="T11" fmla="*/ 0 h 2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0"/>
                <a:gd name="T19" fmla="*/ 0 h 202"/>
                <a:gd name="T20" fmla="*/ 200 w 200"/>
                <a:gd name="T21" fmla="*/ 202 h 2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0" h="202">
                  <a:moveTo>
                    <a:pt x="160" y="0"/>
                  </a:moveTo>
                  <a:lnTo>
                    <a:pt x="0" y="50"/>
                  </a:lnTo>
                  <a:lnTo>
                    <a:pt x="47" y="202"/>
                  </a:lnTo>
                  <a:lnTo>
                    <a:pt x="200" y="158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6" name="Freeform 1042"/>
            <p:cNvSpPr>
              <a:spLocks/>
            </p:cNvSpPr>
            <p:nvPr/>
          </p:nvSpPr>
          <p:spPr bwMode="auto">
            <a:xfrm>
              <a:off x="2251" y="2347"/>
              <a:ext cx="72" cy="108"/>
            </a:xfrm>
            <a:custGeom>
              <a:avLst/>
              <a:gdLst>
                <a:gd name="T0" fmla="*/ 11 w 112"/>
                <a:gd name="T1" fmla="*/ 0 h 171"/>
                <a:gd name="T2" fmla="*/ 0 w 112"/>
                <a:gd name="T3" fmla="*/ 13 h 171"/>
                <a:gd name="T4" fmla="*/ 9 w 112"/>
                <a:gd name="T5" fmla="*/ 43 h 171"/>
                <a:gd name="T6" fmla="*/ 30 w 112"/>
                <a:gd name="T7" fmla="*/ 35 h 171"/>
                <a:gd name="T8" fmla="*/ 11 w 112"/>
                <a:gd name="T9" fmla="*/ 0 h 171"/>
                <a:gd name="T10" fmla="*/ 11 w 112"/>
                <a:gd name="T11" fmla="*/ 0 h 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2"/>
                <a:gd name="T19" fmla="*/ 0 h 171"/>
                <a:gd name="T20" fmla="*/ 112 w 112"/>
                <a:gd name="T21" fmla="*/ 171 h 1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2" h="171">
                  <a:moveTo>
                    <a:pt x="42" y="0"/>
                  </a:moveTo>
                  <a:lnTo>
                    <a:pt x="0" y="49"/>
                  </a:lnTo>
                  <a:lnTo>
                    <a:pt x="34" y="171"/>
                  </a:lnTo>
                  <a:lnTo>
                    <a:pt x="112" y="138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7" name="Freeform 1043"/>
            <p:cNvSpPr>
              <a:spLocks/>
            </p:cNvSpPr>
            <p:nvPr/>
          </p:nvSpPr>
          <p:spPr bwMode="auto">
            <a:xfrm>
              <a:off x="2278" y="2314"/>
              <a:ext cx="128" cy="128"/>
            </a:xfrm>
            <a:custGeom>
              <a:avLst/>
              <a:gdLst>
                <a:gd name="T0" fmla="*/ 41 w 201"/>
                <a:gd name="T1" fmla="*/ 0 h 202"/>
                <a:gd name="T2" fmla="*/ 0 w 201"/>
                <a:gd name="T3" fmla="*/ 12 h 202"/>
                <a:gd name="T4" fmla="*/ 13 w 201"/>
                <a:gd name="T5" fmla="*/ 51 h 202"/>
                <a:gd name="T6" fmla="*/ 52 w 201"/>
                <a:gd name="T7" fmla="*/ 40 h 202"/>
                <a:gd name="T8" fmla="*/ 41 w 201"/>
                <a:gd name="T9" fmla="*/ 0 h 202"/>
                <a:gd name="T10" fmla="*/ 41 w 201"/>
                <a:gd name="T11" fmla="*/ 0 h 2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1"/>
                <a:gd name="T19" fmla="*/ 0 h 202"/>
                <a:gd name="T20" fmla="*/ 201 w 201"/>
                <a:gd name="T21" fmla="*/ 202 h 2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1" h="202">
                  <a:moveTo>
                    <a:pt x="160" y="0"/>
                  </a:moveTo>
                  <a:lnTo>
                    <a:pt x="0" y="48"/>
                  </a:lnTo>
                  <a:lnTo>
                    <a:pt x="48" y="202"/>
                  </a:lnTo>
                  <a:lnTo>
                    <a:pt x="201" y="158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8" name="Freeform 1044"/>
            <p:cNvSpPr>
              <a:spLocks/>
            </p:cNvSpPr>
            <p:nvPr/>
          </p:nvSpPr>
          <p:spPr bwMode="auto">
            <a:xfrm>
              <a:off x="2416" y="2059"/>
              <a:ext cx="1043" cy="368"/>
            </a:xfrm>
            <a:custGeom>
              <a:avLst/>
              <a:gdLst>
                <a:gd name="T0" fmla="*/ 0 w 1642"/>
                <a:gd name="T1" fmla="*/ 131 h 580"/>
                <a:gd name="T2" fmla="*/ 421 w 1642"/>
                <a:gd name="T3" fmla="*/ 0 h 580"/>
                <a:gd name="T4" fmla="*/ 421 w 1642"/>
                <a:gd name="T5" fmla="*/ 44 h 580"/>
                <a:gd name="T6" fmla="*/ 29 w 1642"/>
                <a:gd name="T7" fmla="*/ 148 h 580"/>
                <a:gd name="T8" fmla="*/ 0 w 1642"/>
                <a:gd name="T9" fmla="*/ 131 h 580"/>
                <a:gd name="T10" fmla="*/ 0 w 1642"/>
                <a:gd name="T11" fmla="*/ 131 h 5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42"/>
                <a:gd name="T19" fmla="*/ 0 h 580"/>
                <a:gd name="T20" fmla="*/ 1642 w 1642"/>
                <a:gd name="T21" fmla="*/ 580 h 5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42" h="580">
                  <a:moveTo>
                    <a:pt x="0" y="514"/>
                  </a:moveTo>
                  <a:lnTo>
                    <a:pt x="1642" y="0"/>
                  </a:lnTo>
                  <a:lnTo>
                    <a:pt x="1640" y="175"/>
                  </a:lnTo>
                  <a:lnTo>
                    <a:pt x="112" y="580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89" name="Freeform 1045"/>
            <p:cNvSpPr>
              <a:spLocks/>
            </p:cNvSpPr>
            <p:nvPr/>
          </p:nvSpPr>
          <p:spPr bwMode="auto">
            <a:xfrm>
              <a:off x="2439" y="2095"/>
              <a:ext cx="1018" cy="308"/>
            </a:xfrm>
            <a:custGeom>
              <a:avLst/>
              <a:gdLst>
                <a:gd name="T0" fmla="*/ 0 w 1604"/>
                <a:gd name="T1" fmla="*/ 123 h 487"/>
                <a:gd name="T2" fmla="*/ 410 w 1604"/>
                <a:gd name="T3" fmla="*/ 0 h 487"/>
                <a:gd name="T4" fmla="*/ 410 w 1604"/>
                <a:gd name="T5" fmla="*/ 14 h 487"/>
                <a:gd name="T6" fmla="*/ 36 w 1604"/>
                <a:gd name="T7" fmla="*/ 120 h 487"/>
                <a:gd name="T8" fmla="*/ 0 w 1604"/>
                <a:gd name="T9" fmla="*/ 123 h 487"/>
                <a:gd name="T10" fmla="*/ 0 w 1604"/>
                <a:gd name="T11" fmla="*/ 123 h 4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04"/>
                <a:gd name="T19" fmla="*/ 0 h 487"/>
                <a:gd name="T20" fmla="*/ 1604 w 1604"/>
                <a:gd name="T21" fmla="*/ 487 h 4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04" h="487">
                  <a:moveTo>
                    <a:pt x="0" y="487"/>
                  </a:moveTo>
                  <a:lnTo>
                    <a:pt x="1604" y="0"/>
                  </a:lnTo>
                  <a:lnTo>
                    <a:pt x="1604" y="54"/>
                  </a:lnTo>
                  <a:lnTo>
                    <a:pt x="138" y="472"/>
                  </a:lnTo>
                  <a:lnTo>
                    <a:pt x="0" y="487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0" name="Freeform 1046"/>
            <p:cNvSpPr>
              <a:spLocks/>
            </p:cNvSpPr>
            <p:nvPr/>
          </p:nvSpPr>
          <p:spPr bwMode="auto">
            <a:xfrm>
              <a:off x="2363" y="2744"/>
              <a:ext cx="215" cy="88"/>
            </a:xfrm>
            <a:custGeom>
              <a:avLst/>
              <a:gdLst>
                <a:gd name="T0" fmla="*/ 0 w 338"/>
                <a:gd name="T1" fmla="*/ 6 h 137"/>
                <a:gd name="T2" fmla="*/ 39 w 338"/>
                <a:gd name="T3" fmla="*/ 0 h 137"/>
                <a:gd name="T4" fmla="*/ 41 w 338"/>
                <a:gd name="T5" fmla="*/ 5 h 137"/>
                <a:gd name="T6" fmla="*/ 10 w 338"/>
                <a:gd name="T7" fmla="*/ 7 h 137"/>
                <a:gd name="T8" fmla="*/ 87 w 338"/>
                <a:gd name="T9" fmla="*/ 37 h 137"/>
                <a:gd name="T10" fmla="*/ 4 w 338"/>
                <a:gd name="T11" fmla="*/ 11 h 137"/>
                <a:gd name="T12" fmla="*/ 0 w 338"/>
                <a:gd name="T13" fmla="*/ 6 h 137"/>
                <a:gd name="T14" fmla="*/ 0 w 338"/>
                <a:gd name="T15" fmla="*/ 6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8"/>
                <a:gd name="T25" fmla="*/ 0 h 137"/>
                <a:gd name="T26" fmla="*/ 338 w 338"/>
                <a:gd name="T27" fmla="*/ 137 h 1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8" h="137">
                  <a:moveTo>
                    <a:pt x="0" y="23"/>
                  </a:moveTo>
                  <a:lnTo>
                    <a:pt x="152" y="0"/>
                  </a:lnTo>
                  <a:lnTo>
                    <a:pt x="158" y="21"/>
                  </a:lnTo>
                  <a:lnTo>
                    <a:pt x="40" y="26"/>
                  </a:lnTo>
                  <a:lnTo>
                    <a:pt x="338" y="137"/>
                  </a:lnTo>
                  <a:lnTo>
                    <a:pt x="17" y="4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A8A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1" name="Freeform 1047"/>
            <p:cNvSpPr>
              <a:spLocks/>
            </p:cNvSpPr>
            <p:nvPr/>
          </p:nvSpPr>
          <p:spPr bwMode="auto">
            <a:xfrm>
              <a:off x="2135" y="2549"/>
              <a:ext cx="1225" cy="566"/>
            </a:xfrm>
            <a:custGeom>
              <a:avLst/>
              <a:gdLst>
                <a:gd name="T0" fmla="*/ 18 w 1929"/>
                <a:gd name="T1" fmla="*/ 1 h 891"/>
                <a:gd name="T2" fmla="*/ 0 w 1929"/>
                <a:gd name="T3" fmla="*/ 2 h 891"/>
                <a:gd name="T4" fmla="*/ 323 w 1929"/>
                <a:gd name="T5" fmla="*/ 224 h 891"/>
                <a:gd name="T6" fmla="*/ 494 w 1929"/>
                <a:gd name="T7" fmla="*/ 229 h 891"/>
                <a:gd name="T8" fmla="*/ 28 w 1929"/>
                <a:gd name="T9" fmla="*/ 0 h 891"/>
                <a:gd name="T10" fmla="*/ 18 w 1929"/>
                <a:gd name="T11" fmla="*/ 1 h 891"/>
                <a:gd name="T12" fmla="*/ 18 w 1929"/>
                <a:gd name="T13" fmla="*/ 1 h 8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9"/>
                <a:gd name="T22" fmla="*/ 0 h 891"/>
                <a:gd name="T23" fmla="*/ 1929 w 1929"/>
                <a:gd name="T24" fmla="*/ 891 h 8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9" h="891">
                  <a:moveTo>
                    <a:pt x="70" y="4"/>
                  </a:moveTo>
                  <a:lnTo>
                    <a:pt x="0" y="6"/>
                  </a:lnTo>
                  <a:lnTo>
                    <a:pt x="1262" y="876"/>
                  </a:lnTo>
                  <a:lnTo>
                    <a:pt x="1929" y="891"/>
                  </a:lnTo>
                  <a:lnTo>
                    <a:pt x="108" y="0"/>
                  </a:lnTo>
                  <a:lnTo>
                    <a:pt x="70" y="4"/>
                  </a:lnTo>
                  <a:close/>
                </a:path>
              </a:pathLst>
            </a:custGeom>
            <a:solidFill>
              <a:srgbClr val="8A8A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2" name="Freeform 1048"/>
            <p:cNvSpPr>
              <a:spLocks/>
            </p:cNvSpPr>
            <p:nvPr/>
          </p:nvSpPr>
          <p:spPr bwMode="auto">
            <a:xfrm>
              <a:off x="2145" y="2430"/>
              <a:ext cx="38" cy="78"/>
            </a:xfrm>
            <a:custGeom>
              <a:avLst/>
              <a:gdLst>
                <a:gd name="T0" fmla="*/ 0 w 61"/>
                <a:gd name="T1" fmla="*/ 3 h 123"/>
                <a:gd name="T2" fmla="*/ 15 w 61"/>
                <a:gd name="T3" fmla="*/ 0 h 123"/>
                <a:gd name="T4" fmla="*/ 14 w 61"/>
                <a:gd name="T5" fmla="*/ 31 h 123"/>
                <a:gd name="T6" fmla="*/ 1 w 61"/>
                <a:gd name="T7" fmla="*/ 26 h 123"/>
                <a:gd name="T8" fmla="*/ 0 w 61"/>
                <a:gd name="T9" fmla="*/ 3 h 123"/>
                <a:gd name="T10" fmla="*/ 0 w 61"/>
                <a:gd name="T11" fmla="*/ 3 h 1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"/>
                <a:gd name="T19" fmla="*/ 0 h 123"/>
                <a:gd name="T20" fmla="*/ 61 w 61"/>
                <a:gd name="T21" fmla="*/ 123 h 1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" h="123">
                  <a:moveTo>
                    <a:pt x="0" y="9"/>
                  </a:moveTo>
                  <a:lnTo>
                    <a:pt x="61" y="0"/>
                  </a:lnTo>
                  <a:lnTo>
                    <a:pt x="59" y="123"/>
                  </a:lnTo>
                  <a:lnTo>
                    <a:pt x="2" y="10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3" name="Freeform 1049"/>
            <p:cNvSpPr>
              <a:spLocks/>
            </p:cNvSpPr>
            <p:nvPr/>
          </p:nvSpPr>
          <p:spPr bwMode="auto">
            <a:xfrm>
              <a:off x="2182" y="2428"/>
              <a:ext cx="57" cy="80"/>
            </a:xfrm>
            <a:custGeom>
              <a:avLst/>
              <a:gdLst>
                <a:gd name="T0" fmla="*/ 1 w 89"/>
                <a:gd name="T1" fmla="*/ 1 h 125"/>
                <a:gd name="T2" fmla="*/ 2 w 89"/>
                <a:gd name="T3" fmla="*/ 0 h 125"/>
                <a:gd name="T4" fmla="*/ 23 w 89"/>
                <a:gd name="T5" fmla="*/ 4 h 125"/>
                <a:gd name="T6" fmla="*/ 24 w 89"/>
                <a:gd name="T7" fmla="*/ 30 h 125"/>
                <a:gd name="T8" fmla="*/ 0 w 89"/>
                <a:gd name="T9" fmla="*/ 33 h 125"/>
                <a:gd name="T10" fmla="*/ 1 w 89"/>
                <a:gd name="T11" fmla="*/ 1 h 125"/>
                <a:gd name="T12" fmla="*/ 1 w 89"/>
                <a:gd name="T13" fmla="*/ 1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9"/>
                <a:gd name="T22" fmla="*/ 0 h 125"/>
                <a:gd name="T23" fmla="*/ 89 w 89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9" h="125">
                  <a:moveTo>
                    <a:pt x="2" y="2"/>
                  </a:moveTo>
                  <a:lnTo>
                    <a:pt x="6" y="0"/>
                  </a:lnTo>
                  <a:lnTo>
                    <a:pt x="87" y="15"/>
                  </a:lnTo>
                  <a:lnTo>
                    <a:pt x="89" y="114"/>
                  </a:lnTo>
                  <a:lnTo>
                    <a:pt x="0" y="125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4" name="Freeform 1050"/>
            <p:cNvSpPr>
              <a:spLocks/>
            </p:cNvSpPr>
            <p:nvPr/>
          </p:nvSpPr>
          <p:spPr bwMode="auto">
            <a:xfrm>
              <a:off x="2193" y="2420"/>
              <a:ext cx="55" cy="112"/>
            </a:xfrm>
            <a:custGeom>
              <a:avLst/>
              <a:gdLst>
                <a:gd name="T0" fmla="*/ 0 w 85"/>
                <a:gd name="T1" fmla="*/ 3 h 178"/>
                <a:gd name="T2" fmla="*/ 23 w 85"/>
                <a:gd name="T3" fmla="*/ 0 h 178"/>
                <a:gd name="T4" fmla="*/ 22 w 85"/>
                <a:gd name="T5" fmla="*/ 44 h 178"/>
                <a:gd name="T6" fmla="*/ 0 w 85"/>
                <a:gd name="T7" fmla="*/ 36 h 178"/>
                <a:gd name="T8" fmla="*/ 0 w 85"/>
                <a:gd name="T9" fmla="*/ 3 h 178"/>
                <a:gd name="T10" fmla="*/ 0 w 85"/>
                <a:gd name="T11" fmla="*/ 3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5"/>
                <a:gd name="T19" fmla="*/ 0 h 178"/>
                <a:gd name="T20" fmla="*/ 85 w 85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5" h="178">
                  <a:moveTo>
                    <a:pt x="0" y="13"/>
                  </a:moveTo>
                  <a:lnTo>
                    <a:pt x="85" y="0"/>
                  </a:lnTo>
                  <a:lnTo>
                    <a:pt x="82" y="178"/>
                  </a:lnTo>
                  <a:lnTo>
                    <a:pt x="0" y="14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5" name="Freeform 1051"/>
            <p:cNvSpPr>
              <a:spLocks/>
            </p:cNvSpPr>
            <p:nvPr/>
          </p:nvSpPr>
          <p:spPr bwMode="auto">
            <a:xfrm>
              <a:off x="2244" y="2418"/>
              <a:ext cx="84" cy="114"/>
            </a:xfrm>
            <a:custGeom>
              <a:avLst/>
              <a:gdLst>
                <a:gd name="T0" fmla="*/ 1 w 131"/>
                <a:gd name="T1" fmla="*/ 1 h 180"/>
                <a:gd name="T2" fmla="*/ 2 w 131"/>
                <a:gd name="T3" fmla="*/ 1 h 180"/>
                <a:gd name="T4" fmla="*/ 4 w 131"/>
                <a:gd name="T5" fmla="*/ 0 h 180"/>
                <a:gd name="T6" fmla="*/ 35 w 131"/>
                <a:gd name="T7" fmla="*/ 4 h 180"/>
                <a:gd name="T8" fmla="*/ 35 w 131"/>
                <a:gd name="T9" fmla="*/ 41 h 180"/>
                <a:gd name="T10" fmla="*/ 0 w 131"/>
                <a:gd name="T11" fmla="*/ 46 h 180"/>
                <a:gd name="T12" fmla="*/ 1 w 131"/>
                <a:gd name="T13" fmla="*/ 1 h 180"/>
                <a:gd name="T14" fmla="*/ 1 w 131"/>
                <a:gd name="T15" fmla="*/ 1 h 1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1"/>
                <a:gd name="T25" fmla="*/ 0 h 180"/>
                <a:gd name="T26" fmla="*/ 131 w 131"/>
                <a:gd name="T27" fmla="*/ 180 h 1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1" h="180">
                  <a:moveTo>
                    <a:pt x="5" y="4"/>
                  </a:moveTo>
                  <a:lnTo>
                    <a:pt x="7" y="2"/>
                  </a:lnTo>
                  <a:lnTo>
                    <a:pt x="15" y="0"/>
                  </a:lnTo>
                  <a:lnTo>
                    <a:pt x="131" y="17"/>
                  </a:lnTo>
                  <a:lnTo>
                    <a:pt x="131" y="163"/>
                  </a:lnTo>
                  <a:lnTo>
                    <a:pt x="0" y="18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6" name="Freeform 1052"/>
            <p:cNvSpPr>
              <a:spLocks/>
            </p:cNvSpPr>
            <p:nvPr/>
          </p:nvSpPr>
          <p:spPr bwMode="auto">
            <a:xfrm>
              <a:off x="2265" y="2402"/>
              <a:ext cx="83" cy="171"/>
            </a:xfrm>
            <a:custGeom>
              <a:avLst/>
              <a:gdLst>
                <a:gd name="T0" fmla="*/ 0 w 131"/>
                <a:gd name="T1" fmla="*/ 5 h 270"/>
                <a:gd name="T2" fmla="*/ 34 w 131"/>
                <a:gd name="T3" fmla="*/ 0 h 270"/>
                <a:gd name="T4" fmla="*/ 32 w 131"/>
                <a:gd name="T5" fmla="*/ 68 h 270"/>
                <a:gd name="T6" fmla="*/ 2 w 131"/>
                <a:gd name="T7" fmla="*/ 56 h 270"/>
                <a:gd name="T8" fmla="*/ 0 w 131"/>
                <a:gd name="T9" fmla="*/ 5 h 270"/>
                <a:gd name="T10" fmla="*/ 0 w 131"/>
                <a:gd name="T11" fmla="*/ 5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270"/>
                <a:gd name="T20" fmla="*/ 131 w 131"/>
                <a:gd name="T21" fmla="*/ 270 h 2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270">
                  <a:moveTo>
                    <a:pt x="0" y="21"/>
                  </a:moveTo>
                  <a:lnTo>
                    <a:pt x="131" y="0"/>
                  </a:lnTo>
                  <a:lnTo>
                    <a:pt x="127" y="270"/>
                  </a:lnTo>
                  <a:lnTo>
                    <a:pt x="6" y="2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7" name="Freeform 1053"/>
            <p:cNvSpPr>
              <a:spLocks/>
            </p:cNvSpPr>
            <p:nvPr/>
          </p:nvSpPr>
          <p:spPr bwMode="auto">
            <a:xfrm>
              <a:off x="2344" y="2400"/>
              <a:ext cx="126" cy="173"/>
            </a:xfrm>
            <a:custGeom>
              <a:avLst/>
              <a:gdLst>
                <a:gd name="T0" fmla="*/ 1 w 197"/>
                <a:gd name="T1" fmla="*/ 2 h 272"/>
                <a:gd name="T2" fmla="*/ 3 w 197"/>
                <a:gd name="T3" fmla="*/ 0 h 272"/>
                <a:gd name="T4" fmla="*/ 5 w 197"/>
                <a:gd name="T5" fmla="*/ 0 h 272"/>
                <a:gd name="T6" fmla="*/ 51 w 197"/>
                <a:gd name="T7" fmla="*/ 6 h 272"/>
                <a:gd name="T8" fmla="*/ 52 w 197"/>
                <a:gd name="T9" fmla="*/ 63 h 272"/>
                <a:gd name="T10" fmla="*/ 0 w 197"/>
                <a:gd name="T11" fmla="*/ 70 h 272"/>
                <a:gd name="T12" fmla="*/ 1 w 197"/>
                <a:gd name="T13" fmla="*/ 2 h 272"/>
                <a:gd name="T14" fmla="*/ 1 w 197"/>
                <a:gd name="T15" fmla="*/ 2 h 2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7"/>
                <a:gd name="T25" fmla="*/ 0 h 272"/>
                <a:gd name="T26" fmla="*/ 197 w 197"/>
                <a:gd name="T27" fmla="*/ 272 h 2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7" h="272">
                  <a:moveTo>
                    <a:pt x="5" y="6"/>
                  </a:moveTo>
                  <a:lnTo>
                    <a:pt x="9" y="0"/>
                  </a:lnTo>
                  <a:lnTo>
                    <a:pt x="19" y="0"/>
                  </a:lnTo>
                  <a:lnTo>
                    <a:pt x="193" y="25"/>
                  </a:lnTo>
                  <a:lnTo>
                    <a:pt x="197" y="245"/>
                  </a:lnTo>
                  <a:lnTo>
                    <a:pt x="0" y="272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8" name="Freeform 1054"/>
            <p:cNvSpPr>
              <a:spLocks/>
            </p:cNvSpPr>
            <p:nvPr/>
          </p:nvSpPr>
          <p:spPr bwMode="auto">
            <a:xfrm>
              <a:off x="2373" y="2369"/>
              <a:ext cx="127" cy="261"/>
            </a:xfrm>
            <a:custGeom>
              <a:avLst/>
              <a:gdLst>
                <a:gd name="T0" fmla="*/ 0 w 200"/>
                <a:gd name="T1" fmla="*/ 9 h 412"/>
                <a:gd name="T2" fmla="*/ 51 w 200"/>
                <a:gd name="T3" fmla="*/ 0 h 412"/>
                <a:gd name="T4" fmla="*/ 50 w 200"/>
                <a:gd name="T5" fmla="*/ 105 h 412"/>
                <a:gd name="T6" fmla="*/ 1 w 200"/>
                <a:gd name="T7" fmla="*/ 86 h 412"/>
                <a:gd name="T8" fmla="*/ 0 w 200"/>
                <a:gd name="T9" fmla="*/ 9 h 412"/>
                <a:gd name="T10" fmla="*/ 0 w 200"/>
                <a:gd name="T11" fmla="*/ 9 h 4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0"/>
                <a:gd name="T19" fmla="*/ 0 h 412"/>
                <a:gd name="T20" fmla="*/ 200 w 200"/>
                <a:gd name="T21" fmla="*/ 412 h 4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0" h="412">
                  <a:moveTo>
                    <a:pt x="0" y="34"/>
                  </a:moveTo>
                  <a:lnTo>
                    <a:pt x="200" y="0"/>
                  </a:lnTo>
                  <a:lnTo>
                    <a:pt x="196" y="412"/>
                  </a:lnTo>
                  <a:lnTo>
                    <a:pt x="4" y="34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99" name="Freeform 1055"/>
            <p:cNvSpPr>
              <a:spLocks/>
            </p:cNvSpPr>
            <p:nvPr/>
          </p:nvSpPr>
          <p:spPr bwMode="auto">
            <a:xfrm>
              <a:off x="2494" y="2367"/>
              <a:ext cx="192" cy="263"/>
            </a:xfrm>
            <a:custGeom>
              <a:avLst/>
              <a:gdLst>
                <a:gd name="T0" fmla="*/ 2 w 302"/>
                <a:gd name="T1" fmla="*/ 2 h 414"/>
                <a:gd name="T2" fmla="*/ 4 w 302"/>
                <a:gd name="T3" fmla="*/ 0 h 414"/>
                <a:gd name="T4" fmla="*/ 8 w 302"/>
                <a:gd name="T5" fmla="*/ 0 h 414"/>
                <a:gd name="T6" fmla="*/ 77 w 302"/>
                <a:gd name="T7" fmla="*/ 10 h 414"/>
                <a:gd name="T8" fmla="*/ 78 w 302"/>
                <a:gd name="T9" fmla="*/ 97 h 414"/>
                <a:gd name="T10" fmla="*/ 0 w 302"/>
                <a:gd name="T11" fmla="*/ 106 h 414"/>
                <a:gd name="T12" fmla="*/ 2 w 302"/>
                <a:gd name="T13" fmla="*/ 2 h 414"/>
                <a:gd name="T14" fmla="*/ 2 w 302"/>
                <a:gd name="T15" fmla="*/ 2 h 4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2"/>
                <a:gd name="T25" fmla="*/ 0 h 414"/>
                <a:gd name="T26" fmla="*/ 302 w 302"/>
                <a:gd name="T27" fmla="*/ 414 h 4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2" h="414">
                  <a:moveTo>
                    <a:pt x="8" y="8"/>
                  </a:moveTo>
                  <a:lnTo>
                    <a:pt x="14" y="0"/>
                  </a:lnTo>
                  <a:lnTo>
                    <a:pt x="31" y="0"/>
                  </a:lnTo>
                  <a:lnTo>
                    <a:pt x="301" y="40"/>
                  </a:lnTo>
                  <a:lnTo>
                    <a:pt x="302" y="378"/>
                  </a:lnTo>
                  <a:lnTo>
                    <a:pt x="0" y="414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0" name="Freeform 1056"/>
            <p:cNvSpPr>
              <a:spLocks/>
            </p:cNvSpPr>
            <p:nvPr/>
          </p:nvSpPr>
          <p:spPr bwMode="auto">
            <a:xfrm>
              <a:off x="2533" y="2331"/>
              <a:ext cx="187" cy="379"/>
            </a:xfrm>
            <a:custGeom>
              <a:avLst/>
              <a:gdLst>
                <a:gd name="T0" fmla="*/ 0 w 295"/>
                <a:gd name="T1" fmla="*/ 13 h 599"/>
                <a:gd name="T2" fmla="*/ 75 w 295"/>
                <a:gd name="T3" fmla="*/ 0 h 599"/>
                <a:gd name="T4" fmla="*/ 73 w 295"/>
                <a:gd name="T5" fmla="*/ 152 h 599"/>
                <a:gd name="T6" fmla="*/ 3 w 295"/>
                <a:gd name="T7" fmla="*/ 124 h 599"/>
                <a:gd name="T8" fmla="*/ 0 w 295"/>
                <a:gd name="T9" fmla="*/ 13 h 599"/>
                <a:gd name="T10" fmla="*/ 0 w 295"/>
                <a:gd name="T11" fmla="*/ 13 h 5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5"/>
                <a:gd name="T19" fmla="*/ 0 h 599"/>
                <a:gd name="T20" fmla="*/ 295 w 295"/>
                <a:gd name="T21" fmla="*/ 599 h 59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5" h="599">
                  <a:moveTo>
                    <a:pt x="0" y="49"/>
                  </a:moveTo>
                  <a:lnTo>
                    <a:pt x="295" y="0"/>
                  </a:lnTo>
                  <a:lnTo>
                    <a:pt x="285" y="599"/>
                  </a:lnTo>
                  <a:lnTo>
                    <a:pt x="11" y="49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1" name="Freeform 1057"/>
            <p:cNvSpPr>
              <a:spLocks/>
            </p:cNvSpPr>
            <p:nvPr/>
          </p:nvSpPr>
          <p:spPr bwMode="auto">
            <a:xfrm>
              <a:off x="2711" y="2328"/>
              <a:ext cx="277" cy="382"/>
            </a:xfrm>
            <a:custGeom>
              <a:avLst/>
              <a:gdLst>
                <a:gd name="T0" fmla="*/ 3 w 436"/>
                <a:gd name="T1" fmla="*/ 3 h 603"/>
                <a:gd name="T2" fmla="*/ 4 w 436"/>
                <a:gd name="T3" fmla="*/ 1 h 603"/>
                <a:gd name="T4" fmla="*/ 10 w 436"/>
                <a:gd name="T5" fmla="*/ 0 h 603"/>
                <a:gd name="T6" fmla="*/ 111 w 436"/>
                <a:gd name="T7" fmla="*/ 16 h 603"/>
                <a:gd name="T8" fmla="*/ 112 w 436"/>
                <a:gd name="T9" fmla="*/ 139 h 603"/>
                <a:gd name="T10" fmla="*/ 0 w 436"/>
                <a:gd name="T11" fmla="*/ 153 h 603"/>
                <a:gd name="T12" fmla="*/ 3 w 436"/>
                <a:gd name="T13" fmla="*/ 3 h 603"/>
                <a:gd name="T14" fmla="*/ 3 w 436"/>
                <a:gd name="T15" fmla="*/ 3 h 6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36"/>
                <a:gd name="T25" fmla="*/ 0 h 603"/>
                <a:gd name="T26" fmla="*/ 436 w 436"/>
                <a:gd name="T27" fmla="*/ 603 h 6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36" h="603">
                  <a:moveTo>
                    <a:pt x="10" y="12"/>
                  </a:moveTo>
                  <a:lnTo>
                    <a:pt x="17" y="2"/>
                  </a:lnTo>
                  <a:lnTo>
                    <a:pt x="40" y="0"/>
                  </a:lnTo>
                  <a:lnTo>
                    <a:pt x="432" y="61"/>
                  </a:lnTo>
                  <a:lnTo>
                    <a:pt x="436" y="548"/>
                  </a:lnTo>
                  <a:lnTo>
                    <a:pt x="0" y="603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2" name="Freeform 1058"/>
            <p:cNvSpPr>
              <a:spLocks/>
            </p:cNvSpPr>
            <p:nvPr/>
          </p:nvSpPr>
          <p:spPr bwMode="auto">
            <a:xfrm>
              <a:off x="2777" y="2270"/>
              <a:ext cx="279" cy="571"/>
            </a:xfrm>
            <a:custGeom>
              <a:avLst/>
              <a:gdLst>
                <a:gd name="T0" fmla="*/ 0 w 441"/>
                <a:gd name="T1" fmla="*/ 19 h 901"/>
                <a:gd name="T2" fmla="*/ 112 w 441"/>
                <a:gd name="T3" fmla="*/ 0 h 901"/>
                <a:gd name="T4" fmla="*/ 109 w 441"/>
                <a:gd name="T5" fmla="*/ 229 h 901"/>
                <a:gd name="T6" fmla="*/ 4 w 441"/>
                <a:gd name="T7" fmla="*/ 188 h 901"/>
                <a:gd name="T8" fmla="*/ 0 w 441"/>
                <a:gd name="T9" fmla="*/ 19 h 901"/>
                <a:gd name="T10" fmla="*/ 0 w 441"/>
                <a:gd name="T11" fmla="*/ 19 h 9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1"/>
                <a:gd name="T19" fmla="*/ 0 h 901"/>
                <a:gd name="T20" fmla="*/ 441 w 441"/>
                <a:gd name="T21" fmla="*/ 901 h 9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1" h="901">
                  <a:moveTo>
                    <a:pt x="0" y="76"/>
                  </a:moveTo>
                  <a:lnTo>
                    <a:pt x="441" y="0"/>
                  </a:lnTo>
                  <a:lnTo>
                    <a:pt x="432" y="901"/>
                  </a:lnTo>
                  <a:lnTo>
                    <a:pt x="15" y="739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3" name="Freeform 1059"/>
            <p:cNvSpPr>
              <a:spLocks/>
            </p:cNvSpPr>
            <p:nvPr/>
          </p:nvSpPr>
          <p:spPr bwMode="auto">
            <a:xfrm>
              <a:off x="3045" y="2267"/>
              <a:ext cx="416" cy="574"/>
            </a:xfrm>
            <a:custGeom>
              <a:avLst/>
              <a:gdLst>
                <a:gd name="T0" fmla="*/ 4 w 658"/>
                <a:gd name="T1" fmla="*/ 4 h 905"/>
                <a:gd name="T2" fmla="*/ 7 w 658"/>
                <a:gd name="T3" fmla="*/ 1 h 905"/>
                <a:gd name="T4" fmla="*/ 16 w 658"/>
                <a:gd name="T5" fmla="*/ 0 h 905"/>
                <a:gd name="T6" fmla="*/ 164 w 658"/>
                <a:gd name="T7" fmla="*/ 23 h 905"/>
                <a:gd name="T8" fmla="*/ 166 w 658"/>
                <a:gd name="T9" fmla="*/ 210 h 905"/>
                <a:gd name="T10" fmla="*/ 0 w 658"/>
                <a:gd name="T11" fmla="*/ 231 h 905"/>
                <a:gd name="T12" fmla="*/ 4 w 658"/>
                <a:gd name="T13" fmla="*/ 4 h 905"/>
                <a:gd name="T14" fmla="*/ 4 w 658"/>
                <a:gd name="T15" fmla="*/ 4 h 9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8"/>
                <a:gd name="T25" fmla="*/ 0 h 905"/>
                <a:gd name="T26" fmla="*/ 658 w 658"/>
                <a:gd name="T27" fmla="*/ 905 h 9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8" h="905">
                  <a:moveTo>
                    <a:pt x="15" y="17"/>
                  </a:moveTo>
                  <a:lnTo>
                    <a:pt x="27" y="2"/>
                  </a:lnTo>
                  <a:lnTo>
                    <a:pt x="63" y="0"/>
                  </a:lnTo>
                  <a:lnTo>
                    <a:pt x="652" y="88"/>
                  </a:lnTo>
                  <a:lnTo>
                    <a:pt x="658" y="823"/>
                  </a:lnTo>
                  <a:lnTo>
                    <a:pt x="0" y="905"/>
                  </a:lnTo>
                  <a:lnTo>
                    <a:pt x="15" y="17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4" name="Freeform 1060"/>
            <p:cNvSpPr>
              <a:spLocks/>
            </p:cNvSpPr>
            <p:nvPr/>
          </p:nvSpPr>
          <p:spPr bwMode="auto">
            <a:xfrm>
              <a:off x="2123" y="2501"/>
              <a:ext cx="1341" cy="619"/>
            </a:xfrm>
            <a:custGeom>
              <a:avLst/>
              <a:gdLst>
                <a:gd name="T0" fmla="*/ 0 w 2111"/>
                <a:gd name="T1" fmla="*/ 0 h 977"/>
                <a:gd name="T2" fmla="*/ 0 w 2111"/>
                <a:gd name="T3" fmla="*/ 8 h 977"/>
                <a:gd name="T4" fmla="*/ 414 w 2111"/>
                <a:gd name="T5" fmla="*/ 244 h 977"/>
                <a:gd name="T6" fmla="*/ 541 w 2111"/>
                <a:gd name="T7" fmla="*/ 248 h 977"/>
                <a:gd name="T8" fmla="*/ 541 w 2111"/>
                <a:gd name="T9" fmla="*/ 205 h 977"/>
                <a:gd name="T10" fmla="*/ 0 w 2111"/>
                <a:gd name="T11" fmla="*/ 0 h 977"/>
                <a:gd name="T12" fmla="*/ 0 w 2111"/>
                <a:gd name="T13" fmla="*/ 0 h 9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11"/>
                <a:gd name="T22" fmla="*/ 0 h 977"/>
                <a:gd name="T23" fmla="*/ 2111 w 2111"/>
                <a:gd name="T24" fmla="*/ 977 h 9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11" h="977">
                  <a:moveTo>
                    <a:pt x="0" y="0"/>
                  </a:moveTo>
                  <a:lnTo>
                    <a:pt x="0" y="30"/>
                  </a:lnTo>
                  <a:lnTo>
                    <a:pt x="1617" y="960"/>
                  </a:lnTo>
                  <a:lnTo>
                    <a:pt x="2108" y="977"/>
                  </a:lnTo>
                  <a:lnTo>
                    <a:pt x="2111" y="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5" name="Freeform 1061"/>
            <p:cNvSpPr>
              <a:spLocks/>
            </p:cNvSpPr>
            <p:nvPr/>
          </p:nvSpPr>
          <p:spPr bwMode="auto">
            <a:xfrm>
              <a:off x="2106" y="2478"/>
              <a:ext cx="1364" cy="634"/>
            </a:xfrm>
            <a:custGeom>
              <a:avLst/>
              <a:gdLst>
                <a:gd name="T0" fmla="*/ 2 w 2150"/>
                <a:gd name="T1" fmla="*/ 0 h 1000"/>
                <a:gd name="T2" fmla="*/ 548 w 2150"/>
                <a:gd name="T3" fmla="*/ 203 h 1000"/>
                <a:gd name="T4" fmla="*/ 549 w 2150"/>
                <a:gd name="T5" fmla="*/ 255 h 1000"/>
                <a:gd name="T6" fmla="*/ 0 w 2150"/>
                <a:gd name="T7" fmla="*/ 9 h 1000"/>
                <a:gd name="T8" fmla="*/ 2 w 2150"/>
                <a:gd name="T9" fmla="*/ 0 h 1000"/>
                <a:gd name="T10" fmla="*/ 2 w 2150"/>
                <a:gd name="T11" fmla="*/ 0 h 1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50"/>
                <a:gd name="T19" fmla="*/ 0 h 1000"/>
                <a:gd name="T20" fmla="*/ 2150 w 2150"/>
                <a:gd name="T21" fmla="*/ 1000 h 10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50" h="1000">
                  <a:moveTo>
                    <a:pt x="6" y="0"/>
                  </a:moveTo>
                  <a:lnTo>
                    <a:pt x="2146" y="796"/>
                  </a:lnTo>
                  <a:lnTo>
                    <a:pt x="2150" y="1000"/>
                  </a:lnTo>
                  <a:lnTo>
                    <a:pt x="0" y="3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6" name="Freeform 1062"/>
            <p:cNvSpPr>
              <a:spLocks/>
            </p:cNvSpPr>
            <p:nvPr/>
          </p:nvSpPr>
          <p:spPr bwMode="auto">
            <a:xfrm>
              <a:off x="2224" y="2560"/>
              <a:ext cx="69" cy="79"/>
            </a:xfrm>
            <a:custGeom>
              <a:avLst/>
              <a:gdLst>
                <a:gd name="T0" fmla="*/ 0 w 111"/>
                <a:gd name="T1" fmla="*/ 0 h 124"/>
                <a:gd name="T2" fmla="*/ 2 w 111"/>
                <a:gd name="T3" fmla="*/ 32 h 124"/>
                <a:gd name="T4" fmla="*/ 27 w 111"/>
                <a:gd name="T5" fmla="*/ 18 h 124"/>
                <a:gd name="T6" fmla="*/ 21 w 111"/>
                <a:gd name="T7" fmla="*/ 14 h 124"/>
                <a:gd name="T8" fmla="*/ 6 w 111"/>
                <a:gd name="T9" fmla="*/ 24 h 124"/>
                <a:gd name="T10" fmla="*/ 6 w 111"/>
                <a:gd name="T11" fmla="*/ 4 h 124"/>
                <a:gd name="T12" fmla="*/ 0 w 111"/>
                <a:gd name="T13" fmla="*/ 0 h 124"/>
                <a:gd name="T14" fmla="*/ 0 w 111"/>
                <a:gd name="T15" fmla="*/ 0 h 1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1"/>
                <a:gd name="T25" fmla="*/ 0 h 124"/>
                <a:gd name="T26" fmla="*/ 111 w 111"/>
                <a:gd name="T27" fmla="*/ 124 h 1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1" h="124">
                  <a:moveTo>
                    <a:pt x="0" y="0"/>
                  </a:moveTo>
                  <a:lnTo>
                    <a:pt x="8" y="124"/>
                  </a:lnTo>
                  <a:lnTo>
                    <a:pt x="111" y="72"/>
                  </a:lnTo>
                  <a:lnTo>
                    <a:pt x="88" y="53"/>
                  </a:lnTo>
                  <a:lnTo>
                    <a:pt x="25" y="93"/>
                  </a:lnTo>
                  <a:lnTo>
                    <a:pt x="25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3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7" name="Freeform 1063"/>
            <p:cNvSpPr>
              <a:spLocks/>
            </p:cNvSpPr>
            <p:nvPr/>
          </p:nvSpPr>
          <p:spPr bwMode="auto">
            <a:xfrm>
              <a:off x="2358" y="2634"/>
              <a:ext cx="119" cy="131"/>
            </a:xfrm>
            <a:custGeom>
              <a:avLst/>
              <a:gdLst>
                <a:gd name="T0" fmla="*/ 0 w 189"/>
                <a:gd name="T1" fmla="*/ 0 h 205"/>
                <a:gd name="T2" fmla="*/ 3 w 189"/>
                <a:gd name="T3" fmla="*/ 54 h 205"/>
                <a:gd name="T4" fmla="*/ 47 w 189"/>
                <a:gd name="T5" fmla="*/ 31 h 205"/>
                <a:gd name="T6" fmla="*/ 37 w 189"/>
                <a:gd name="T7" fmla="*/ 24 h 205"/>
                <a:gd name="T8" fmla="*/ 11 w 189"/>
                <a:gd name="T9" fmla="*/ 40 h 205"/>
                <a:gd name="T10" fmla="*/ 11 w 189"/>
                <a:gd name="T11" fmla="*/ 8 h 205"/>
                <a:gd name="T12" fmla="*/ 0 w 189"/>
                <a:gd name="T13" fmla="*/ 0 h 205"/>
                <a:gd name="T14" fmla="*/ 0 w 189"/>
                <a:gd name="T15" fmla="*/ 0 h 2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9"/>
                <a:gd name="T25" fmla="*/ 0 h 205"/>
                <a:gd name="T26" fmla="*/ 189 w 189"/>
                <a:gd name="T27" fmla="*/ 205 h 2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9" h="205">
                  <a:moveTo>
                    <a:pt x="0" y="0"/>
                  </a:moveTo>
                  <a:lnTo>
                    <a:pt x="12" y="205"/>
                  </a:lnTo>
                  <a:lnTo>
                    <a:pt x="189" y="120"/>
                  </a:lnTo>
                  <a:lnTo>
                    <a:pt x="149" y="91"/>
                  </a:lnTo>
                  <a:lnTo>
                    <a:pt x="44" y="154"/>
                  </a:lnTo>
                  <a:lnTo>
                    <a:pt x="44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3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8" name="Freeform 1064"/>
            <p:cNvSpPr>
              <a:spLocks/>
            </p:cNvSpPr>
            <p:nvPr/>
          </p:nvSpPr>
          <p:spPr bwMode="auto">
            <a:xfrm>
              <a:off x="2707" y="2833"/>
              <a:ext cx="245" cy="268"/>
            </a:xfrm>
            <a:custGeom>
              <a:avLst/>
              <a:gdLst>
                <a:gd name="T0" fmla="*/ 0 w 386"/>
                <a:gd name="T1" fmla="*/ 0 h 422"/>
                <a:gd name="T2" fmla="*/ 6 w 386"/>
                <a:gd name="T3" fmla="*/ 108 h 422"/>
                <a:gd name="T4" fmla="*/ 99 w 386"/>
                <a:gd name="T5" fmla="*/ 64 h 422"/>
                <a:gd name="T6" fmla="*/ 78 w 386"/>
                <a:gd name="T7" fmla="*/ 48 h 422"/>
                <a:gd name="T8" fmla="*/ 23 w 386"/>
                <a:gd name="T9" fmla="*/ 81 h 422"/>
                <a:gd name="T10" fmla="*/ 23 w 386"/>
                <a:gd name="T11" fmla="*/ 15 h 422"/>
                <a:gd name="T12" fmla="*/ 0 w 386"/>
                <a:gd name="T13" fmla="*/ 0 h 422"/>
                <a:gd name="T14" fmla="*/ 0 w 386"/>
                <a:gd name="T15" fmla="*/ 0 h 4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6"/>
                <a:gd name="T25" fmla="*/ 0 h 422"/>
                <a:gd name="T26" fmla="*/ 386 w 386"/>
                <a:gd name="T27" fmla="*/ 422 h 4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6" h="422">
                  <a:moveTo>
                    <a:pt x="0" y="0"/>
                  </a:moveTo>
                  <a:lnTo>
                    <a:pt x="22" y="422"/>
                  </a:lnTo>
                  <a:lnTo>
                    <a:pt x="386" y="247"/>
                  </a:lnTo>
                  <a:lnTo>
                    <a:pt x="304" y="188"/>
                  </a:lnTo>
                  <a:lnTo>
                    <a:pt x="93" y="315"/>
                  </a:lnTo>
                  <a:lnTo>
                    <a:pt x="93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3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09" name="Freeform 1065"/>
            <p:cNvSpPr>
              <a:spLocks/>
            </p:cNvSpPr>
            <p:nvPr/>
          </p:nvSpPr>
          <p:spPr bwMode="auto">
            <a:xfrm>
              <a:off x="2158" y="2525"/>
              <a:ext cx="50" cy="53"/>
            </a:xfrm>
            <a:custGeom>
              <a:avLst/>
              <a:gdLst>
                <a:gd name="T0" fmla="*/ 0 w 80"/>
                <a:gd name="T1" fmla="*/ 0 h 86"/>
                <a:gd name="T2" fmla="*/ 1 w 80"/>
                <a:gd name="T3" fmla="*/ 20 h 86"/>
                <a:gd name="T4" fmla="*/ 19 w 80"/>
                <a:gd name="T5" fmla="*/ 11 h 86"/>
                <a:gd name="T6" fmla="*/ 15 w 80"/>
                <a:gd name="T7" fmla="*/ 9 h 86"/>
                <a:gd name="T8" fmla="*/ 4 w 80"/>
                <a:gd name="T9" fmla="*/ 15 h 86"/>
                <a:gd name="T10" fmla="*/ 4 w 80"/>
                <a:gd name="T11" fmla="*/ 3 h 86"/>
                <a:gd name="T12" fmla="*/ 0 w 80"/>
                <a:gd name="T13" fmla="*/ 0 h 86"/>
                <a:gd name="T14" fmla="*/ 0 w 80"/>
                <a:gd name="T15" fmla="*/ 0 h 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86"/>
                <a:gd name="T26" fmla="*/ 80 w 80"/>
                <a:gd name="T27" fmla="*/ 86 h 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86">
                  <a:moveTo>
                    <a:pt x="0" y="0"/>
                  </a:moveTo>
                  <a:lnTo>
                    <a:pt x="4" y="86"/>
                  </a:lnTo>
                  <a:lnTo>
                    <a:pt x="80" y="49"/>
                  </a:lnTo>
                  <a:lnTo>
                    <a:pt x="63" y="40"/>
                  </a:lnTo>
                  <a:lnTo>
                    <a:pt x="17" y="67"/>
                  </a:lnTo>
                  <a:lnTo>
                    <a:pt x="17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3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0" name="Freeform 1066"/>
            <p:cNvSpPr>
              <a:spLocks/>
            </p:cNvSpPr>
            <p:nvPr/>
          </p:nvSpPr>
          <p:spPr bwMode="auto">
            <a:xfrm>
              <a:off x="2707" y="2895"/>
              <a:ext cx="29" cy="206"/>
            </a:xfrm>
            <a:custGeom>
              <a:avLst/>
              <a:gdLst>
                <a:gd name="T0" fmla="*/ 2 w 45"/>
                <a:gd name="T1" fmla="*/ 0 h 324"/>
                <a:gd name="T2" fmla="*/ 12 w 45"/>
                <a:gd name="T3" fmla="*/ 14 h 324"/>
                <a:gd name="T4" fmla="*/ 8 w 45"/>
                <a:gd name="T5" fmla="*/ 83 h 324"/>
                <a:gd name="T6" fmla="*/ 0 w 45"/>
                <a:gd name="T7" fmla="*/ 78 h 324"/>
                <a:gd name="T8" fmla="*/ 2 w 45"/>
                <a:gd name="T9" fmla="*/ 0 h 324"/>
                <a:gd name="T10" fmla="*/ 2 w 45"/>
                <a:gd name="T11" fmla="*/ 0 h 3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24"/>
                <a:gd name="T20" fmla="*/ 45 w 45"/>
                <a:gd name="T21" fmla="*/ 324 h 3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24">
                  <a:moveTo>
                    <a:pt x="7" y="0"/>
                  </a:moveTo>
                  <a:lnTo>
                    <a:pt x="45" y="54"/>
                  </a:lnTo>
                  <a:lnTo>
                    <a:pt x="28" y="324"/>
                  </a:lnTo>
                  <a:lnTo>
                    <a:pt x="0" y="30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1" name="Freeform 1067"/>
            <p:cNvSpPr>
              <a:spLocks/>
            </p:cNvSpPr>
            <p:nvPr/>
          </p:nvSpPr>
          <p:spPr bwMode="auto">
            <a:xfrm>
              <a:off x="2357" y="2676"/>
              <a:ext cx="14" cy="91"/>
            </a:xfrm>
            <a:custGeom>
              <a:avLst/>
              <a:gdLst>
                <a:gd name="T0" fmla="*/ 1 w 22"/>
                <a:gd name="T1" fmla="*/ 0 h 142"/>
                <a:gd name="T2" fmla="*/ 6 w 22"/>
                <a:gd name="T3" fmla="*/ 7 h 142"/>
                <a:gd name="T4" fmla="*/ 3 w 22"/>
                <a:gd name="T5" fmla="*/ 37 h 142"/>
                <a:gd name="T6" fmla="*/ 0 w 22"/>
                <a:gd name="T7" fmla="*/ 32 h 142"/>
                <a:gd name="T8" fmla="*/ 1 w 22"/>
                <a:gd name="T9" fmla="*/ 0 h 142"/>
                <a:gd name="T10" fmla="*/ 1 w 22"/>
                <a:gd name="T11" fmla="*/ 0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42"/>
                <a:gd name="T20" fmla="*/ 22 w 22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42">
                  <a:moveTo>
                    <a:pt x="3" y="0"/>
                  </a:moveTo>
                  <a:lnTo>
                    <a:pt x="22" y="26"/>
                  </a:lnTo>
                  <a:lnTo>
                    <a:pt x="13" y="142"/>
                  </a:lnTo>
                  <a:lnTo>
                    <a:pt x="0" y="12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2" name="Freeform 1068"/>
            <p:cNvSpPr>
              <a:spLocks/>
            </p:cNvSpPr>
            <p:nvPr/>
          </p:nvSpPr>
          <p:spPr bwMode="auto">
            <a:xfrm>
              <a:off x="2147" y="2790"/>
              <a:ext cx="272" cy="71"/>
            </a:xfrm>
            <a:custGeom>
              <a:avLst/>
              <a:gdLst>
                <a:gd name="T0" fmla="*/ 0 w 427"/>
                <a:gd name="T1" fmla="*/ 11 h 112"/>
                <a:gd name="T2" fmla="*/ 36 w 427"/>
                <a:gd name="T3" fmla="*/ 11 h 112"/>
                <a:gd name="T4" fmla="*/ 35 w 427"/>
                <a:gd name="T5" fmla="*/ 10 h 112"/>
                <a:gd name="T6" fmla="*/ 34 w 427"/>
                <a:gd name="T7" fmla="*/ 10 h 112"/>
                <a:gd name="T8" fmla="*/ 32 w 427"/>
                <a:gd name="T9" fmla="*/ 8 h 112"/>
                <a:gd name="T10" fmla="*/ 31 w 427"/>
                <a:gd name="T11" fmla="*/ 6 h 112"/>
                <a:gd name="T12" fmla="*/ 29 w 427"/>
                <a:gd name="T13" fmla="*/ 4 h 112"/>
                <a:gd name="T14" fmla="*/ 28 w 427"/>
                <a:gd name="T15" fmla="*/ 3 h 112"/>
                <a:gd name="T16" fmla="*/ 29 w 427"/>
                <a:gd name="T17" fmla="*/ 2 h 112"/>
                <a:gd name="T18" fmla="*/ 31 w 427"/>
                <a:gd name="T19" fmla="*/ 1 h 112"/>
                <a:gd name="T20" fmla="*/ 35 w 427"/>
                <a:gd name="T21" fmla="*/ 0 h 112"/>
                <a:gd name="T22" fmla="*/ 42 w 427"/>
                <a:gd name="T23" fmla="*/ 0 h 112"/>
                <a:gd name="T24" fmla="*/ 48 w 427"/>
                <a:gd name="T25" fmla="*/ 0 h 112"/>
                <a:gd name="T26" fmla="*/ 55 w 427"/>
                <a:gd name="T27" fmla="*/ 1 h 112"/>
                <a:gd name="T28" fmla="*/ 62 w 427"/>
                <a:gd name="T29" fmla="*/ 1 h 112"/>
                <a:gd name="T30" fmla="*/ 68 w 427"/>
                <a:gd name="T31" fmla="*/ 2 h 112"/>
                <a:gd name="T32" fmla="*/ 71 w 427"/>
                <a:gd name="T33" fmla="*/ 2 h 112"/>
                <a:gd name="T34" fmla="*/ 73 w 427"/>
                <a:gd name="T35" fmla="*/ 3 h 112"/>
                <a:gd name="T36" fmla="*/ 90 w 427"/>
                <a:gd name="T37" fmla="*/ 8 h 112"/>
                <a:gd name="T38" fmla="*/ 82 w 427"/>
                <a:gd name="T39" fmla="*/ 14 h 112"/>
                <a:gd name="T40" fmla="*/ 110 w 427"/>
                <a:gd name="T41" fmla="*/ 18 h 112"/>
                <a:gd name="T42" fmla="*/ 90 w 427"/>
                <a:gd name="T43" fmla="*/ 29 h 112"/>
                <a:gd name="T44" fmla="*/ 66 w 427"/>
                <a:gd name="T45" fmla="*/ 23 h 112"/>
                <a:gd name="T46" fmla="*/ 66 w 427"/>
                <a:gd name="T47" fmla="*/ 23 h 112"/>
                <a:gd name="T48" fmla="*/ 64 w 427"/>
                <a:gd name="T49" fmla="*/ 23 h 112"/>
                <a:gd name="T50" fmla="*/ 63 w 427"/>
                <a:gd name="T51" fmla="*/ 23 h 112"/>
                <a:gd name="T52" fmla="*/ 61 w 427"/>
                <a:gd name="T53" fmla="*/ 23 h 112"/>
                <a:gd name="T54" fmla="*/ 58 w 427"/>
                <a:gd name="T55" fmla="*/ 24 h 112"/>
                <a:gd name="T56" fmla="*/ 55 w 427"/>
                <a:gd name="T57" fmla="*/ 25 h 112"/>
                <a:gd name="T58" fmla="*/ 51 w 427"/>
                <a:gd name="T59" fmla="*/ 25 h 112"/>
                <a:gd name="T60" fmla="*/ 48 w 427"/>
                <a:gd name="T61" fmla="*/ 26 h 112"/>
                <a:gd name="T62" fmla="*/ 43 w 427"/>
                <a:gd name="T63" fmla="*/ 25 h 112"/>
                <a:gd name="T64" fmla="*/ 38 w 427"/>
                <a:gd name="T65" fmla="*/ 24 h 112"/>
                <a:gd name="T66" fmla="*/ 33 w 427"/>
                <a:gd name="T67" fmla="*/ 23 h 112"/>
                <a:gd name="T68" fmla="*/ 30 w 427"/>
                <a:gd name="T69" fmla="*/ 23 h 112"/>
                <a:gd name="T70" fmla="*/ 25 w 427"/>
                <a:gd name="T71" fmla="*/ 22 h 112"/>
                <a:gd name="T72" fmla="*/ 22 w 427"/>
                <a:gd name="T73" fmla="*/ 21 h 112"/>
                <a:gd name="T74" fmla="*/ 20 w 427"/>
                <a:gd name="T75" fmla="*/ 20 h 112"/>
                <a:gd name="T76" fmla="*/ 20 w 427"/>
                <a:gd name="T77" fmla="*/ 20 h 112"/>
                <a:gd name="T78" fmla="*/ 26 w 427"/>
                <a:gd name="T79" fmla="*/ 16 h 112"/>
                <a:gd name="T80" fmla="*/ 0 w 427"/>
                <a:gd name="T81" fmla="*/ 11 h 112"/>
                <a:gd name="T82" fmla="*/ 0 w 427"/>
                <a:gd name="T83" fmla="*/ 11 h 11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7"/>
                <a:gd name="T127" fmla="*/ 0 h 112"/>
                <a:gd name="T128" fmla="*/ 427 w 427"/>
                <a:gd name="T129" fmla="*/ 112 h 11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7" h="112">
                  <a:moveTo>
                    <a:pt x="0" y="42"/>
                  </a:moveTo>
                  <a:lnTo>
                    <a:pt x="140" y="42"/>
                  </a:lnTo>
                  <a:lnTo>
                    <a:pt x="137" y="40"/>
                  </a:lnTo>
                  <a:lnTo>
                    <a:pt x="131" y="36"/>
                  </a:lnTo>
                  <a:lnTo>
                    <a:pt x="123" y="31"/>
                  </a:lnTo>
                  <a:lnTo>
                    <a:pt x="118" y="25"/>
                  </a:lnTo>
                  <a:lnTo>
                    <a:pt x="110" y="17"/>
                  </a:lnTo>
                  <a:lnTo>
                    <a:pt x="108" y="13"/>
                  </a:lnTo>
                  <a:lnTo>
                    <a:pt x="112" y="8"/>
                  </a:lnTo>
                  <a:lnTo>
                    <a:pt x="121" y="4"/>
                  </a:lnTo>
                  <a:lnTo>
                    <a:pt x="137" y="0"/>
                  </a:lnTo>
                  <a:lnTo>
                    <a:pt x="161" y="0"/>
                  </a:lnTo>
                  <a:lnTo>
                    <a:pt x="188" y="0"/>
                  </a:lnTo>
                  <a:lnTo>
                    <a:pt x="215" y="4"/>
                  </a:lnTo>
                  <a:lnTo>
                    <a:pt x="241" y="4"/>
                  </a:lnTo>
                  <a:lnTo>
                    <a:pt x="262" y="8"/>
                  </a:lnTo>
                  <a:lnTo>
                    <a:pt x="277" y="8"/>
                  </a:lnTo>
                  <a:lnTo>
                    <a:pt x="283" y="10"/>
                  </a:lnTo>
                  <a:lnTo>
                    <a:pt x="349" y="32"/>
                  </a:lnTo>
                  <a:lnTo>
                    <a:pt x="315" y="55"/>
                  </a:lnTo>
                  <a:lnTo>
                    <a:pt x="427" y="72"/>
                  </a:lnTo>
                  <a:lnTo>
                    <a:pt x="349" y="112"/>
                  </a:lnTo>
                  <a:lnTo>
                    <a:pt x="253" y="88"/>
                  </a:lnTo>
                  <a:lnTo>
                    <a:pt x="249" y="88"/>
                  </a:lnTo>
                  <a:lnTo>
                    <a:pt x="243" y="90"/>
                  </a:lnTo>
                  <a:lnTo>
                    <a:pt x="235" y="93"/>
                  </a:lnTo>
                  <a:lnTo>
                    <a:pt x="224" y="95"/>
                  </a:lnTo>
                  <a:lnTo>
                    <a:pt x="213" y="97"/>
                  </a:lnTo>
                  <a:lnTo>
                    <a:pt x="197" y="99"/>
                  </a:lnTo>
                  <a:lnTo>
                    <a:pt x="184" y="101"/>
                  </a:lnTo>
                  <a:lnTo>
                    <a:pt x="167" y="97"/>
                  </a:lnTo>
                  <a:lnTo>
                    <a:pt x="148" y="95"/>
                  </a:lnTo>
                  <a:lnTo>
                    <a:pt x="129" y="93"/>
                  </a:lnTo>
                  <a:lnTo>
                    <a:pt x="114" y="90"/>
                  </a:lnTo>
                  <a:lnTo>
                    <a:pt x="99" y="86"/>
                  </a:lnTo>
                  <a:lnTo>
                    <a:pt x="87" y="82"/>
                  </a:lnTo>
                  <a:lnTo>
                    <a:pt x="80" y="80"/>
                  </a:lnTo>
                  <a:lnTo>
                    <a:pt x="78" y="80"/>
                  </a:lnTo>
                  <a:lnTo>
                    <a:pt x="100" y="63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8A8A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3" name="Freeform 1069"/>
            <p:cNvSpPr>
              <a:spLocks/>
            </p:cNvSpPr>
            <p:nvPr/>
          </p:nvSpPr>
          <p:spPr bwMode="auto">
            <a:xfrm>
              <a:off x="2202" y="2299"/>
              <a:ext cx="66" cy="85"/>
            </a:xfrm>
            <a:custGeom>
              <a:avLst/>
              <a:gdLst>
                <a:gd name="T0" fmla="*/ 0 w 105"/>
                <a:gd name="T1" fmla="*/ 27 h 135"/>
                <a:gd name="T2" fmla="*/ 3 w 105"/>
                <a:gd name="T3" fmla="*/ 21 h 135"/>
                <a:gd name="T4" fmla="*/ 1 w 105"/>
                <a:gd name="T5" fmla="*/ 0 h 135"/>
                <a:gd name="T6" fmla="*/ 26 w 105"/>
                <a:gd name="T7" fmla="*/ 0 h 135"/>
                <a:gd name="T8" fmla="*/ 26 w 105"/>
                <a:gd name="T9" fmla="*/ 8 h 135"/>
                <a:gd name="T10" fmla="*/ 26 w 105"/>
                <a:gd name="T11" fmla="*/ 16 h 135"/>
                <a:gd name="T12" fmla="*/ 23 w 105"/>
                <a:gd name="T13" fmla="*/ 16 h 135"/>
                <a:gd name="T14" fmla="*/ 19 w 105"/>
                <a:gd name="T15" fmla="*/ 24 h 135"/>
                <a:gd name="T16" fmla="*/ 13 w 105"/>
                <a:gd name="T17" fmla="*/ 25 h 135"/>
                <a:gd name="T18" fmla="*/ 11 w 105"/>
                <a:gd name="T19" fmla="*/ 34 h 135"/>
                <a:gd name="T20" fmla="*/ 0 w 105"/>
                <a:gd name="T21" fmla="*/ 27 h 135"/>
                <a:gd name="T22" fmla="*/ 0 w 105"/>
                <a:gd name="T23" fmla="*/ 27 h 1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5"/>
                <a:gd name="T37" fmla="*/ 0 h 135"/>
                <a:gd name="T38" fmla="*/ 105 w 105"/>
                <a:gd name="T39" fmla="*/ 135 h 1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5" h="135">
                  <a:moveTo>
                    <a:pt x="0" y="110"/>
                  </a:moveTo>
                  <a:lnTo>
                    <a:pt x="10" y="85"/>
                  </a:lnTo>
                  <a:lnTo>
                    <a:pt x="4" y="0"/>
                  </a:lnTo>
                  <a:lnTo>
                    <a:pt x="105" y="0"/>
                  </a:lnTo>
                  <a:lnTo>
                    <a:pt x="105" y="32"/>
                  </a:lnTo>
                  <a:lnTo>
                    <a:pt x="105" y="62"/>
                  </a:lnTo>
                  <a:lnTo>
                    <a:pt x="91" y="62"/>
                  </a:lnTo>
                  <a:lnTo>
                    <a:pt x="74" y="97"/>
                  </a:lnTo>
                  <a:lnTo>
                    <a:pt x="53" y="102"/>
                  </a:lnTo>
                  <a:lnTo>
                    <a:pt x="46" y="135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4" name="Freeform 1070"/>
            <p:cNvSpPr>
              <a:spLocks/>
            </p:cNvSpPr>
            <p:nvPr/>
          </p:nvSpPr>
          <p:spPr bwMode="auto">
            <a:xfrm>
              <a:off x="2189" y="2282"/>
              <a:ext cx="84" cy="77"/>
            </a:xfrm>
            <a:custGeom>
              <a:avLst/>
              <a:gdLst>
                <a:gd name="T0" fmla="*/ 33 w 133"/>
                <a:gd name="T1" fmla="*/ 4 h 120"/>
                <a:gd name="T2" fmla="*/ 33 w 133"/>
                <a:gd name="T3" fmla="*/ 5 h 120"/>
                <a:gd name="T4" fmla="*/ 32 w 133"/>
                <a:gd name="T5" fmla="*/ 8 h 120"/>
                <a:gd name="T6" fmla="*/ 30 w 133"/>
                <a:gd name="T7" fmla="*/ 11 h 120"/>
                <a:gd name="T8" fmla="*/ 28 w 133"/>
                <a:gd name="T9" fmla="*/ 12 h 120"/>
                <a:gd name="T10" fmla="*/ 27 w 133"/>
                <a:gd name="T11" fmla="*/ 13 h 120"/>
                <a:gd name="T12" fmla="*/ 25 w 133"/>
                <a:gd name="T13" fmla="*/ 15 h 120"/>
                <a:gd name="T14" fmla="*/ 22 w 133"/>
                <a:gd name="T15" fmla="*/ 15 h 120"/>
                <a:gd name="T16" fmla="*/ 21 w 133"/>
                <a:gd name="T17" fmla="*/ 15 h 120"/>
                <a:gd name="T18" fmla="*/ 21 w 133"/>
                <a:gd name="T19" fmla="*/ 15 h 120"/>
                <a:gd name="T20" fmla="*/ 18 w 133"/>
                <a:gd name="T21" fmla="*/ 11 h 120"/>
                <a:gd name="T22" fmla="*/ 16 w 133"/>
                <a:gd name="T23" fmla="*/ 12 h 120"/>
                <a:gd name="T24" fmla="*/ 14 w 133"/>
                <a:gd name="T25" fmla="*/ 13 h 120"/>
                <a:gd name="T26" fmla="*/ 13 w 133"/>
                <a:gd name="T27" fmla="*/ 15 h 120"/>
                <a:gd name="T28" fmla="*/ 13 w 133"/>
                <a:gd name="T29" fmla="*/ 19 h 120"/>
                <a:gd name="T30" fmla="*/ 13 w 133"/>
                <a:gd name="T31" fmla="*/ 19 h 120"/>
                <a:gd name="T32" fmla="*/ 13 w 133"/>
                <a:gd name="T33" fmla="*/ 22 h 120"/>
                <a:gd name="T34" fmla="*/ 13 w 133"/>
                <a:gd name="T35" fmla="*/ 24 h 120"/>
                <a:gd name="T36" fmla="*/ 13 w 133"/>
                <a:gd name="T37" fmla="*/ 27 h 120"/>
                <a:gd name="T38" fmla="*/ 15 w 133"/>
                <a:gd name="T39" fmla="*/ 30 h 120"/>
                <a:gd name="T40" fmla="*/ 16 w 133"/>
                <a:gd name="T41" fmla="*/ 31 h 120"/>
                <a:gd name="T42" fmla="*/ 15 w 133"/>
                <a:gd name="T43" fmla="*/ 31 h 120"/>
                <a:gd name="T44" fmla="*/ 13 w 133"/>
                <a:gd name="T45" fmla="*/ 31 h 120"/>
                <a:gd name="T46" fmla="*/ 10 w 133"/>
                <a:gd name="T47" fmla="*/ 31 h 120"/>
                <a:gd name="T48" fmla="*/ 8 w 133"/>
                <a:gd name="T49" fmla="*/ 31 h 120"/>
                <a:gd name="T50" fmla="*/ 5 w 133"/>
                <a:gd name="T51" fmla="*/ 30 h 120"/>
                <a:gd name="T52" fmla="*/ 3 w 133"/>
                <a:gd name="T53" fmla="*/ 28 h 120"/>
                <a:gd name="T54" fmla="*/ 1 w 133"/>
                <a:gd name="T55" fmla="*/ 27 h 120"/>
                <a:gd name="T56" fmla="*/ 1 w 133"/>
                <a:gd name="T57" fmla="*/ 27 h 120"/>
                <a:gd name="T58" fmla="*/ 0 w 133"/>
                <a:gd name="T59" fmla="*/ 26 h 120"/>
                <a:gd name="T60" fmla="*/ 0 w 133"/>
                <a:gd name="T61" fmla="*/ 25 h 120"/>
                <a:gd name="T62" fmla="*/ 0 w 133"/>
                <a:gd name="T63" fmla="*/ 23 h 120"/>
                <a:gd name="T64" fmla="*/ 0 w 133"/>
                <a:gd name="T65" fmla="*/ 21 h 120"/>
                <a:gd name="T66" fmla="*/ 0 w 133"/>
                <a:gd name="T67" fmla="*/ 18 h 120"/>
                <a:gd name="T68" fmla="*/ 0 w 133"/>
                <a:gd name="T69" fmla="*/ 15 h 120"/>
                <a:gd name="T70" fmla="*/ 0 w 133"/>
                <a:gd name="T71" fmla="*/ 13 h 120"/>
                <a:gd name="T72" fmla="*/ 1 w 133"/>
                <a:gd name="T73" fmla="*/ 11 h 120"/>
                <a:gd name="T74" fmla="*/ 1 w 133"/>
                <a:gd name="T75" fmla="*/ 8 h 120"/>
                <a:gd name="T76" fmla="*/ 1 w 133"/>
                <a:gd name="T77" fmla="*/ 6 h 120"/>
                <a:gd name="T78" fmla="*/ 2 w 133"/>
                <a:gd name="T79" fmla="*/ 4 h 120"/>
                <a:gd name="T80" fmla="*/ 2 w 133"/>
                <a:gd name="T81" fmla="*/ 3 h 120"/>
                <a:gd name="T82" fmla="*/ 4 w 133"/>
                <a:gd name="T83" fmla="*/ 1 h 120"/>
                <a:gd name="T84" fmla="*/ 4 w 133"/>
                <a:gd name="T85" fmla="*/ 0 h 120"/>
                <a:gd name="T86" fmla="*/ 33 w 133"/>
                <a:gd name="T87" fmla="*/ 4 h 120"/>
                <a:gd name="T88" fmla="*/ 33 w 133"/>
                <a:gd name="T89" fmla="*/ 4 h 12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3"/>
                <a:gd name="T136" fmla="*/ 0 h 120"/>
                <a:gd name="T137" fmla="*/ 133 w 133"/>
                <a:gd name="T138" fmla="*/ 120 h 12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3" h="120">
                  <a:moveTo>
                    <a:pt x="133" y="15"/>
                  </a:moveTo>
                  <a:lnTo>
                    <a:pt x="132" y="19"/>
                  </a:lnTo>
                  <a:lnTo>
                    <a:pt x="126" y="32"/>
                  </a:lnTo>
                  <a:lnTo>
                    <a:pt x="120" y="40"/>
                  </a:lnTo>
                  <a:lnTo>
                    <a:pt x="112" y="45"/>
                  </a:lnTo>
                  <a:lnTo>
                    <a:pt x="105" y="49"/>
                  </a:lnTo>
                  <a:lnTo>
                    <a:pt x="97" y="57"/>
                  </a:lnTo>
                  <a:lnTo>
                    <a:pt x="88" y="57"/>
                  </a:lnTo>
                  <a:lnTo>
                    <a:pt x="86" y="57"/>
                  </a:lnTo>
                  <a:lnTo>
                    <a:pt x="84" y="57"/>
                  </a:lnTo>
                  <a:lnTo>
                    <a:pt x="71" y="40"/>
                  </a:lnTo>
                  <a:lnTo>
                    <a:pt x="65" y="44"/>
                  </a:lnTo>
                  <a:lnTo>
                    <a:pt x="55" y="51"/>
                  </a:lnTo>
                  <a:lnTo>
                    <a:pt x="52" y="57"/>
                  </a:lnTo>
                  <a:lnTo>
                    <a:pt x="54" y="70"/>
                  </a:lnTo>
                  <a:lnTo>
                    <a:pt x="50" y="74"/>
                  </a:lnTo>
                  <a:lnTo>
                    <a:pt x="50" y="82"/>
                  </a:lnTo>
                  <a:lnTo>
                    <a:pt x="50" y="91"/>
                  </a:lnTo>
                  <a:lnTo>
                    <a:pt x="54" y="101"/>
                  </a:lnTo>
                  <a:lnTo>
                    <a:pt x="57" y="112"/>
                  </a:lnTo>
                  <a:lnTo>
                    <a:pt x="63" y="120"/>
                  </a:lnTo>
                  <a:lnTo>
                    <a:pt x="59" y="120"/>
                  </a:lnTo>
                  <a:lnTo>
                    <a:pt x="52" y="120"/>
                  </a:lnTo>
                  <a:lnTo>
                    <a:pt x="40" y="120"/>
                  </a:lnTo>
                  <a:lnTo>
                    <a:pt x="31" y="120"/>
                  </a:lnTo>
                  <a:lnTo>
                    <a:pt x="19" y="112"/>
                  </a:lnTo>
                  <a:lnTo>
                    <a:pt x="10" y="106"/>
                  </a:lnTo>
                  <a:lnTo>
                    <a:pt x="4" y="103"/>
                  </a:lnTo>
                  <a:lnTo>
                    <a:pt x="2" y="101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0" y="59"/>
                  </a:lnTo>
                  <a:lnTo>
                    <a:pt x="0" y="49"/>
                  </a:lnTo>
                  <a:lnTo>
                    <a:pt x="2" y="40"/>
                  </a:lnTo>
                  <a:lnTo>
                    <a:pt x="2" y="30"/>
                  </a:lnTo>
                  <a:lnTo>
                    <a:pt x="4" y="23"/>
                  </a:lnTo>
                  <a:lnTo>
                    <a:pt x="6" y="15"/>
                  </a:lnTo>
                  <a:lnTo>
                    <a:pt x="8" y="9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133" y="1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5" name="Freeform 1071"/>
            <p:cNvSpPr>
              <a:spLocks/>
            </p:cNvSpPr>
            <p:nvPr/>
          </p:nvSpPr>
          <p:spPr bwMode="auto">
            <a:xfrm>
              <a:off x="2179" y="2243"/>
              <a:ext cx="119" cy="70"/>
            </a:xfrm>
            <a:custGeom>
              <a:avLst/>
              <a:gdLst>
                <a:gd name="T0" fmla="*/ 0 w 188"/>
                <a:gd name="T1" fmla="*/ 20 h 110"/>
                <a:gd name="T2" fmla="*/ 0 w 188"/>
                <a:gd name="T3" fmla="*/ 18 h 110"/>
                <a:gd name="T4" fmla="*/ 3 w 188"/>
                <a:gd name="T5" fmla="*/ 17 h 110"/>
                <a:gd name="T6" fmla="*/ 3 w 188"/>
                <a:gd name="T7" fmla="*/ 16 h 110"/>
                <a:gd name="T8" fmla="*/ 5 w 188"/>
                <a:gd name="T9" fmla="*/ 13 h 110"/>
                <a:gd name="T10" fmla="*/ 8 w 188"/>
                <a:gd name="T11" fmla="*/ 10 h 110"/>
                <a:gd name="T12" fmla="*/ 11 w 188"/>
                <a:gd name="T13" fmla="*/ 6 h 110"/>
                <a:gd name="T14" fmla="*/ 14 w 188"/>
                <a:gd name="T15" fmla="*/ 3 h 110"/>
                <a:gd name="T16" fmla="*/ 17 w 188"/>
                <a:gd name="T17" fmla="*/ 2 h 110"/>
                <a:gd name="T18" fmla="*/ 20 w 188"/>
                <a:gd name="T19" fmla="*/ 0 h 110"/>
                <a:gd name="T20" fmla="*/ 24 w 188"/>
                <a:gd name="T21" fmla="*/ 1 h 110"/>
                <a:gd name="T22" fmla="*/ 28 w 188"/>
                <a:gd name="T23" fmla="*/ 1 h 110"/>
                <a:gd name="T24" fmla="*/ 32 w 188"/>
                <a:gd name="T25" fmla="*/ 3 h 110"/>
                <a:gd name="T26" fmla="*/ 35 w 188"/>
                <a:gd name="T27" fmla="*/ 5 h 110"/>
                <a:gd name="T28" fmla="*/ 38 w 188"/>
                <a:gd name="T29" fmla="*/ 8 h 110"/>
                <a:gd name="T30" fmla="*/ 39 w 188"/>
                <a:gd name="T31" fmla="*/ 10 h 110"/>
                <a:gd name="T32" fmla="*/ 40 w 188"/>
                <a:gd name="T33" fmla="*/ 13 h 110"/>
                <a:gd name="T34" fmla="*/ 40 w 188"/>
                <a:gd name="T35" fmla="*/ 14 h 110"/>
                <a:gd name="T36" fmla="*/ 41 w 188"/>
                <a:gd name="T37" fmla="*/ 17 h 110"/>
                <a:gd name="T38" fmla="*/ 41 w 188"/>
                <a:gd name="T39" fmla="*/ 20 h 110"/>
                <a:gd name="T40" fmla="*/ 42 w 188"/>
                <a:gd name="T41" fmla="*/ 22 h 110"/>
                <a:gd name="T42" fmla="*/ 47 w 188"/>
                <a:gd name="T43" fmla="*/ 25 h 110"/>
                <a:gd name="T44" fmla="*/ 47 w 188"/>
                <a:gd name="T45" fmla="*/ 29 h 110"/>
                <a:gd name="T46" fmla="*/ 0 w 188"/>
                <a:gd name="T47" fmla="*/ 20 h 110"/>
                <a:gd name="T48" fmla="*/ 0 w 188"/>
                <a:gd name="T49" fmla="*/ 20 h 1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8"/>
                <a:gd name="T76" fmla="*/ 0 h 110"/>
                <a:gd name="T77" fmla="*/ 188 w 188"/>
                <a:gd name="T78" fmla="*/ 110 h 1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8" h="110">
                  <a:moveTo>
                    <a:pt x="0" y="80"/>
                  </a:moveTo>
                  <a:lnTo>
                    <a:pt x="0" y="69"/>
                  </a:lnTo>
                  <a:lnTo>
                    <a:pt x="10" y="65"/>
                  </a:lnTo>
                  <a:lnTo>
                    <a:pt x="12" y="61"/>
                  </a:lnTo>
                  <a:lnTo>
                    <a:pt x="19" y="50"/>
                  </a:lnTo>
                  <a:lnTo>
                    <a:pt x="31" y="36"/>
                  </a:lnTo>
                  <a:lnTo>
                    <a:pt x="42" y="25"/>
                  </a:lnTo>
                  <a:lnTo>
                    <a:pt x="55" y="12"/>
                  </a:lnTo>
                  <a:lnTo>
                    <a:pt x="67" y="6"/>
                  </a:lnTo>
                  <a:lnTo>
                    <a:pt x="80" y="0"/>
                  </a:lnTo>
                  <a:lnTo>
                    <a:pt x="95" y="2"/>
                  </a:lnTo>
                  <a:lnTo>
                    <a:pt x="110" y="4"/>
                  </a:lnTo>
                  <a:lnTo>
                    <a:pt x="126" y="10"/>
                  </a:lnTo>
                  <a:lnTo>
                    <a:pt x="137" y="19"/>
                  </a:lnTo>
                  <a:lnTo>
                    <a:pt x="148" y="32"/>
                  </a:lnTo>
                  <a:lnTo>
                    <a:pt x="152" y="40"/>
                  </a:lnTo>
                  <a:lnTo>
                    <a:pt x="156" y="48"/>
                  </a:lnTo>
                  <a:lnTo>
                    <a:pt x="156" y="55"/>
                  </a:lnTo>
                  <a:lnTo>
                    <a:pt x="160" y="65"/>
                  </a:lnTo>
                  <a:lnTo>
                    <a:pt x="162" y="78"/>
                  </a:lnTo>
                  <a:lnTo>
                    <a:pt x="164" y="84"/>
                  </a:lnTo>
                  <a:lnTo>
                    <a:pt x="188" y="99"/>
                  </a:lnTo>
                  <a:lnTo>
                    <a:pt x="188" y="11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6" name="Freeform 1072"/>
            <p:cNvSpPr>
              <a:spLocks/>
            </p:cNvSpPr>
            <p:nvPr/>
          </p:nvSpPr>
          <p:spPr bwMode="auto">
            <a:xfrm>
              <a:off x="2196" y="2255"/>
              <a:ext cx="29" cy="34"/>
            </a:xfrm>
            <a:custGeom>
              <a:avLst/>
              <a:gdLst>
                <a:gd name="T0" fmla="*/ 0 w 45"/>
                <a:gd name="T1" fmla="*/ 11 h 55"/>
                <a:gd name="T2" fmla="*/ 0 w 45"/>
                <a:gd name="T3" fmla="*/ 10 h 55"/>
                <a:gd name="T4" fmla="*/ 1 w 45"/>
                <a:gd name="T5" fmla="*/ 8 h 55"/>
                <a:gd name="T6" fmla="*/ 3 w 45"/>
                <a:gd name="T7" fmla="*/ 6 h 55"/>
                <a:gd name="T8" fmla="*/ 5 w 45"/>
                <a:gd name="T9" fmla="*/ 4 h 55"/>
                <a:gd name="T10" fmla="*/ 8 w 45"/>
                <a:gd name="T11" fmla="*/ 1 h 55"/>
                <a:gd name="T12" fmla="*/ 10 w 45"/>
                <a:gd name="T13" fmla="*/ 1 h 55"/>
                <a:gd name="T14" fmla="*/ 12 w 45"/>
                <a:gd name="T15" fmla="*/ 0 h 55"/>
                <a:gd name="T16" fmla="*/ 12 w 45"/>
                <a:gd name="T17" fmla="*/ 0 h 55"/>
                <a:gd name="T18" fmla="*/ 12 w 45"/>
                <a:gd name="T19" fmla="*/ 0 h 55"/>
                <a:gd name="T20" fmla="*/ 10 w 45"/>
                <a:gd name="T21" fmla="*/ 1 h 55"/>
                <a:gd name="T22" fmla="*/ 8 w 45"/>
                <a:gd name="T23" fmla="*/ 4 h 55"/>
                <a:gd name="T24" fmla="*/ 8 w 45"/>
                <a:gd name="T25" fmla="*/ 6 h 55"/>
                <a:gd name="T26" fmla="*/ 8 w 45"/>
                <a:gd name="T27" fmla="*/ 7 h 55"/>
                <a:gd name="T28" fmla="*/ 9 w 45"/>
                <a:gd name="T29" fmla="*/ 11 h 55"/>
                <a:gd name="T30" fmla="*/ 10 w 45"/>
                <a:gd name="T31" fmla="*/ 12 h 55"/>
                <a:gd name="T32" fmla="*/ 11 w 45"/>
                <a:gd name="T33" fmla="*/ 13 h 55"/>
                <a:gd name="T34" fmla="*/ 0 w 45"/>
                <a:gd name="T35" fmla="*/ 11 h 55"/>
                <a:gd name="T36" fmla="*/ 0 w 45"/>
                <a:gd name="T37" fmla="*/ 11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5"/>
                <a:gd name="T58" fmla="*/ 0 h 55"/>
                <a:gd name="T59" fmla="*/ 45 w 4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5" h="55">
                  <a:moveTo>
                    <a:pt x="0" y="46"/>
                  </a:moveTo>
                  <a:lnTo>
                    <a:pt x="0" y="42"/>
                  </a:lnTo>
                  <a:lnTo>
                    <a:pt x="5" y="34"/>
                  </a:lnTo>
                  <a:lnTo>
                    <a:pt x="11" y="23"/>
                  </a:lnTo>
                  <a:lnTo>
                    <a:pt x="19" y="15"/>
                  </a:lnTo>
                  <a:lnTo>
                    <a:pt x="28" y="6"/>
                  </a:lnTo>
                  <a:lnTo>
                    <a:pt x="36" y="2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36" y="6"/>
                  </a:lnTo>
                  <a:lnTo>
                    <a:pt x="30" y="14"/>
                  </a:lnTo>
                  <a:lnTo>
                    <a:pt x="28" y="23"/>
                  </a:lnTo>
                  <a:lnTo>
                    <a:pt x="28" y="33"/>
                  </a:lnTo>
                  <a:lnTo>
                    <a:pt x="34" y="44"/>
                  </a:lnTo>
                  <a:lnTo>
                    <a:pt x="38" y="52"/>
                  </a:lnTo>
                  <a:lnTo>
                    <a:pt x="42" y="55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B3B0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7" name="Freeform 1073"/>
            <p:cNvSpPr>
              <a:spLocks/>
            </p:cNvSpPr>
            <p:nvPr/>
          </p:nvSpPr>
          <p:spPr bwMode="auto">
            <a:xfrm>
              <a:off x="2248" y="2258"/>
              <a:ext cx="28" cy="41"/>
            </a:xfrm>
            <a:custGeom>
              <a:avLst/>
              <a:gdLst>
                <a:gd name="T0" fmla="*/ 2 w 44"/>
                <a:gd name="T1" fmla="*/ 0 h 63"/>
                <a:gd name="T2" fmla="*/ 2 w 44"/>
                <a:gd name="T3" fmla="*/ 0 h 63"/>
                <a:gd name="T4" fmla="*/ 4 w 44"/>
                <a:gd name="T5" fmla="*/ 1 h 63"/>
                <a:gd name="T6" fmla="*/ 6 w 44"/>
                <a:gd name="T7" fmla="*/ 2 h 63"/>
                <a:gd name="T8" fmla="*/ 8 w 44"/>
                <a:gd name="T9" fmla="*/ 6 h 63"/>
                <a:gd name="T10" fmla="*/ 10 w 44"/>
                <a:gd name="T11" fmla="*/ 9 h 63"/>
                <a:gd name="T12" fmla="*/ 11 w 44"/>
                <a:gd name="T13" fmla="*/ 13 h 63"/>
                <a:gd name="T14" fmla="*/ 11 w 44"/>
                <a:gd name="T15" fmla="*/ 15 h 63"/>
                <a:gd name="T16" fmla="*/ 11 w 44"/>
                <a:gd name="T17" fmla="*/ 18 h 63"/>
                <a:gd name="T18" fmla="*/ 0 w 44"/>
                <a:gd name="T19" fmla="*/ 14 h 63"/>
                <a:gd name="T20" fmla="*/ 0 w 44"/>
                <a:gd name="T21" fmla="*/ 13 h 63"/>
                <a:gd name="T22" fmla="*/ 1 w 44"/>
                <a:gd name="T23" fmla="*/ 10 h 63"/>
                <a:gd name="T24" fmla="*/ 2 w 44"/>
                <a:gd name="T25" fmla="*/ 8 h 63"/>
                <a:gd name="T26" fmla="*/ 3 w 44"/>
                <a:gd name="T27" fmla="*/ 5 h 63"/>
                <a:gd name="T28" fmla="*/ 2 w 44"/>
                <a:gd name="T29" fmla="*/ 2 h 63"/>
                <a:gd name="T30" fmla="*/ 2 w 44"/>
                <a:gd name="T31" fmla="*/ 1 h 63"/>
                <a:gd name="T32" fmla="*/ 2 w 44"/>
                <a:gd name="T33" fmla="*/ 0 h 63"/>
                <a:gd name="T34" fmla="*/ 2 w 44"/>
                <a:gd name="T35" fmla="*/ 0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63"/>
                <a:gd name="T56" fmla="*/ 44 w 44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63">
                  <a:moveTo>
                    <a:pt x="6" y="0"/>
                  </a:moveTo>
                  <a:lnTo>
                    <a:pt x="8" y="0"/>
                  </a:lnTo>
                  <a:lnTo>
                    <a:pt x="16" y="2"/>
                  </a:lnTo>
                  <a:lnTo>
                    <a:pt x="25" y="7"/>
                  </a:lnTo>
                  <a:lnTo>
                    <a:pt x="33" y="21"/>
                  </a:lnTo>
                  <a:lnTo>
                    <a:pt x="39" y="32"/>
                  </a:lnTo>
                  <a:lnTo>
                    <a:pt x="42" y="47"/>
                  </a:lnTo>
                  <a:lnTo>
                    <a:pt x="42" y="55"/>
                  </a:lnTo>
                  <a:lnTo>
                    <a:pt x="44" y="63"/>
                  </a:lnTo>
                  <a:lnTo>
                    <a:pt x="0" y="53"/>
                  </a:lnTo>
                  <a:lnTo>
                    <a:pt x="0" y="47"/>
                  </a:lnTo>
                  <a:lnTo>
                    <a:pt x="2" y="38"/>
                  </a:lnTo>
                  <a:lnTo>
                    <a:pt x="6" y="28"/>
                  </a:lnTo>
                  <a:lnTo>
                    <a:pt x="10" y="17"/>
                  </a:lnTo>
                  <a:lnTo>
                    <a:pt x="8" y="7"/>
                  </a:lnTo>
                  <a:lnTo>
                    <a:pt x="8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3B0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8" name="Freeform 1074"/>
            <p:cNvSpPr>
              <a:spLocks/>
            </p:cNvSpPr>
            <p:nvPr/>
          </p:nvSpPr>
          <p:spPr bwMode="auto">
            <a:xfrm>
              <a:off x="2293" y="2345"/>
              <a:ext cx="104" cy="123"/>
            </a:xfrm>
            <a:custGeom>
              <a:avLst/>
              <a:gdLst>
                <a:gd name="T0" fmla="*/ 11 w 163"/>
                <a:gd name="T1" fmla="*/ 14 h 194"/>
                <a:gd name="T2" fmla="*/ 17 w 163"/>
                <a:gd name="T3" fmla="*/ 2 h 194"/>
                <a:gd name="T4" fmla="*/ 19 w 163"/>
                <a:gd name="T5" fmla="*/ 0 h 194"/>
                <a:gd name="T6" fmla="*/ 40 w 163"/>
                <a:gd name="T7" fmla="*/ 2 h 194"/>
                <a:gd name="T8" fmla="*/ 42 w 163"/>
                <a:gd name="T9" fmla="*/ 3 h 194"/>
                <a:gd name="T10" fmla="*/ 26 w 163"/>
                <a:gd name="T11" fmla="*/ 48 h 194"/>
                <a:gd name="T12" fmla="*/ 22 w 163"/>
                <a:gd name="T13" fmla="*/ 49 h 194"/>
                <a:gd name="T14" fmla="*/ 0 w 163"/>
                <a:gd name="T15" fmla="*/ 38 h 194"/>
                <a:gd name="T16" fmla="*/ 11 w 163"/>
                <a:gd name="T17" fmla="*/ 14 h 194"/>
                <a:gd name="T18" fmla="*/ 11 w 163"/>
                <a:gd name="T19" fmla="*/ 14 h 1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3"/>
                <a:gd name="T31" fmla="*/ 0 h 194"/>
                <a:gd name="T32" fmla="*/ 163 w 163"/>
                <a:gd name="T33" fmla="*/ 194 h 1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3" h="194">
                  <a:moveTo>
                    <a:pt x="43" y="53"/>
                  </a:moveTo>
                  <a:lnTo>
                    <a:pt x="66" y="6"/>
                  </a:lnTo>
                  <a:lnTo>
                    <a:pt x="70" y="0"/>
                  </a:lnTo>
                  <a:lnTo>
                    <a:pt x="152" y="6"/>
                  </a:lnTo>
                  <a:lnTo>
                    <a:pt x="163" y="13"/>
                  </a:lnTo>
                  <a:lnTo>
                    <a:pt x="102" y="188"/>
                  </a:lnTo>
                  <a:lnTo>
                    <a:pt x="85" y="194"/>
                  </a:lnTo>
                  <a:lnTo>
                    <a:pt x="0" y="148"/>
                  </a:lnTo>
                  <a:lnTo>
                    <a:pt x="43" y="53"/>
                  </a:lnTo>
                  <a:close/>
                </a:path>
              </a:pathLst>
            </a:custGeom>
            <a:solidFill>
              <a:srgbClr val="875E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19" name="Freeform 1075"/>
            <p:cNvSpPr>
              <a:spLocks/>
            </p:cNvSpPr>
            <p:nvPr/>
          </p:nvSpPr>
          <p:spPr bwMode="auto">
            <a:xfrm>
              <a:off x="2298" y="2370"/>
              <a:ext cx="33" cy="43"/>
            </a:xfrm>
            <a:custGeom>
              <a:avLst/>
              <a:gdLst>
                <a:gd name="T0" fmla="*/ 0 w 52"/>
                <a:gd name="T1" fmla="*/ 14 h 68"/>
                <a:gd name="T2" fmla="*/ 3 w 52"/>
                <a:gd name="T3" fmla="*/ 10 h 68"/>
                <a:gd name="T4" fmla="*/ 4 w 52"/>
                <a:gd name="T5" fmla="*/ 5 h 68"/>
                <a:gd name="T6" fmla="*/ 8 w 52"/>
                <a:gd name="T7" fmla="*/ 2 h 68"/>
                <a:gd name="T8" fmla="*/ 13 w 52"/>
                <a:gd name="T9" fmla="*/ 0 h 68"/>
                <a:gd name="T10" fmla="*/ 13 w 52"/>
                <a:gd name="T11" fmla="*/ 2 h 68"/>
                <a:gd name="T12" fmla="*/ 10 w 52"/>
                <a:gd name="T13" fmla="*/ 5 h 68"/>
                <a:gd name="T14" fmla="*/ 6 w 52"/>
                <a:gd name="T15" fmla="*/ 11 h 68"/>
                <a:gd name="T16" fmla="*/ 3 w 52"/>
                <a:gd name="T17" fmla="*/ 17 h 68"/>
                <a:gd name="T18" fmla="*/ 0 w 52"/>
                <a:gd name="T19" fmla="*/ 14 h 68"/>
                <a:gd name="T20" fmla="*/ 0 w 52"/>
                <a:gd name="T21" fmla="*/ 14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2"/>
                <a:gd name="T34" fmla="*/ 0 h 68"/>
                <a:gd name="T35" fmla="*/ 52 w 52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2" h="68">
                  <a:moveTo>
                    <a:pt x="0" y="53"/>
                  </a:moveTo>
                  <a:lnTo>
                    <a:pt x="12" y="40"/>
                  </a:lnTo>
                  <a:lnTo>
                    <a:pt x="16" y="21"/>
                  </a:lnTo>
                  <a:lnTo>
                    <a:pt x="33" y="7"/>
                  </a:lnTo>
                  <a:lnTo>
                    <a:pt x="52" y="0"/>
                  </a:lnTo>
                  <a:lnTo>
                    <a:pt x="52" y="7"/>
                  </a:lnTo>
                  <a:lnTo>
                    <a:pt x="38" y="21"/>
                  </a:lnTo>
                  <a:lnTo>
                    <a:pt x="25" y="43"/>
                  </a:lnTo>
                  <a:lnTo>
                    <a:pt x="12" y="68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0" name="Freeform 1076"/>
            <p:cNvSpPr>
              <a:spLocks/>
            </p:cNvSpPr>
            <p:nvPr/>
          </p:nvSpPr>
          <p:spPr bwMode="auto">
            <a:xfrm>
              <a:off x="2302" y="2347"/>
              <a:ext cx="85" cy="107"/>
            </a:xfrm>
            <a:custGeom>
              <a:avLst/>
              <a:gdLst>
                <a:gd name="T0" fmla="*/ 14 w 135"/>
                <a:gd name="T1" fmla="*/ 0 h 169"/>
                <a:gd name="T2" fmla="*/ 34 w 135"/>
                <a:gd name="T3" fmla="*/ 2 h 169"/>
                <a:gd name="T4" fmla="*/ 33 w 135"/>
                <a:gd name="T5" fmla="*/ 2 h 169"/>
                <a:gd name="T6" fmla="*/ 32 w 135"/>
                <a:gd name="T7" fmla="*/ 3 h 169"/>
                <a:gd name="T8" fmla="*/ 31 w 135"/>
                <a:gd name="T9" fmla="*/ 5 h 169"/>
                <a:gd name="T10" fmla="*/ 30 w 135"/>
                <a:gd name="T11" fmla="*/ 8 h 169"/>
                <a:gd name="T12" fmla="*/ 29 w 135"/>
                <a:gd name="T13" fmla="*/ 10 h 169"/>
                <a:gd name="T14" fmla="*/ 27 w 135"/>
                <a:gd name="T15" fmla="*/ 14 h 169"/>
                <a:gd name="T16" fmla="*/ 26 w 135"/>
                <a:gd name="T17" fmla="*/ 17 h 169"/>
                <a:gd name="T18" fmla="*/ 26 w 135"/>
                <a:gd name="T19" fmla="*/ 20 h 169"/>
                <a:gd name="T20" fmla="*/ 24 w 135"/>
                <a:gd name="T21" fmla="*/ 22 h 169"/>
                <a:gd name="T22" fmla="*/ 24 w 135"/>
                <a:gd name="T23" fmla="*/ 25 h 169"/>
                <a:gd name="T24" fmla="*/ 23 w 135"/>
                <a:gd name="T25" fmla="*/ 27 h 169"/>
                <a:gd name="T26" fmla="*/ 23 w 135"/>
                <a:gd name="T27" fmla="*/ 29 h 169"/>
                <a:gd name="T28" fmla="*/ 22 w 135"/>
                <a:gd name="T29" fmla="*/ 33 h 169"/>
                <a:gd name="T30" fmla="*/ 22 w 135"/>
                <a:gd name="T31" fmla="*/ 35 h 169"/>
                <a:gd name="T32" fmla="*/ 21 w 135"/>
                <a:gd name="T33" fmla="*/ 39 h 169"/>
                <a:gd name="T34" fmla="*/ 20 w 135"/>
                <a:gd name="T35" fmla="*/ 41 h 169"/>
                <a:gd name="T36" fmla="*/ 19 w 135"/>
                <a:gd name="T37" fmla="*/ 42 h 169"/>
                <a:gd name="T38" fmla="*/ 19 w 135"/>
                <a:gd name="T39" fmla="*/ 43 h 169"/>
                <a:gd name="T40" fmla="*/ 0 w 135"/>
                <a:gd name="T41" fmla="*/ 34 h 169"/>
                <a:gd name="T42" fmla="*/ 1 w 135"/>
                <a:gd name="T43" fmla="*/ 34 h 169"/>
                <a:gd name="T44" fmla="*/ 3 w 135"/>
                <a:gd name="T45" fmla="*/ 31 h 169"/>
                <a:gd name="T46" fmla="*/ 3 w 135"/>
                <a:gd name="T47" fmla="*/ 29 h 169"/>
                <a:gd name="T48" fmla="*/ 4 w 135"/>
                <a:gd name="T49" fmla="*/ 28 h 169"/>
                <a:gd name="T50" fmla="*/ 5 w 135"/>
                <a:gd name="T51" fmla="*/ 25 h 169"/>
                <a:gd name="T52" fmla="*/ 7 w 135"/>
                <a:gd name="T53" fmla="*/ 23 h 169"/>
                <a:gd name="T54" fmla="*/ 8 w 135"/>
                <a:gd name="T55" fmla="*/ 20 h 169"/>
                <a:gd name="T56" fmla="*/ 8 w 135"/>
                <a:gd name="T57" fmla="*/ 18 h 169"/>
                <a:gd name="T58" fmla="*/ 9 w 135"/>
                <a:gd name="T59" fmla="*/ 15 h 169"/>
                <a:gd name="T60" fmla="*/ 10 w 135"/>
                <a:gd name="T61" fmla="*/ 13 h 169"/>
                <a:gd name="T62" fmla="*/ 10 w 135"/>
                <a:gd name="T63" fmla="*/ 10 h 169"/>
                <a:gd name="T64" fmla="*/ 11 w 135"/>
                <a:gd name="T65" fmla="*/ 8 h 169"/>
                <a:gd name="T66" fmla="*/ 12 w 135"/>
                <a:gd name="T67" fmla="*/ 6 h 169"/>
                <a:gd name="T68" fmla="*/ 13 w 135"/>
                <a:gd name="T69" fmla="*/ 5 h 169"/>
                <a:gd name="T70" fmla="*/ 13 w 135"/>
                <a:gd name="T71" fmla="*/ 2 h 169"/>
                <a:gd name="T72" fmla="*/ 14 w 135"/>
                <a:gd name="T73" fmla="*/ 1 h 169"/>
                <a:gd name="T74" fmla="*/ 14 w 135"/>
                <a:gd name="T75" fmla="*/ 0 h 169"/>
                <a:gd name="T76" fmla="*/ 14 w 135"/>
                <a:gd name="T77" fmla="*/ 0 h 169"/>
                <a:gd name="T78" fmla="*/ 14 w 135"/>
                <a:gd name="T79" fmla="*/ 0 h 16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5"/>
                <a:gd name="T121" fmla="*/ 0 h 169"/>
                <a:gd name="T122" fmla="*/ 135 w 135"/>
                <a:gd name="T123" fmla="*/ 169 h 16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5" h="169">
                  <a:moveTo>
                    <a:pt x="59" y="0"/>
                  </a:moveTo>
                  <a:lnTo>
                    <a:pt x="135" y="7"/>
                  </a:lnTo>
                  <a:lnTo>
                    <a:pt x="133" y="7"/>
                  </a:lnTo>
                  <a:lnTo>
                    <a:pt x="129" y="13"/>
                  </a:lnTo>
                  <a:lnTo>
                    <a:pt x="125" y="21"/>
                  </a:lnTo>
                  <a:lnTo>
                    <a:pt x="122" y="32"/>
                  </a:lnTo>
                  <a:lnTo>
                    <a:pt x="116" y="41"/>
                  </a:lnTo>
                  <a:lnTo>
                    <a:pt x="110" y="55"/>
                  </a:lnTo>
                  <a:lnTo>
                    <a:pt x="105" y="66"/>
                  </a:lnTo>
                  <a:lnTo>
                    <a:pt x="103" y="79"/>
                  </a:lnTo>
                  <a:lnTo>
                    <a:pt x="97" y="89"/>
                  </a:lnTo>
                  <a:lnTo>
                    <a:pt x="95" y="97"/>
                  </a:lnTo>
                  <a:lnTo>
                    <a:pt x="91" y="106"/>
                  </a:lnTo>
                  <a:lnTo>
                    <a:pt x="91" y="114"/>
                  </a:lnTo>
                  <a:lnTo>
                    <a:pt x="87" y="129"/>
                  </a:lnTo>
                  <a:lnTo>
                    <a:pt x="87" y="140"/>
                  </a:lnTo>
                  <a:lnTo>
                    <a:pt x="82" y="152"/>
                  </a:lnTo>
                  <a:lnTo>
                    <a:pt x="80" y="161"/>
                  </a:lnTo>
                  <a:lnTo>
                    <a:pt x="76" y="167"/>
                  </a:lnTo>
                  <a:lnTo>
                    <a:pt x="76" y="169"/>
                  </a:lnTo>
                  <a:lnTo>
                    <a:pt x="0" y="136"/>
                  </a:lnTo>
                  <a:lnTo>
                    <a:pt x="2" y="131"/>
                  </a:lnTo>
                  <a:lnTo>
                    <a:pt x="10" y="123"/>
                  </a:lnTo>
                  <a:lnTo>
                    <a:pt x="11" y="116"/>
                  </a:lnTo>
                  <a:lnTo>
                    <a:pt x="17" y="110"/>
                  </a:lnTo>
                  <a:lnTo>
                    <a:pt x="21" y="100"/>
                  </a:lnTo>
                  <a:lnTo>
                    <a:pt x="27" y="93"/>
                  </a:lnTo>
                  <a:lnTo>
                    <a:pt x="30" y="81"/>
                  </a:lnTo>
                  <a:lnTo>
                    <a:pt x="34" y="72"/>
                  </a:lnTo>
                  <a:lnTo>
                    <a:pt x="38" y="60"/>
                  </a:lnTo>
                  <a:lnTo>
                    <a:pt x="40" y="51"/>
                  </a:lnTo>
                  <a:lnTo>
                    <a:pt x="42" y="41"/>
                  </a:lnTo>
                  <a:lnTo>
                    <a:pt x="46" y="32"/>
                  </a:lnTo>
                  <a:lnTo>
                    <a:pt x="48" y="22"/>
                  </a:lnTo>
                  <a:lnTo>
                    <a:pt x="49" y="19"/>
                  </a:lnTo>
                  <a:lnTo>
                    <a:pt x="53" y="7"/>
                  </a:lnTo>
                  <a:lnTo>
                    <a:pt x="57" y="2"/>
                  </a:lnTo>
                  <a:lnTo>
                    <a:pt x="57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1" name="Freeform 1077"/>
            <p:cNvSpPr>
              <a:spLocks/>
            </p:cNvSpPr>
            <p:nvPr/>
          </p:nvSpPr>
          <p:spPr bwMode="auto">
            <a:xfrm>
              <a:off x="2140" y="2681"/>
              <a:ext cx="53" cy="134"/>
            </a:xfrm>
            <a:custGeom>
              <a:avLst/>
              <a:gdLst>
                <a:gd name="T0" fmla="*/ 20 w 86"/>
                <a:gd name="T1" fmla="*/ 0 h 211"/>
                <a:gd name="T2" fmla="*/ 20 w 86"/>
                <a:gd name="T3" fmla="*/ 1 h 211"/>
                <a:gd name="T4" fmla="*/ 19 w 86"/>
                <a:gd name="T5" fmla="*/ 2 h 211"/>
                <a:gd name="T6" fmla="*/ 18 w 86"/>
                <a:gd name="T7" fmla="*/ 4 h 211"/>
                <a:gd name="T8" fmla="*/ 18 w 86"/>
                <a:gd name="T9" fmla="*/ 8 h 211"/>
                <a:gd name="T10" fmla="*/ 17 w 86"/>
                <a:gd name="T11" fmla="*/ 11 h 211"/>
                <a:gd name="T12" fmla="*/ 17 w 86"/>
                <a:gd name="T13" fmla="*/ 16 h 211"/>
                <a:gd name="T14" fmla="*/ 15 w 86"/>
                <a:gd name="T15" fmla="*/ 19 h 211"/>
                <a:gd name="T16" fmla="*/ 15 w 86"/>
                <a:gd name="T17" fmla="*/ 23 h 211"/>
                <a:gd name="T18" fmla="*/ 14 w 86"/>
                <a:gd name="T19" fmla="*/ 27 h 211"/>
                <a:gd name="T20" fmla="*/ 12 w 86"/>
                <a:gd name="T21" fmla="*/ 30 h 211"/>
                <a:gd name="T22" fmla="*/ 10 w 86"/>
                <a:gd name="T23" fmla="*/ 33 h 211"/>
                <a:gd name="T24" fmla="*/ 9 w 86"/>
                <a:gd name="T25" fmla="*/ 36 h 211"/>
                <a:gd name="T26" fmla="*/ 9 w 86"/>
                <a:gd name="T27" fmla="*/ 38 h 211"/>
                <a:gd name="T28" fmla="*/ 7 w 86"/>
                <a:gd name="T29" fmla="*/ 41 h 211"/>
                <a:gd name="T30" fmla="*/ 7 w 86"/>
                <a:gd name="T31" fmla="*/ 43 h 211"/>
                <a:gd name="T32" fmla="*/ 7 w 86"/>
                <a:gd name="T33" fmla="*/ 44 h 211"/>
                <a:gd name="T34" fmla="*/ 7 w 86"/>
                <a:gd name="T35" fmla="*/ 48 h 211"/>
                <a:gd name="T36" fmla="*/ 9 w 86"/>
                <a:gd name="T37" fmla="*/ 51 h 211"/>
                <a:gd name="T38" fmla="*/ 10 w 86"/>
                <a:gd name="T39" fmla="*/ 53 h 211"/>
                <a:gd name="T40" fmla="*/ 12 w 86"/>
                <a:gd name="T41" fmla="*/ 54 h 211"/>
                <a:gd name="T42" fmla="*/ 0 w 86"/>
                <a:gd name="T43" fmla="*/ 51 h 211"/>
                <a:gd name="T44" fmla="*/ 2 w 86"/>
                <a:gd name="T45" fmla="*/ 44 h 211"/>
                <a:gd name="T46" fmla="*/ 2 w 86"/>
                <a:gd name="T47" fmla="*/ 43 h 211"/>
                <a:gd name="T48" fmla="*/ 2 w 86"/>
                <a:gd name="T49" fmla="*/ 41 h 211"/>
                <a:gd name="T50" fmla="*/ 1 w 86"/>
                <a:gd name="T51" fmla="*/ 39 h 211"/>
                <a:gd name="T52" fmla="*/ 1 w 86"/>
                <a:gd name="T53" fmla="*/ 36 h 211"/>
                <a:gd name="T54" fmla="*/ 1 w 86"/>
                <a:gd name="T55" fmla="*/ 32 h 211"/>
                <a:gd name="T56" fmla="*/ 1 w 86"/>
                <a:gd name="T57" fmla="*/ 29 h 211"/>
                <a:gd name="T58" fmla="*/ 1 w 86"/>
                <a:gd name="T59" fmla="*/ 25 h 211"/>
                <a:gd name="T60" fmla="*/ 2 w 86"/>
                <a:gd name="T61" fmla="*/ 22 h 211"/>
                <a:gd name="T62" fmla="*/ 2 w 86"/>
                <a:gd name="T63" fmla="*/ 18 h 211"/>
                <a:gd name="T64" fmla="*/ 2 w 86"/>
                <a:gd name="T65" fmla="*/ 15 h 211"/>
                <a:gd name="T66" fmla="*/ 4 w 86"/>
                <a:gd name="T67" fmla="*/ 11 h 211"/>
                <a:gd name="T68" fmla="*/ 4 w 86"/>
                <a:gd name="T69" fmla="*/ 10 h 211"/>
                <a:gd name="T70" fmla="*/ 6 w 86"/>
                <a:gd name="T71" fmla="*/ 7 h 211"/>
                <a:gd name="T72" fmla="*/ 6 w 86"/>
                <a:gd name="T73" fmla="*/ 6 h 211"/>
                <a:gd name="T74" fmla="*/ 6 w 86"/>
                <a:gd name="T75" fmla="*/ 5 h 211"/>
                <a:gd name="T76" fmla="*/ 7 w 86"/>
                <a:gd name="T77" fmla="*/ 5 h 211"/>
                <a:gd name="T78" fmla="*/ 20 w 86"/>
                <a:gd name="T79" fmla="*/ 0 h 211"/>
                <a:gd name="T80" fmla="*/ 20 w 86"/>
                <a:gd name="T81" fmla="*/ 0 h 21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6"/>
                <a:gd name="T124" fmla="*/ 0 h 211"/>
                <a:gd name="T125" fmla="*/ 86 w 86"/>
                <a:gd name="T126" fmla="*/ 211 h 21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6" h="211">
                  <a:moveTo>
                    <a:pt x="86" y="0"/>
                  </a:moveTo>
                  <a:lnTo>
                    <a:pt x="84" y="2"/>
                  </a:lnTo>
                  <a:lnTo>
                    <a:pt x="82" y="8"/>
                  </a:lnTo>
                  <a:lnTo>
                    <a:pt x="78" y="17"/>
                  </a:lnTo>
                  <a:lnTo>
                    <a:pt x="78" y="31"/>
                  </a:lnTo>
                  <a:lnTo>
                    <a:pt x="73" y="46"/>
                  </a:lnTo>
                  <a:lnTo>
                    <a:pt x="71" y="61"/>
                  </a:lnTo>
                  <a:lnTo>
                    <a:pt x="65" y="76"/>
                  </a:lnTo>
                  <a:lnTo>
                    <a:pt x="63" y="93"/>
                  </a:lnTo>
                  <a:lnTo>
                    <a:pt x="56" y="107"/>
                  </a:lnTo>
                  <a:lnTo>
                    <a:pt x="50" y="118"/>
                  </a:lnTo>
                  <a:lnTo>
                    <a:pt x="44" y="129"/>
                  </a:lnTo>
                  <a:lnTo>
                    <a:pt x="40" y="141"/>
                  </a:lnTo>
                  <a:lnTo>
                    <a:pt x="35" y="150"/>
                  </a:lnTo>
                  <a:lnTo>
                    <a:pt x="31" y="160"/>
                  </a:lnTo>
                  <a:lnTo>
                    <a:pt x="29" y="167"/>
                  </a:lnTo>
                  <a:lnTo>
                    <a:pt x="29" y="175"/>
                  </a:lnTo>
                  <a:lnTo>
                    <a:pt x="31" y="186"/>
                  </a:lnTo>
                  <a:lnTo>
                    <a:pt x="40" y="200"/>
                  </a:lnTo>
                  <a:lnTo>
                    <a:pt x="46" y="207"/>
                  </a:lnTo>
                  <a:lnTo>
                    <a:pt x="50" y="211"/>
                  </a:lnTo>
                  <a:lnTo>
                    <a:pt x="0" y="200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8" y="162"/>
                  </a:lnTo>
                  <a:lnTo>
                    <a:pt x="6" y="152"/>
                  </a:lnTo>
                  <a:lnTo>
                    <a:pt x="6" y="141"/>
                  </a:lnTo>
                  <a:lnTo>
                    <a:pt x="6" y="126"/>
                  </a:lnTo>
                  <a:lnTo>
                    <a:pt x="6" y="112"/>
                  </a:lnTo>
                  <a:lnTo>
                    <a:pt x="6" y="99"/>
                  </a:lnTo>
                  <a:lnTo>
                    <a:pt x="8" y="84"/>
                  </a:lnTo>
                  <a:lnTo>
                    <a:pt x="8" y="69"/>
                  </a:lnTo>
                  <a:lnTo>
                    <a:pt x="12" y="57"/>
                  </a:lnTo>
                  <a:lnTo>
                    <a:pt x="16" y="46"/>
                  </a:lnTo>
                  <a:lnTo>
                    <a:pt x="19" y="36"/>
                  </a:lnTo>
                  <a:lnTo>
                    <a:pt x="23" y="29"/>
                  </a:lnTo>
                  <a:lnTo>
                    <a:pt x="25" y="23"/>
                  </a:lnTo>
                  <a:lnTo>
                    <a:pt x="27" y="19"/>
                  </a:lnTo>
                  <a:lnTo>
                    <a:pt x="29" y="19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2" name="Freeform 1078"/>
            <p:cNvSpPr>
              <a:spLocks/>
            </p:cNvSpPr>
            <p:nvPr/>
          </p:nvSpPr>
          <p:spPr bwMode="auto">
            <a:xfrm>
              <a:off x="2241" y="2671"/>
              <a:ext cx="65" cy="130"/>
            </a:xfrm>
            <a:custGeom>
              <a:avLst/>
              <a:gdLst>
                <a:gd name="T0" fmla="*/ 7 w 103"/>
                <a:gd name="T1" fmla="*/ 0 h 207"/>
                <a:gd name="T2" fmla="*/ 7 w 103"/>
                <a:gd name="T3" fmla="*/ 2 h 207"/>
                <a:gd name="T4" fmla="*/ 8 w 103"/>
                <a:gd name="T5" fmla="*/ 3 h 207"/>
                <a:gd name="T6" fmla="*/ 9 w 103"/>
                <a:gd name="T7" fmla="*/ 7 h 207"/>
                <a:gd name="T8" fmla="*/ 11 w 103"/>
                <a:gd name="T9" fmla="*/ 9 h 207"/>
                <a:gd name="T10" fmla="*/ 12 w 103"/>
                <a:gd name="T11" fmla="*/ 13 h 207"/>
                <a:gd name="T12" fmla="*/ 13 w 103"/>
                <a:gd name="T13" fmla="*/ 16 h 207"/>
                <a:gd name="T14" fmla="*/ 15 w 103"/>
                <a:gd name="T15" fmla="*/ 20 h 207"/>
                <a:gd name="T16" fmla="*/ 15 w 103"/>
                <a:gd name="T17" fmla="*/ 24 h 207"/>
                <a:gd name="T18" fmla="*/ 15 w 103"/>
                <a:gd name="T19" fmla="*/ 27 h 207"/>
                <a:gd name="T20" fmla="*/ 16 w 103"/>
                <a:gd name="T21" fmla="*/ 30 h 207"/>
                <a:gd name="T22" fmla="*/ 16 w 103"/>
                <a:gd name="T23" fmla="*/ 33 h 207"/>
                <a:gd name="T24" fmla="*/ 16 w 103"/>
                <a:gd name="T25" fmla="*/ 36 h 207"/>
                <a:gd name="T26" fmla="*/ 18 w 103"/>
                <a:gd name="T27" fmla="*/ 39 h 207"/>
                <a:gd name="T28" fmla="*/ 18 w 103"/>
                <a:gd name="T29" fmla="*/ 41 h 207"/>
                <a:gd name="T30" fmla="*/ 19 w 103"/>
                <a:gd name="T31" fmla="*/ 43 h 207"/>
                <a:gd name="T32" fmla="*/ 21 w 103"/>
                <a:gd name="T33" fmla="*/ 46 h 207"/>
                <a:gd name="T34" fmla="*/ 23 w 103"/>
                <a:gd name="T35" fmla="*/ 48 h 207"/>
                <a:gd name="T36" fmla="*/ 25 w 103"/>
                <a:gd name="T37" fmla="*/ 50 h 207"/>
                <a:gd name="T38" fmla="*/ 26 w 103"/>
                <a:gd name="T39" fmla="*/ 50 h 207"/>
                <a:gd name="T40" fmla="*/ 11 w 103"/>
                <a:gd name="T41" fmla="*/ 51 h 207"/>
                <a:gd name="T42" fmla="*/ 11 w 103"/>
                <a:gd name="T43" fmla="*/ 50 h 207"/>
                <a:gd name="T44" fmla="*/ 11 w 103"/>
                <a:gd name="T45" fmla="*/ 50 h 207"/>
                <a:gd name="T46" fmla="*/ 11 w 103"/>
                <a:gd name="T47" fmla="*/ 46 h 207"/>
                <a:gd name="T48" fmla="*/ 10 w 103"/>
                <a:gd name="T49" fmla="*/ 43 h 207"/>
                <a:gd name="T50" fmla="*/ 9 w 103"/>
                <a:gd name="T51" fmla="*/ 41 h 207"/>
                <a:gd name="T52" fmla="*/ 8 w 103"/>
                <a:gd name="T53" fmla="*/ 39 h 207"/>
                <a:gd name="T54" fmla="*/ 7 w 103"/>
                <a:gd name="T55" fmla="*/ 36 h 207"/>
                <a:gd name="T56" fmla="*/ 5 w 103"/>
                <a:gd name="T57" fmla="*/ 33 h 207"/>
                <a:gd name="T58" fmla="*/ 4 w 103"/>
                <a:gd name="T59" fmla="*/ 30 h 207"/>
                <a:gd name="T60" fmla="*/ 3 w 103"/>
                <a:gd name="T61" fmla="*/ 27 h 207"/>
                <a:gd name="T62" fmla="*/ 1 w 103"/>
                <a:gd name="T63" fmla="*/ 24 h 207"/>
                <a:gd name="T64" fmla="*/ 1 w 103"/>
                <a:gd name="T65" fmla="*/ 21 h 207"/>
                <a:gd name="T66" fmla="*/ 0 w 103"/>
                <a:gd name="T67" fmla="*/ 18 h 207"/>
                <a:gd name="T68" fmla="*/ 1 w 103"/>
                <a:gd name="T69" fmla="*/ 16 h 207"/>
                <a:gd name="T70" fmla="*/ 1 w 103"/>
                <a:gd name="T71" fmla="*/ 14 h 207"/>
                <a:gd name="T72" fmla="*/ 1 w 103"/>
                <a:gd name="T73" fmla="*/ 12 h 207"/>
                <a:gd name="T74" fmla="*/ 2 w 103"/>
                <a:gd name="T75" fmla="*/ 9 h 207"/>
                <a:gd name="T76" fmla="*/ 3 w 103"/>
                <a:gd name="T77" fmla="*/ 9 h 207"/>
                <a:gd name="T78" fmla="*/ 7 w 103"/>
                <a:gd name="T79" fmla="*/ 0 h 207"/>
                <a:gd name="T80" fmla="*/ 7 w 103"/>
                <a:gd name="T81" fmla="*/ 0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3"/>
                <a:gd name="T124" fmla="*/ 0 h 207"/>
                <a:gd name="T125" fmla="*/ 103 w 103"/>
                <a:gd name="T126" fmla="*/ 207 h 20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3" h="207">
                  <a:moveTo>
                    <a:pt x="27" y="0"/>
                  </a:moveTo>
                  <a:lnTo>
                    <a:pt x="29" y="8"/>
                  </a:lnTo>
                  <a:lnTo>
                    <a:pt x="32" y="13"/>
                  </a:lnTo>
                  <a:lnTo>
                    <a:pt x="36" y="27"/>
                  </a:lnTo>
                  <a:lnTo>
                    <a:pt x="42" y="38"/>
                  </a:lnTo>
                  <a:lnTo>
                    <a:pt x="48" y="51"/>
                  </a:lnTo>
                  <a:lnTo>
                    <a:pt x="51" y="67"/>
                  </a:lnTo>
                  <a:lnTo>
                    <a:pt x="57" y="82"/>
                  </a:lnTo>
                  <a:lnTo>
                    <a:pt x="59" y="95"/>
                  </a:lnTo>
                  <a:lnTo>
                    <a:pt x="61" y="108"/>
                  </a:lnTo>
                  <a:lnTo>
                    <a:pt x="63" y="122"/>
                  </a:lnTo>
                  <a:lnTo>
                    <a:pt x="65" y="135"/>
                  </a:lnTo>
                  <a:lnTo>
                    <a:pt x="65" y="146"/>
                  </a:lnTo>
                  <a:lnTo>
                    <a:pt x="69" y="158"/>
                  </a:lnTo>
                  <a:lnTo>
                    <a:pt x="69" y="165"/>
                  </a:lnTo>
                  <a:lnTo>
                    <a:pt x="74" y="175"/>
                  </a:lnTo>
                  <a:lnTo>
                    <a:pt x="82" y="188"/>
                  </a:lnTo>
                  <a:lnTo>
                    <a:pt x="91" y="196"/>
                  </a:lnTo>
                  <a:lnTo>
                    <a:pt x="99" y="201"/>
                  </a:lnTo>
                  <a:lnTo>
                    <a:pt x="103" y="203"/>
                  </a:lnTo>
                  <a:lnTo>
                    <a:pt x="44" y="207"/>
                  </a:lnTo>
                  <a:lnTo>
                    <a:pt x="44" y="203"/>
                  </a:lnTo>
                  <a:lnTo>
                    <a:pt x="44" y="200"/>
                  </a:lnTo>
                  <a:lnTo>
                    <a:pt x="42" y="188"/>
                  </a:lnTo>
                  <a:lnTo>
                    <a:pt x="40" y="175"/>
                  </a:lnTo>
                  <a:lnTo>
                    <a:pt x="36" y="165"/>
                  </a:lnTo>
                  <a:lnTo>
                    <a:pt x="32" y="156"/>
                  </a:lnTo>
                  <a:lnTo>
                    <a:pt x="27" y="143"/>
                  </a:lnTo>
                  <a:lnTo>
                    <a:pt x="21" y="133"/>
                  </a:lnTo>
                  <a:lnTo>
                    <a:pt x="15" y="120"/>
                  </a:lnTo>
                  <a:lnTo>
                    <a:pt x="10" y="108"/>
                  </a:lnTo>
                  <a:lnTo>
                    <a:pt x="4" y="95"/>
                  </a:lnTo>
                  <a:lnTo>
                    <a:pt x="4" y="86"/>
                  </a:lnTo>
                  <a:lnTo>
                    <a:pt x="0" y="74"/>
                  </a:lnTo>
                  <a:lnTo>
                    <a:pt x="2" y="65"/>
                  </a:lnTo>
                  <a:lnTo>
                    <a:pt x="2" y="55"/>
                  </a:lnTo>
                  <a:lnTo>
                    <a:pt x="4" y="49"/>
                  </a:lnTo>
                  <a:lnTo>
                    <a:pt x="8" y="38"/>
                  </a:lnTo>
                  <a:lnTo>
                    <a:pt x="11" y="36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3" name="Freeform 1079"/>
            <p:cNvSpPr>
              <a:spLocks/>
            </p:cNvSpPr>
            <p:nvPr/>
          </p:nvSpPr>
          <p:spPr bwMode="auto">
            <a:xfrm>
              <a:off x="2145" y="2549"/>
              <a:ext cx="128" cy="155"/>
            </a:xfrm>
            <a:custGeom>
              <a:avLst/>
              <a:gdLst>
                <a:gd name="T0" fmla="*/ 46 w 201"/>
                <a:gd name="T1" fmla="*/ 15 h 243"/>
                <a:gd name="T2" fmla="*/ 52 w 201"/>
                <a:gd name="T3" fmla="*/ 59 h 243"/>
                <a:gd name="T4" fmla="*/ 52 w 201"/>
                <a:gd name="T5" fmla="*/ 59 h 243"/>
                <a:gd name="T6" fmla="*/ 50 w 201"/>
                <a:gd name="T7" fmla="*/ 61 h 243"/>
                <a:gd name="T8" fmla="*/ 48 w 201"/>
                <a:gd name="T9" fmla="*/ 61 h 243"/>
                <a:gd name="T10" fmla="*/ 46 w 201"/>
                <a:gd name="T11" fmla="*/ 62 h 243"/>
                <a:gd name="T12" fmla="*/ 42 w 201"/>
                <a:gd name="T13" fmla="*/ 63 h 243"/>
                <a:gd name="T14" fmla="*/ 38 w 201"/>
                <a:gd name="T15" fmla="*/ 63 h 243"/>
                <a:gd name="T16" fmla="*/ 32 w 201"/>
                <a:gd name="T17" fmla="*/ 63 h 243"/>
                <a:gd name="T18" fmla="*/ 27 w 201"/>
                <a:gd name="T19" fmla="*/ 63 h 243"/>
                <a:gd name="T20" fmla="*/ 20 w 201"/>
                <a:gd name="T21" fmla="*/ 62 h 243"/>
                <a:gd name="T22" fmla="*/ 14 w 201"/>
                <a:gd name="T23" fmla="*/ 62 h 243"/>
                <a:gd name="T24" fmla="*/ 8 w 201"/>
                <a:gd name="T25" fmla="*/ 61 h 243"/>
                <a:gd name="T26" fmla="*/ 4 w 201"/>
                <a:gd name="T27" fmla="*/ 60 h 243"/>
                <a:gd name="T28" fmla="*/ 1 w 201"/>
                <a:gd name="T29" fmla="*/ 60 h 243"/>
                <a:gd name="T30" fmla="*/ 0 w 201"/>
                <a:gd name="T31" fmla="*/ 60 h 243"/>
                <a:gd name="T32" fmla="*/ 0 w 201"/>
                <a:gd name="T33" fmla="*/ 59 h 243"/>
                <a:gd name="T34" fmla="*/ 1 w 201"/>
                <a:gd name="T35" fmla="*/ 58 h 243"/>
                <a:gd name="T36" fmla="*/ 1 w 201"/>
                <a:gd name="T37" fmla="*/ 55 h 243"/>
                <a:gd name="T38" fmla="*/ 2 w 201"/>
                <a:gd name="T39" fmla="*/ 54 h 243"/>
                <a:gd name="T40" fmla="*/ 3 w 201"/>
                <a:gd name="T41" fmla="*/ 50 h 243"/>
                <a:gd name="T42" fmla="*/ 3 w 201"/>
                <a:gd name="T43" fmla="*/ 47 h 243"/>
                <a:gd name="T44" fmla="*/ 4 w 201"/>
                <a:gd name="T45" fmla="*/ 44 h 243"/>
                <a:gd name="T46" fmla="*/ 5 w 201"/>
                <a:gd name="T47" fmla="*/ 41 h 243"/>
                <a:gd name="T48" fmla="*/ 5 w 201"/>
                <a:gd name="T49" fmla="*/ 38 h 243"/>
                <a:gd name="T50" fmla="*/ 5 w 201"/>
                <a:gd name="T51" fmla="*/ 35 h 243"/>
                <a:gd name="T52" fmla="*/ 6 w 201"/>
                <a:gd name="T53" fmla="*/ 33 h 243"/>
                <a:gd name="T54" fmla="*/ 7 w 201"/>
                <a:gd name="T55" fmla="*/ 31 h 243"/>
                <a:gd name="T56" fmla="*/ 7 w 201"/>
                <a:gd name="T57" fmla="*/ 27 h 243"/>
                <a:gd name="T58" fmla="*/ 7 w 201"/>
                <a:gd name="T59" fmla="*/ 26 h 243"/>
                <a:gd name="T60" fmla="*/ 8 w 201"/>
                <a:gd name="T61" fmla="*/ 22 h 243"/>
                <a:gd name="T62" fmla="*/ 8 w 201"/>
                <a:gd name="T63" fmla="*/ 20 h 243"/>
                <a:gd name="T64" fmla="*/ 8 w 201"/>
                <a:gd name="T65" fmla="*/ 17 h 243"/>
                <a:gd name="T66" fmla="*/ 8 w 201"/>
                <a:gd name="T67" fmla="*/ 12 h 243"/>
                <a:gd name="T68" fmla="*/ 8 w 201"/>
                <a:gd name="T69" fmla="*/ 9 h 243"/>
                <a:gd name="T70" fmla="*/ 10 w 201"/>
                <a:gd name="T71" fmla="*/ 6 h 243"/>
                <a:gd name="T72" fmla="*/ 10 w 201"/>
                <a:gd name="T73" fmla="*/ 3 h 243"/>
                <a:gd name="T74" fmla="*/ 11 w 201"/>
                <a:gd name="T75" fmla="*/ 2 h 243"/>
                <a:gd name="T76" fmla="*/ 14 w 201"/>
                <a:gd name="T77" fmla="*/ 0 h 243"/>
                <a:gd name="T78" fmla="*/ 17 w 201"/>
                <a:gd name="T79" fmla="*/ 0 h 243"/>
                <a:gd name="T80" fmla="*/ 21 w 201"/>
                <a:gd name="T81" fmla="*/ 1 h 243"/>
                <a:gd name="T82" fmla="*/ 25 w 201"/>
                <a:gd name="T83" fmla="*/ 3 h 243"/>
                <a:gd name="T84" fmla="*/ 31 w 201"/>
                <a:gd name="T85" fmla="*/ 5 h 243"/>
                <a:gd name="T86" fmla="*/ 35 w 201"/>
                <a:gd name="T87" fmla="*/ 8 h 243"/>
                <a:gd name="T88" fmla="*/ 39 w 201"/>
                <a:gd name="T89" fmla="*/ 11 h 243"/>
                <a:gd name="T90" fmla="*/ 43 w 201"/>
                <a:gd name="T91" fmla="*/ 13 h 243"/>
                <a:gd name="T92" fmla="*/ 45 w 201"/>
                <a:gd name="T93" fmla="*/ 14 h 243"/>
                <a:gd name="T94" fmla="*/ 46 w 201"/>
                <a:gd name="T95" fmla="*/ 15 h 243"/>
                <a:gd name="T96" fmla="*/ 46 w 201"/>
                <a:gd name="T97" fmla="*/ 15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1"/>
                <a:gd name="T148" fmla="*/ 0 h 243"/>
                <a:gd name="T149" fmla="*/ 201 w 201"/>
                <a:gd name="T150" fmla="*/ 243 h 24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1" h="243">
                  <a:moveTo>
                    <a:pt x="179" y="59"/>
                  </a:moveTo>
                  <a:lnTo>
                    <a:pt x="201" y="226"/>
                  </a:lnTo>
                  <a:lnTo>
                    <a:pt x="200" y="228"/>
                  </a:lnTo>
                  <a:lnTo>
                    <a:pt x="194" y="234"/>
                  </a:lnTo>
                  <a:lnTo>
                    <a:pt x="186" y="236"/>
                  </a:lnTo>
                  <a:lnTo>
                    <a:pt x="177" y="239"/>
                  </a:lnTo>
                  <a:lnTo>
                    <a:pt x="163" y="241"/>
                  </a:lnTo>
                  <a:lnTo>
                    <a:pt x="146" y="243"/>
                  </a:lnTo>
                  <a:lnTo>
                    <a:pt x="125" y="243"/>
                  </a:lnTo>
                  <a:lnTo>
                    <a:pt x="103" y="243"/>
                  </a:lnTo>
                  <a:lnTo>
                    <a:pt x="78" y="239"/>
                  </a:lnTo>
                  <a:lnTo>
                    <a:pt x="55" y="238"/>
                  </a:lnTo>
                  <a:lnTo>
                    <a:pt x="32" y="234"/>
                  </a:lnTo>
                  <a:lnTo>
                    <a:pt x="15" y="232"/>
                  </a:lnTo>
                  <a:lnTo>
                    <a:pt x="4" y="230"/>
                  </a:lnTo>
                  <a:lnTo>
                    <a:pt x="0" y="230"/>
                  </a:lnTo>
                  <a:lnTo>
                    <a:pt x="0" y="228"/>
                  </a:lnTo>
                  <a:lnTo>
                    <a:pt x="2" y="222"/>
                  </a:lnTo>
                  <a:lnTo>
                    <a:pt x="4" y="213"/>
                  </a:lnTo>
                  <a:lnTo>
                    <a:pt x="6" y="205"/>
                  </a:lnTo>
                  <a:lnTo>
                    <a:pt x="9" y="194"/>
                  </a:lnTo>
                  <a:lnTo>
                    <a:pt x="13" y="181"/>
                  </a:lnTo>
                  <a:lnTo>
                    <a:pt x="15" y="169"/>
                  </a:lnTo>
                  <a:lnTo>
                    <a:pt x="19" y="158"/>
                  </a:lnTo>
                  <a:lnTo>
                    <a:pt x="21" y="146"/>
                  </a:lnTo>
                  <a:lnTo>
                    <a:pt x="21" y="137"/>
                  </a:lnTo>
                  <a:lnTo>
                    <a:pt x="23" y="125"/>
                  </a:lnTo>
                  <a:lnTo>
                    <a:pt x="27" y="118"/>
                  </a:lnTo>
                  <a:lnTo>
                    <a:pt x="27" y="106"/>
                  </a:lnTo>
                  <a:lnTo>
                    <a:pt x="28" y="97"/>
                  </a:lnTo>
                  <a:lnTo>
                    <a:pt x="30" y="85"/>
                  </a:lnTo>
                  <a:lnTo>
                    <a:pt x="30" y="76"/>
                  </a:lnTo>
                  <a:lnTo>
                    <a:pt x="30" y="63"/>
                  </a:lnTo>
                  <a:lnTo>
                    <a:pt x="30" y="47"/>
                  </a:lnTo>
                  <a:lnTo>
                    <a:pt x="30" y="34"/>
                  </a:lnTo>
                  <a:lnTo>
                    <a:pt x="36" y="23"/>
                  </a:lnTo>
                  <a:lnTo>
                    <a:pt x="38" y="11"/>
                  </a:lnTo>
                  <a:lnTo>
                    <a:pt x="46" y="6"/>
                  </a:lnTo>
                  <a:lnTo>
                    <a:pt x="53" y="0"/>
                  </a:lnTo>
                  <a:lnTo>
                    <a:pt x="68" y="0"/>
                  </a:lnTo>
                  <a:lnTo>
                    <a:pt x="82" y="2"/>
                  </a:lnTo>
                  <a:lnTo>
                    <a:pt x="99" y="9"/>
                  </a:lnTo>
                  <a:lnTo>
                    <a:pt x="118" y="19"/>
                  </a:lnTo>
                  <a:lnTo>
                    <a:pt x="137" y="30"/>
                  </a:lnTo>
                  <a:lnTo>
                    <a:pt x="152" y="40"/>
                  </a:lnTo>
                  <a:lnTo>
                    <a:pt x="165" y="49"/>
                  </a:lnTo>
                  <a:lnTo>
                    <a:pt x="175" y="55"/>
                  </a:lnTo>
                  <a:lnTo>
                    <a:pt x="179" y="5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4" name="Freeform 1080"/>
            <p:cNvSpPr>
              <a:spLocks/>
            </p:cNvSpPr>
            <p:nvPr/>
          </p:nvSpPr>
          <p:spPr bwMode="auto">
            <a:xfrm>
              <a:off x="2135" y="2800"/>
              <a:ext cx="64" cy="26"/>
            </a:xfrm>
            <a:custGeom>
              <a:avLst/>
              <a:gdLst>
                <a:gd name="T0" fmla="*/ 2 w 102"/>
                <a:gd name="T1" fmla="*/ 0 h 40"/>
                <a:gd name="T2" fmla="*/ 8 w 102"/>
                <a:gd name="T3" fmla="*/ 3 h 40"/>
                <a:gd name="T4" fmla="*/ 10 w 102"/>
                <a:gd name="T5" fmla="*/ 1 h 40"/>
                <a:gd name="T6" fmla="*/ 11 w 102"/>
                <a:gd name="T7" fmla="*/ 2 h 40"/>
                <a:gd name="T8" fmla="*/ 13 w 102"/>
                <a:gd name="T9" fmla="*/ 3 h 40"/>
                <a:gd name="T10" fmla="*/ 16 w 102"/>
                <a:gd name="T11" fmla="*/ 5 h 40"/>
                <a:gd name="T12" fmla="*/ 18 w 102"/>
                <a:gd name="T13" fmla="*/ 5 h 40"/>
                <a:gd name="T14" fmla="*/ 21 w 102"/>
                <a:gd name="T15" fmla="*/ 7 h 40"/>
                <a:gd name="T16" fmla="*/ 23 w 102"/>
                <a:gd name="T17" fmla="*/ 7 h 40"/>
                <a:gd name="T18" fmla="*/ 24 w 102"/>
                <a:gd name="T19" fmla="*/ 7 h 40"/>
                <a:gd name="T20" fmla="*/ 25 w 102"/>
                <a:gd name="T21" fmla="*/ 10 h 40"/>
                <a:gd name="T22" fmla="*/ 24 w 102"/>
                <a:gd name="T23" fmla="*/ 10 h 40"/>
                <a:gd name="T24" fmla="*/ 23 w 102"/>
                <a:gd name="T25" fmla="*/ 10 h 40"/>
                <a:gd name="T26" fmla="*/ 21 w 102"/>
                <a:gd name="T27" fmla="*/ 10 h 40"/>
                <a:gd name="T28" fmla="*/ 19 w 102"/>
                <a:gd name="T29" fmla="*/ 10 h 40"/>
                <a:gd name="T30" fmla="*/ 18 w 102"/>
                <a:gd name="T31" fmla="*/ 10 h 40"/>
                <a:gd name="T32" fmla="*/ 16 w 102"/>
                <a:gd name="T33" fmla="*/ 11 h 40"/>
                <a:gd name="T34" fmla="*/ 13 w 102"/>
                <a:gd name="T35" fmla="*/ 10 h 40"/>
                <a:gd name="T36" fmla="*/ 10 w 102"/>
                <a:gd name="T37" fmla="*/ 10 h 40"/>
                <a:gd name="T38" fmla="*/ 8 w 102"/>
                <a:gd name="T39" fmla="*/ 10 h 40"/>
                <a:gd name="T40" fmla="*/ 6 w 102"/>
                <a:gd name="T41" fmla="*/ 9 h 40"/>
                <a:gd name="T42" fmla="*/ 3 w 102"/>
                <a:gd name="T43" fmla="*/ 8 h 40"/>
                <a:gd name="T44" fmla="*/ 2 w 102"/>
                <a:gd name="T45" fmla="*/ 8 h 40"/>
                <a:gd name="T46" fmla="*/ 0 w 102"/>
                <a:gd name="T47" fmla="*/ 8 h 40"/>
                <a:gd name="T48" fmla="*/ 0 w 102"/>
                <a:gd name="T49" fmla="*/ 7 h 40"/>
                <a:gd name="T50" fmla="*/ 2 w 102"/>
                <a:gd name="T51" fmla="*/ 0 h 40"/>
                <a:gd name="T52" fmla="*/ 2 w 102"/>
                <a:gd name="T53" fmla="*/ 0 h 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2"/>
                <a:gd name="T82" fmla="*/ 0 h 40"/>
                <a:gd name="T83" fmla="*/ 102 w 102"/>
                <a:gd name="T84" fmla="*/ 40 h 4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2" h="40">
                  <a:moveTo>
                    <a:pt x="7" y="0"/>
                  </a:moveTo>
                  <a:lnTo>
                    <a:pt x="30" y="10"/>
                  </a:lnTo>
                  <a:lnTo>
                    <a:pt x="40" y="2"/>
                  </a:lnTo>
                  <a:lnTo>
                    <a:pt x="45" y="6"/>
                  </a:lnTo>
                  <a:lnTo>
                    <a:pt x="51" y="10"/>
                  </a:lnTo>
                  <a:lnTo>
                    <a:pt x="63" y="15"/>
                  </a:lnTo>
                  <a:lnTo>
                    <a:pt x="72" y="17"/>
                  </a:lnTo>
                  <a:lnTo>
                    <a:pt x="83" y="23"/>
                  </a:lnTo>
                  <a:lnTo>
                    <a:pt x="93" y="23"/>
                  </a:lnTo>
                  <a:lnTo>
                    <a:pt x="97" y="25"/>
                  </a:lnTo>
                  <a:lnTo>
                    <a:pt x="102" y="38"/>
                  </a:lnTo>
                  <a:lnTo>
                    <a:pt x="99" y="38"/>
                  </a:lnTo>
                  <a:lnTo>
                    <a:pt x="91" y="38"/>
                  </a:lnTo>
                  <a:lnTo>
                    <a:pt x="85" y="38"/>
                  </a:lnTo>
                  <a:lnTo>
                    <a:pt x="78" y="38"/>
                  </a:lnTo>
                  <a:lnTo>
                    <a:pt x="70" y="38"/>
                  </a:lnTo>
                  <a:lnTo>
                    <a:pt x="63" y="40"/>
                  </a:lnTo>
                  <a:lnTo>
                    <a:pt x="53" y="38"/>
                  </a:lnTo>
                  <a:lnTo>
                    <a:pt x="42" y="36"/>
                  </a:lnTo>
                  <a:lnTo>
                    <a:pt x="30" y="35"/>
                  </a:lnTo>
                  <a:lnTo>
                    <a:pt x="23" y="33"/>
                  </a:lnTo>
                  <a:lnTo>
                    <a:pt x="11" y="31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9C78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5" name="Freeform 1081"/>
            <p:cNvSpPr>
              <a:spLocks/>
            </p:cNvSpPr>
            <p:nvPr/>
          </p:nvSpPr>
          <p:spPr bwMode="auto">
            <a:xfrm>
              <a:off x="2260" y="2790"/>
              <a:ext cx="68" cy="25"/>
            </a:xfrm>
            <a:custGeom>
              <a:avLst/>
              <a:gdLst>
                <a:gd name="T0" fmla="*/ 4 w 107"/>
                <a:gd name="T1" fmla="*/ 2 h 40"/>
                <a:gd name="T2" fmla="*/ 10 w 107"/>
                <a:gd name="T3" fmla="*/ 4 h 40"/>
                <a:gd name="T4" fmla="*/ 13 w 107"/>
                <a:gd name="T5" fmla="*/ 0 h 40"/>
                <a:gd name="T6" fmla="*/ 18 w 107"/>
                <a:gd name="T7" fmla="*/ 3 h 40"/>
                <a:gd name="T8" fmla="*/ 27 w 107"/>
                <a:gd name="T9" fmla="*/ 6 h 40"/>
                <a:gd name="T10" fmla="*/ 27 w 107"/>
                <a:gd name="T11" fmla="*/ 8 h 40"/>
                <a:gd name="T12" fmla="*/ 14 w 107"/>
                <a:gd name="T13" fmla="*/ 10 h 40"/>
                <a:gd name="T14" fmla="*/ 8 w 107"/>
                <a:gd name="T15" fmla="*/ 9 h 40"/>
                <a:gd name="T16" fmla="*/ 0 w 107"/>
                <a:gd name="T17" fmla="*/ 8 h 40"/>
                <a:gd name="T18" fmla="*/ 2 w 107"/>
                <a:gd name="T19" fmla="*/ 4 h 40"/>
                <a:gd name="T20" fmla="*/ 4 w 107"/>
                <a:gd name="T21" fmla="*/ 2 h 40"/>
                <a:gd name="T22" fmla="*/ 4 w 107"/>
                <a:gd name="T23" fmla="*/ 2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7"/>
                <a:gd name="T37" fmla="*/ 0 h 40"/>
                <a:gd name="T38" fmla="*/ 107 w 107"/>
                <a:gd name="T39" fmla="*/ 40 h 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7" h="40">
                  <a:moveTo>
                    <a:pt x="18" y="8"/>
                  </a:moveTo>
                  <a:lnTo>
                    <a:pt x="37" y="15"/>
                  </a:lnTo>
                  <a:lnTo>
                    <a:pt x="50" y="0"/>
                  </a:lnTo>
                  <a:lnTo>
                    <a:pt x="73" y="10"/>
                  </a:lnTo>
                  <a:lnTo>
                    <a:pt x="107" y="23"/>
                  </a:lnTo>
                  <a:lnTo>
                    <a:pt x="107" y="32"/>
                  </a:lnTo>
                  <a:lnTo>
                    <a:pt x="54" y="40"/>
                  </a:lnTo>
                  <a:lnTo>
                    <a:pt x="31" y="36"/>
                  </a:lnTo>
                  <a:lnTo>
                    <a:pt x="0" y="32"/>
                  </a:lnTo>
                  <a:lnTo>
                    <a:pt x="8" y="15"/>
                  </a:lnTo>
                  <a:lnTo>
                    <a:pt x="18" y="8"/>
                  </a:lnTo>
                  <a:close/>
                </a:path>
              </a:pathLst>
            </a:custGeom>
            <a:solidFill>
              <a:srgbClr val="9C78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6" name="Freeform 1082"/>
            <p:cNvSpPr>
              <a:spLocks/>
            </p:cNvSpPr>
            <p:nvPr/>
          </p:nvSpPr>
          <p:spPr bwMode="auto">
            <a:xfrm>
              <a:off x="2206" y="2370"/>
              <a:ext cx="100" cy="91"/>
            </a:xfrm>
            <a:custGeom>
              <a:avLst/>
              <a:gdLst>
                <a:gd name="T0" fmla="*/ 10 w 158"/>
                <a:gd name="T1" fmla="*/ 5 h 144"/>
                <a:gd name="T2" fmla="*/ 11 w 158"/>
                <a:gd name="T3" fmla="*/ 1 h 144"/>
                <a:gd name="T4" fmla="*/ 11 w 158"/>
                <a:gd name="T5" fmla="*/ 1 h 144"/>
                <a:gd name="T6" fmla="*/ 12 w 158"/>
                <a:gd name="T7" fmla="*/ 3 h 144"/>
                <a:gd name="T8" fmla="*/ 13 w 158"/>
                <a:gd name="T9" fmla="*/ 5 h 144"/>
                <a:gd name="T10" fmla="*/ 15 w 158"/>
                <a:gd name="T11" fmla="*/ 8 h 144"/>
                <a:gd name="T12" fmla="*/ 16 w 158"/>
                <a:gd name="T13" fmla="*/ 10 h 144"/>
                <a:gd name="T14" fmla="*/ 18 w 158"/>
                <a:gd name="T15" fmla="*/ 13 h 144"/>
                <a:gd name="T16" fmla="*/ 19 w 158"/>
                <a:gd name="T17" fmla="*/ 16 h 144"/>
                <a:gd name="T18" fmla="*/ 21 w 158"/>
                <a:gd name="T19" fmla="*/ 18 h 144"/>
                <a:gd name="T20" fmla="*/ 22 w 158"/>
                <a:gd name="T21" fmla="*/ 20 h 144"/>
                <a:gd name="T22" fmla="*/ 22 w 158"/>
                <a:gd name="T23" fmla="*/ 20 h 144"/>
                <a:gd name="T24" fmla="*/ 22 w 158"/>
                <a:gd name="T25" fmla="*/ 20 h 144"/>
                <a:gd name="T26" fmla="*/ 37 w 158"/>
                <a:gd name="T27" fmla="*/ 13 h 144"/>
                <a:gd name="T28" fmla="*/ 40 w 158"/>
                <a:gd name="T29" fmla="*/ 18 h 144"/>
                <a:gd name="T30" fmla="*/ 37 w 158"/>
                <a:gd name="T31" fmla="*/ 24 h 144"/>
                <a:gd name="T32" fmla="*/ 19 w 158"/>
                <a:gd name="T33" fmla="*/ 37 h 144"/>
                <a:gd name="T34" fmla="*/ 0 w 158"/>
                <a:gd name="T35" fmla="*/ 0 h 144"/>
                <a:gd name="T36" fmla="*/ 10 w 158"/>
                <a:gd name="T37" fmla="*/ 5 h 144"/>
                <a:gd name="T38" fmla="*/ 10 w 158"/>
                <a:gd name="T39" fmla="*/ 5 h 14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8"/>
                <a:gd name="T61" fmla="*/ 0 h 144"/>
                <a:gd name="T62" fmla="*/ 158 w 158"/>
                <a:gd name="T63" fmla="*/ 144 h 14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8" h="144">
                  <a:moveTo>
                    <a:pt x="40" y="19"/>
                  </a:moveTo>
                  <a:lnTo>
                    <a:pt x="44" y="4"/>
                  </a:lnTo>
                  <a:lnTo>
                    <a:pt x="44" y="5"/>
                  </a:lnTo>
                  <a:lnTo>
                    <a:pt x="47" y="11"/>
                  </a:lnTo>
                  <a:lnTo>
                    <a:pt x="51" y="19"/>
                  </a:lnTo>
                  <a:lnTo>
                    <a:pt x="59" y="30"/>
                  </a:lnTo>
                  <a:lnTo>
                    <a:pt x="65" y="40"/>
                  </a:lnTo>
                  <a:lnTo>
                    <a:pt x="70" y="53"/>
                  </a:lnTo>
                  <a:lnTo>
                    <a:pt x="76" y="61"/>
                  </a:lnTo>
                  <a:lnTo>
                    <a:pt x="82" y="70"/>
                  </a:lnTo>
                  <a:lnTo>
                    <a:pt x="85" y="78"/>
                  </a:lnTo>
                  <a:lnTo>
                    <a:pt x="87" y="80"/>
                  </a:lnTo>
                  <a:lnTo>
                    <a:pt x="89" y="80"/>
                  </a:lnTo>
                  <a:lnTo>
                    <a:pt x="146" y="49"/>
                  </a:lnTo>
                  <a:lnTo>
                    <a:pt x="158" y="70"/>
                  </a:lnTo>
                  <a:lnTo>
                    <a:pt x="143" y="95"/>
                  </a:lnTo>
                  <a:lnTo>
                    <a:pt x="76" y="144"/>
                  </a:lnTo>
                  <a:lnTo>
                    <a:pt x="0" y="0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9FB8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7" name="Freeform 1083"/>
            <p:cNvSpPr>
              <a:spLocks/>
            </p:cNvSpPr>
            <p:nvPr/>
          </p:nvSpPr>
          <p:spPr bwMode="auto">
            <a:xfrm>
              <a:off x="2160" y="2357"/>
              <a:ext cx="163" cy="264"/>
            </a:xfrm>
            <a:custGeom>
              <a:avLst/>
              <a:gdLst>
                <a:gd name="T0" fmla="*/ 17 w 256"/>
                <a:gd name="T1" fmla="*/ 0 h 416"/>
                <a:gd name="T2" fmla="*/ 14 w 256"/>
                <a:gd name="T3" fmla="*/ 3 h 416"/>
                <a:gd name="T4" fmla="*/ 10 w 256"/>
                <a:gd name="T5" fmla="*/ 8 h 416"/>
                <a:gd name="T6" fmla="*/ 6 w 256"/>
                <a:gd name="T7" fmla="*/ 15 h 416"/>
                <a:gd name="T8" fmla="*/ 3 w 256"/>
                <a:gd name="T9" fmla="*/ 22 h 416"/>
                <a:gd name="T10" fmla="*/ 4 w 256"/>
                <a:gd name="T11" fmla="*/ 29 h 416"/>
                <a:gd name="T12" fmla="*/ 7 w 256"/>
                <a:gd name="T13" fmla="*/ 37 h 416"/>
                <a:gd name="T14" fmla="*/ 10 w 256"/>
                <a:gd name="T15" fmla="*/ 44 h 416"/>
                <a:gd name="T16" fmla="*/ 11 w 256"/>
                <a:gd name="T17" fmla="*/ 50 h 416"/>
                <a:gd name="T18" fmla="*/ 11 w 256"/>
                <a:gd name="T19" fmla="*/ 56 h 416"/>
                <a:gd name="T20" fmla="*/ 10 w 256"/>
                <a:gd name="T21" fmla="*/ 60 h 416"/>
                <a:gd name="T22" fmla="*/ 10 w 256"/>
                <a:gd name="T23" fmla="*/ 65 h 416"/>
                <a:gd name="T24" fmla="*/ 8 w 256"/>
                <a:gd name="T25" fmla="*/ 71 h 416"/>
                <a:gd name="T26" fmla="*/ 5 w 256"/>
                <a:gd name="T27" fmla="*/ 77 h 416"/>
                <a:gd name="T28" fmla="*/ 3 w 256"/>
                <a:gd name="T29" fmla="*/ 81 h 416"/>
                <a:gd name="T30" fmla="*/ 2 w 256"/>
                <a:gd name="T31" fmla="*/ 87 h 416"/>
                <a:gd name="T32" fmla="*/ 1 w 256"/>
                <a:gd name="T33" fmla="*/ 91 h 416"/>
                <a:gd name="T34" fmla="*/ 0 w 256"/>
                <a:gd name="T35" fmla="*/ 98 h 416"/>
                <a:gd name="T36" fmla="*/ 1 w 256"/>
                <a:gd name="T37" fmla="*/ 99 h 416"/>
                <a:gd name="T38" fmla="*/ 4 w 256"/>
                <a:gd name="T39" fmla="*/ 100 h 416"/>
                <a:gd name="T40" fmla="*/ 11 w 256"/>
                <a:gd name="T41" fmla="*/ 102 h 416"/>
                <a:gd name="T42" fmla="*/ 19 w 256"/>
                <a:gd name="T43" fmla="*/ 105 h 416"/>
                <a:gd name="T44" fmla="*/ 27 w 256"/>
                <a:gd name="T45" fmla="*/ 106 h 416"/>
                <a:gd name="T46" fmla="*/ 35 w 256"/>
                <a:gd name="T47" fmla="*/ 107 h 416"/>
                <a:gd name="T48" fmla="*/ 41 w 256"/>
                <a:gd name="T49" fmla="*/ 106 h 416"/>
                <a:gd name="T50" fmla="*/ 44 w 256"/>
                <a:gd name="T51" fmla="*/ 106 h 416"/>
                <a:gd name="T52" fmla="*/ 45 w 256"/>
                <a:gd name="T53" fmla="*/ 105 h 416"/>
                <a:gd name="T54" fmla="*/ 44 w 256"/>
                <a:gd name="T55" fmla="*/ 99 h 416"/>
                <a:gd name="T56" fmla="*/ 43 w 256"/>
                <a:gd name="T57" fmla="*/ 89 h 416"/>
                <a:gd name="T58" fmla="*/ 42 w 256"/>
                <a:gd name="T59" fmla="*/ 79 h 416"/>
                <a:gd name="T60" fmla="*/ 42 w 256"/>
                <a:gd name="T61" fmla="*/ 70 h 416"/>
                <a:gd name="T62" fmla="*/ 42 w 256"/>
                <a:gd name="T63" fmla="*/ 64 h 416"/>
                <a:gd name="T64" fmla="*/ 44 w 256"/>
                <a:gd name="T65" fmla="*/ 59 h 416"/>
                <a:gd name="T66" fmla="*/ 57 w 256"/>
                <a:gd name="T67" fmla="*/ 53 h 416"/>
                <a:gd name="T68" fmla="*/ 56 w 256"/>
                <a:gd name="T69" fmla="*/ 28 h 416"/>
                <a:gd name="T70" fmla="*/ 30 w 256"/>
                <a:gd name="T71" fmla="*/ 13 h 416"/>
                <a:gd name="T72" fmla="*/ 24 w 256"/>
                <a:gd name="T73" fmla="*/ 5 h 416"/>
                <a:gd name="T74" fmla="*/ 18 w 256"/>
                <a:gd name="T75" fmla="*/ 0 h 41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56"/>
                <a:gd name="T115" fmla="*/ 0 h 416"/>
                <a:gd name="T116" fmla="*/ 256 w 256"/>
                <a:gd name="T117" fmla="*/ 416 h 41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56" h="416">
                  <a:moveTo>
                    <a:pt x="70" y="0"/>
                  </a:moveTo>
                  <a:lnTo>
                    <a:pt x="68" y="0"/>
                  </a:lnTo>
                  <a:lnTo>
                    <a:pt x="62" y="4"/>
                  </a:lnTo>
                  <a:lnTo>
                    <a:pt x="55" y="9"/>
                  </a:lnTo>
                  <a:lnTo>
                    <a:pt x="47" y="21"/>
                  </a:lnTo>
                  <a:lnTo>
                    <a:pt x="38" y="30"/>
                  </a:lnTo>
                  <a:lnTo>
                    <a:pt x="30" y="43"/>
                  </a:lnTo>
                  <a:lnTo>
                    <a:pt x="23" y="57"/>
                  </a:lnTo>
                  <a:lnTo>
                    <a:pt x="17" y="72"/>
                  </a:lnTo>
                  <a:lnTo>
                    <a:pt x="13" y="87"/>
                  </a:lnTo>
                  <a:lnTo>
                    <a:pt x="13" y="100"/>
                  </a:lnTo>
                  <a:lnTo>
                    <a:pt x="17" y="114"/>
                  </a:lnTo>
                  <a:lnTo>
                    <a:pt x="23" y="129"/>
                  </a:lnTo>
                  <a:lnTo>
                    <a:pt x="26" y="144"/>
                  </a:lnTo>
                  <a:lnTo>
                    <a:pt x="30" y="157"/>
                  </a:lnTo>
                  <a:lnTo>
                    <a:pt x="36" y="171"/>
                  </a:lnTo>
                  <a:lnTo>
                    <a:pt x="40" y="184"/>
                  </a:lnTo>
                  <a:lnTo>
                    <a:pt x="42" y="195"/>
                  </a:lnTo>
                  <a:lnTo>
                    <a:pt x="43" y="207"/>
                  </a:lnTo>
                  <a:lnTo>
                    <a:pt x="43" y="218"/>
                  </a:lnTo>
                  <a:lnTo>
                    <a:pt x="43" y="230"/>
                  </a:lnTo>
                  <a:lnTo>
                    <a:pt x="40" y="237"/>
                  </a:lnTo>
                  <a:lnTo>
                    <a:pt x="38" y="247"/>
                  </a:lnTo>
                  <a:lnTo>
                    <a:pt x="38" y="254"/>
                  </a:lnTo>
                  <a:lnTo>
                    <a:pt x="36" y="262"/>
                  </a:lnTo>
                  <a:lnTo>
                    <a:pt x="30" y="277"/>
                  </a:lnTo>
                  <a:lnTo>
                    <a:pt x="23" y="292"/>
                  </a:lnTo>
                  <a:lnTo>
                    <a:pt x="19" y="302"/>
                  </a:lnTo>
                  <a:lnTo>
                    <a:pt x="17" y="310"/>
                  </a:lnTo>
                  <a:lnTo>
                    <a:pt x="13" y="319"/>
                  </a:lnTo>
                  <a:lnTo>
                    <a:pt x="13" y="330"/>
                  </a:lnTo>
                  <a:lnTo>
                    <a:pt x="7" y="340"/>
                  </a:lnTo>
                  <a:lnTo>
                    <a:pt x="7" y="348"/>
                  </a:lnTo>
                  <a:lnTo>
                    <a:pt x="4" y="357"/>
                  </a:lnTo>
                  <a:lnTo>
                    <a:pt x="4" y="368"/>
                  </a:lnTo>
                  <a:lnTo>
                    <a:pt x="0" y="382"/>
                  </a:lnTo>
                  <a:lnTo>
                    <a:pt x="0" y="387"/>
                  </a:lnTo>
                  <a:lnTo>
                    <a:pt x="2" y="387"/>
                  </a:lnTo>
                  <a:lnTo>
                    <a:pt x="7" y="389"/>
                  </a:lnTo>
                  <a:lnTo>
                    <a:pt x="15" y="393"/>
                  </a:lnTo>
                  <a:lnTo>
                    <a:pt x="30" y="397"/>
                  </a:lnTo>
                  <a:lnTo>
                    <a:pt x="42" y="401"/>
                  </a:lnTo>
                  <a:lnTo>
                    <a:pt x="57" y="405"/>
                  </a:lnTo>
                  <a:lnTo>
                    <a:pt x="74" y="410"/>
                  </a:lnTo>
                  <a:lnTo>
                    <a:pt x="91" y="414"/>
                  </a:lnTo>
                  <a:lnTo>
                    <a:pt x="106" y="414"/>
                  </a:lnTo>
                  <a:lnTo>
                    <a:pt x="121" y="416"/>
                  </a:lnTo>
                  <a:lnTo>
                    <a:pt x="135" y="416"/>
                  </a:lnTo>
                  <a:lnTo>
                    <a:pt x="148" y="416"/>
                  </a:lnTo>
                  <a:lnTo>
                    <a:pt x="157" y="414"/>
                  </a:lnTo>
                  <a:lnTo>
                    <a:pt x="167" y="414"/>
                  </a:lnTo>
                  <a:lnTo>
                    <a:pt x="171" y="414"/>
                  </a:lnTo>
                  <a:lnTo>
                    <a:pt x="175" y="414"/>
                  </a:lnTo>
                  <a:lnTo>
                    <a:pt x="173" y="410"/>
                  </a:lnTo>
                  <a:lnTo>
                    <a:pt x="171" y="401"/>
                  </a:lnTo>
                  <a:lnTo>
                    <a:pt x="171" y="387"/>
                  </a:lnTo>
                  <a:lnTo>
                    <a:pt x="169" y="370"/>
                  </a:lnTo>
                  <a:lnTo>
                    <a:pt x="165" y="349"/>
                  </a:lnTo>
                  <a:lnTo>
                    <a:pt x="165" y="330"/>
                  </a:lnTo>
                  <a:lnTo>
                    <a:pt x="163" y="310"/>
                  </a:lnTo>
                  <a:lnTo>
                    <a:pt x="163" y="292"/>
                  </a:lnTo>
                  <a:lnTo>
                    <a:pt x="163" y="273"/>
                  </a:lnTo>
                  <a:lnTo>
                    <a:pt x="163" y="262"/>
                  </a:lnTo>
                  <a:lnTo>
                    <a:pt x="163" y="251"/>
                  </a:lnTo>
                  <a:lnTo>
                    <a:pt x="167" y="243"/>
                  </a:lnTo>
                  <a:lnTo>
                    <a:pt x="169" y="232"/>
                  </a:lnTo>
                  <a:lnTo>
                    <a:pt x="171" y="230"/>
                  </a:lnTo>
                  <a:lnTo>
                    <a:pt x="218" y="205"/>
                  </a:lnTo>
                  <a:lnTo>
                    <a:pt x="256" y="157"/>
                  </a:lnTo>
                  <a:lnTo>
                    <a:pt x="216" y="108"/>
                  </a:lnTo>
                  <a:lnTo>
                    <a:pt x="156" y="152"/>
                  </a:lnTo>
                  <a:lnTo>
                    <a:pt x="116" y="51"/>
                  </a:lnTo>
                  <a:lnTo>
                    <a:pt x="91" y="32"/>
                  </a:lnTo>
                  <a:lnTo>
                    <a:pt x="91" y="19"/>
                  </a:lnTo>
                  <a:lnTo>
                    <a:pt x="76" y="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8" name="Freeform 1084"/>
            <p:cNvSpPr>
              <a:spLocks/>
            </p:cNvSpPr>
            <p:nvPr/>
          </p:nvSpPr>
          <p:spPr bwMode="auto">
            <a:xfrm>
              <a:off x="2194" y="2412"/>
              <a:ext cx="123" cy="195"/>
            </a:xfrm>
            <a:custGeom>
              <a:avLst/>
              <a:gdLst>
                <a:gd name="T0" fmla="*/ 1 w 194"/>
                <a:gd name="T1" fmla="*/ 1 h 308"/>
                <a:gd name="T2" fmla="*/ 3 w 194"/>
                <a:gd name="T3" fmla="*/ 6 h 308"/>
                <a:gd name="T4" fmla="*/ 4 w 194"/>
                <a:gd name="T5" fmla="*/ 11 h 308"/>
                <a:gd name="T6" fmla="*/ 7 w 194"/>
                <a:gd name="T7" fmla="*/ 17 h 308"/>
                <a:gd name="T8" fmla="*/ 11 w 194"/>
                <a:gd name="T9" fmla="*/ 22 h 308"/>
                <a:gd name="T10" fmla="*/ 11 w 194"/>
                <a:gd name="T11" fmla="*/ 22 h 308"/>
                <a:gd name="T12" fmla="*/ 11 w 194"/>
                <a:gd name="T13" fmla="*/ 18 h 308"/>
                <a:gd name="T14" fmla="*/ 14 w 194"/>
                <a:gd name="T15" fmla="*/ 16 h 308"/>
                <a:gd name="T16" fmla="*/ 20 w 194"/>
                <a:gd name="T17" fmla="*/ 16 h 308"/>
                <a:gd name="T18" fmla="*/ 22 w 194"/>
                <a:gd name="T19" fmla="*/ 18 h 308"/>
                <a:gd name="T20" fmla="*/ 19 w 194"/>
                <a:gd name="T21" fmla="*/ 21 h 308"/>
                <a:gd name="T22" fmla="*/ 17 w 194"/>
                <a:gd name="T23" fmla="*/ 27 h 308"/>
                <a:gd name="T24" fmla="*/ 22 w 194"/>
                <a:gd name="T25" fmla="*/ 30 h 308"/>
                <a:gd name="T26" fmla="*/ 29 w 194"/>
                <a:gd name="T27" fmla="*/ 26 h 308"/>
                <a:gd name="T28" fmla="*/ 33 w 194"/>
                <a:gd name="T29" fmla="*/ 23 h 308"/>
                <a:gd name="T30" fmla="*/ 36 w 194"/>
                <a:gd name="T31" fmla="*/ 23 h 308"/>
                <a:gd name="T32" fmla="*/ 39 w 194"/>
                <a:gd name="T33" fmla="*/ 26 h 308"/>
                <a:gd name="T34" fmla="*/ 39 w 194"/>
                <a:gd name="T35" fmla="*/ 29 h 308"/>
                <a:gd name="T36" fmla="*/ 43 w 194"/>
                <a:gd name="T37" fmla="*/ 13 h 308"/>
                <a:gd name="T38" fmla="*/ 49 w 194"/>
                <a:gd name="T39" fmla="*/ 20 h 308"/>
                <a:gd name="T40" fmla="*/ 48 w 194"/>
                <a:gd name="T41" fmla="*/ 23 h 308"/>
                <a:gd name="T42" fmla="*/ 43 w 194"/>
                <a:gd name="T43" fmla="*/ 30 h 308"/>
                <a:gd name="T44" fmla="*/ 36 w 194"/>
                <a:gd name="T45" fmla="*/ 35 h 308"/>
                <a:gd name="T46" fmla="*/ 32 w 194"/>
                <a:gd name="T47" fmla="*/ 38 h 308"/>
                <a:gd name="T48" fmla="*/ 27 w 194"/>
                <a:gd name="T49" fmla="*/ 49 h 308"/>
                <a:gd name="T50" fmla="*/ 27 w 194"/>
                <a:gd name="T51" fmla="*/ 77 h 308"/>
                <a:gd name="T52" fmla="*/ 26 w 194"/>
                <a:gd name="T53" fmla="*/ 75 h 308"/>
                <a:gd name="T54" fmla="*/ 25 w 194"/>
                <a:gd name="T55" fmla="*/ 70 h 308"/>
                <a:gd name="T56" fmla="*/ 22 w 194"/>
                <a:gd name="T57" fmla="*/ 66 h 308"/>
                <a:gd name="T58" fmla="*/ 17 w 194"/>
                <a:gd name="T59" fmla="*/ 63 h 308"/>
                <a:gd name="T60" fmla="*/ 11 w 194"/>
                <a:gd name="T61" fmla="*/ 61 h 308"/>
                <a:gd name="T62" fmla="*/ 6 w 194"/>
                <a:gd name="T63" fmla="*/ 61 h 308"/>
                <a:gd name="T64" fmla="*/ 3 w 194"/>
                <a:gd name="T65" fmla="*/ 61 h 308"/>
                <a:gd name="T66" fmla="*/ 6 w 194"/>
                <a:gd name="T67" fmla="*/ 57 h 308"/>
                <a:gd name="T68" fmla="*/ 19 w 194"/>
                <a:gd name="T69" fmla="*/ 58 h 308"/>
                <a:gd name="T70" fmla="*/ 19 w 194"/>
                <a:gd name="T71" fmla="*/ 53 h 308"/>
                <a:gd name="T72" fmla="*/ 17 w 194"/>
                <a:gd name="T73" fmla="*/ 47 h 308"/>
                <a:gd name="T74" fmla="*/ 14 w 194"/>
                <a:gd name="T75" fmla="*/ 43 h 308"/>
                <a:gd name="T76" fmla="*/ 9 w 194"/>
                <a:gd name="T77" fmla="*/ 42 h 308"/>
                <a:gd name="T78" fmla="*/ 8 w 194"/>
                <a:gd name="T79" fmla="*/ 40 h 308"/>
                <a:gd name="T80" fmla="*/ 8 w 194"/>
                <a:gd name="T81" fmla="*/ 37 h 308"/>
                <a:gd name="T82" fmla="*/ 11 w 194"/>
                <a:gd name="T83" fmla="*/ 35 h 308"/>
                <a:gd name="T84" fmla="*/ 8 w 194"/>
                <a:gd name="T85" fmla="*/ 32 h 308"/>
                <a:gd name="T86" fmla="*/ 4 w 194"/>
                <a:gd name="T87" fmla="*/ 27 h 308"/>
                <a:gd name="T88" fmla="*/ 2 w 194"/>
                <a:gd name="T89" fmla="*/ 21 h 308"/>
                <a:gd name="T90" fmla="*/ 1 w 194"/>
                <a:gd name="T91" fmla="*/ 14 h 308"/>
                <a:gd name="T92" fmla="*/ 0 w 194"/>
                <a:gd name="T93" fmla="*/ 7 h 308"/>
                <a:gd name="T94" fmla="*/ 1 w 194"/>
                <a:gd name="T95" fmla="*/ 2 h 308"/>
                <a:gd name="T96" fmla="*/ 1 w 194"/>
                <a:gd name="T97" fmla="*/ 0 h 3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94"/>
                <a:gd name="T148" fmla="*/ 0 h 308"/>
                <a:gd name="T149" fmla="*/ 194 w 194"/>
                <a:gd name="T150" fmla="*/ 308 h 3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94" h="308">
                  <a:moveTo>
                    <a:pt x="4" y="0"/>
                  </a:moveTo>
                  <a:lnTo>
                    <a:pt x="4" y="4"/>
                  </a:lnTo>
                  <a:lnTo>
                    <a:pt x="7" y="17"/>
                  </a:lnTo>
                  <a:lnTo>
                    <a:pt x="9" y="25"/>
                  </a:lnTo>
                  <a:lnTo>
                    <a:pt x="13" y="34"/>
                  </a:lnTo>
                  <a:lnTo>
                    <a:pt x="15" y="42"/>
                  </a:lnTo>
                  <a:lnTo>
                    <a:pt x="21" y="53"/>
                  </a:lnTo>
                  <a:lnTo>
                    <a:pt x="28" y="67"/>
                  </a:lnTo>
                  <a:lnTo>
                    <a:pt x="36" y="82"/>
                  </a:lnTo>
                  <a:lnTo>
                    <a:pt x="44" y="88"/>
                  </a:lnTo>
                  <a:lnTo>
                    <a:pt x="47" y="90"/>
                  </a:lnTo>
                  <a:lnTo>
                    <a:pt x="45" y="88"/>
                  </a:lnTo>
                  <a:lnTo>
                    <a:pt x="45" y="82"/>
                  </a:lnTo>
                  <a:lnTo>
                    <a:pt x="44" y="72"/>
                  </a:lnTo>
                  <a:lnTo>
                    <a:pt x="47" y="67"/>
                  </a:lnTo>
                  <a:lnTo>
                    <a:pt x="55" y="63"/>
                  </a:lnTo>
                  <a:lnTo>
                    <a:pt x="68" y="63"/>
                  </a:lnTo>
                  <a:lnTo>
                    <a:pt x="78" y="63"/>
                  </a:lnTo>
                  <a:lnTo>
                    <a:pt x="87" y="67"/>
                  </a:lnTo>
                  <a:lnTo>
                    <a:pt x="85" y="71"/>
                  </a:lnTo>
                  <a:lnTo>
                    <a:pt x="78" y="74"/>
                  </a:lnTo>
                  <a:lnTo>
                    <a:pt x="76" y="82"/>
                  </a:lnTo>
                  <a:lnTo>
                    <a:pt x="70" y="93"/>
                  </a:lnTo>
                  <a:lnTo>
                    <a:pt x="68" y="105"/>
                  </a:lnTo>
                  <a:lnTo>
                    <a:pt x="72" y="114"/>
                  </a:lnTo>
                  <a:lnTo>
                    <a:pt x="83" y="118"/>
                  </a:lnTo>
                  <a:lnTo>
                    <a:pt x="95" y="112"/>
                  </a:lnTo>
                  <a:lnTo>
                    <a:pt x="112" y="103"/>
                  </a:lnTo>
                  <a:lnTo>
                    <a:pt x="120" y="99"/>
                  </a:lnTo>
                  <a:lnTo>
                    <a:pt x="129" y="93"/>
                  </a:lnTo>
                  <a:lnTo>
                    <a:pt x="135" y="90"/>
                  </a:lnTo>
                  <a:lnTo>
                    <a:pt x="142" y="90"/>
                  </a:lnTo>
                  <a:lnTo>
                    <a:pt x="148" y="93"/>
                  </a:lnTo>
                  <a:lnTo>
                    <a:pt x="152" y="103"/>
                  </a:lnTo>
                  <a:lnTo>
                    <a:pt x="152" y="110"/>
                  </a:lnTo>
                  <a:lnTo>
                    <a:pt x="152" y="114"/>
                  </a:lnTo>
                  <a:lnTo>
                    <a:pt x="173" y="88"/>
                  </a:lnTo>
                  <a:lnTo>
                    <a:pt x="169" y="50"/>
                  </a:lnTo>
                  <a:lnTo>
                    <a:pt x="179" y="46"/>
                  </a:lnTo>
                  <a:lnTo>
                    <a:pt x="194" y="78"/>
                  </a:lnTo>
                  <a:lnTo>
                    <a:pt x="190" y="82"/>
                  </a:lnTo>
                  <a:lnTo>
                    <a:pt x="186" y="90"/>
                  </a:lnTo>
                  <a:lnTo>
                    <a:pt x="179" y="103"/>
                  </a:lnTo>
                  <a:lnTo>
                    <a:pt x="169" y="118"/>
                  </a:lnTo>
                  <a:lnTo>
                    <a:pt x="154" y="130"/>
                  </a:lnTo>
                  <a:lnTo>
                    <a:pt x="141" y="139"/>
                  </a:lnTo>
                  <a:lnTo>
                    <a:pt x="131" y="145"/>
                  </a:lnTo>
                  <a:lnTo>
                    <a:pt x="127" y="149"/>
                  </a:lnTo>
                  <a:lnTo>
                    <a:pt x="108" y="158"/>
                  </a:lnTo>
                  <a:lnTo>
                    <a:pt x="106" y="194"/>
                  </a:lnTo>
                  <a:lnTo>
                    <a:pt x="106" y="308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2" y="295"/>
                  </a:lnTo>
                  <a:lnTo>
                    <a:pt x="101" y="287"/>
                  </a:lnTo>
                  <a:lnTo>
                    <a:pt x="97" y="278"/>
                  </a:lnTo>
                  <a:lnTo>
                    <a:pt x="93" y="268"/>
                  </a:lnTo>
                  <a:lnTo>
                    <a:pt x="85" y="259"/>
                  </a:lnTo>
                  <a:lnTo>
                    <a:pt x="80" y="253"/>
                  </a:lnTo>
                  <a:lnTo>
                    <a:pt x="68" y="247"/>
                  </a:lnTo>
                  <a:lnTo>
                    <a:pt x="59" y="242"/>
                  </a:lnTo>
                  <a:lnTo>
                    <a:pt x="45" y="240"/>
                  </a:lnTo>
                  <a:lnTo>
                    <a:pt x="38" y="240"/>
                  </a:lnTo>
                  <a:lnTo>
                    <a:pt x="26" y="238"/>
                  </a:lnTo>
                  <a:lnTo>
                    <a:pt x="19" y="238"/>
                  </a:lnTo>
                  <a:lnTo>
                    <a:pt x="11" y="240"/>
                  </a:lnTo>
                  <a:lnTo>
                    <a:pt x="25" y="192"/>
                  </a:lnTo>
                  <a:lnTo>
                    <a:pt x="25" y="225"/>
                  </a:lnTo>
                  <a:lnTo>
                    <a:pt x="76" y="230"/>
                  </a:lnTo>
                  <a:lnTo>
                    <a:pt x="76" y="226"/>
                  </a:lnTo>
                  <a:lnTo>
                    <a:pt x="76" y="219"/>
                  </a:lnTo>
                  <a:lnTo>
                    <a:pt x="76" y="207"/>
                  </a:lnTo>
                  <a:lnTo>
                    <a:pt x="76" y="200"/>
                  </a:lnTo>
                  <a:lnTo>
                    <a:pt x="68" y="188"/>
                  </a:lnTo>
                  <a:lnTo>
                    <a:pt x="61" y="179"/>
                  </a:lnTo>
                  <a:lnTo>
                    <a:pt x="53" y="171"/>
                  </a:lnTo>
                  <a:lnTo>
                    <a:pt x="45" y="169"/>
                  </a:lnTo>
                  <a:lnTo>
                    <a:pt x="34" y="168"/>
                  </a:lnTo>
                  <a:lnTo>
                    <a:pt x="30" y="164"/>
                  </a:lnTo>
                  <a:lnTo>
                    <a:pt x="30" y="158"/>
                  </a:lnTo>
                  <a:lnTo>
                    <a:pt x="30" y="152"/>
                  </a:lnTo>
                  <a:lnTo>
                    <a:pt x="30" y="147"/>
                  </a:lnTo>
                  <a:lnTo>
                    <a:pt x="30" y="145"/>
                  </a:lnTo>
                  <a:lnTo>
                    <a:pt x="45" y="141"/>
                  </a:lnTo>
                  <a:lnTo>
                    <a:pt x="38" y="137"/>
                  </a:lnTo>
                  <a:lnTo>
                    <a:pt x="30" y="124"/>
                  </a:lnTo>
                  <a:lnTo>
                    <a:pt x="21" y="114"/>
                  </a:lnTo>
                  <a:lnTo>
                    <a:pt x="17" y="105"/>
                  </a:lnTo>
                  <a:lnTo>
                    <a:pt x="11" y="93"/>
                  </a:lnTo>
                  <a:lnTo>
                    <a:pt x="7" y="82"/>
                  </a:lnTo>
                  <a:lnTo>
                    <a:pt x="4" y="67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0" y="27"/>
                  </a:lnTo>
                  <a:lnTo>
                    <a:pt x="0" y="15"/>
                  </a:lnTo>
                  <a:lnTo>
                    <a:pt x="2" y="6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FB8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29" name="Freeform 1085"/>
            <p:cNvSpPr>
              <a:spLocks/>
            </p:cNvSpPr>
            <p:nvPr/>
          </p:nvSpPr>
          <p:spPr bwMode="auto">
            <a:xfrm>
              <a:off x="2316" y="2380"/>
              <a:ext cx="47" cy="70"/>
            </a:xfrm>
            <a:custGeom>
              <a:avLst/>
              <a:gdLst>
                <a:gd name="T0" fmla="*/ 20 w 72"/>
                <a:gd name="T1" fmla="*/ 0 h 108"/>
                <a:gd name="T2" fmla="*/ 19 w 72"/>
                <a:gd name="T3" fmla="*/ 1 h 108"/>
                <a:gd name="T4" fmla="*/ 18 w 72"/>
                <a:gd name="T5" fmla="*/ 3 h 108"/>
                <a:gd name="T6" fmla="*/ 16 w 72"/>
                <a:gd name="T7" fmla="*/ 5 h 108"/>
                <a:gd name="T8" fmla="*/ 16 w 72"/>
                <a:gd name="T9" fmla="*/ 8 h 108"/>
                <a:gd name="T10" fmla="*/ 16 w 72"/>
                <a:gd name="T11" fmla="*/ 9 h 108"/>
                <a:gd name="T12" fmla="*/ 16 w 72"/>
                <a:gd name="T13" fmla="*/ 12 h 108"/>
                <a:gd name="T14" fmla="*/ 16 w 72"/>
                <a:gd name="T15" fmla="*/ 14 h 108"/>
                <a:gd name="T16" fmla="*/ 18 w 72"/>
                <a:gd name="T17" fmla="*/ 18 h 108"/>
                <a:gd name="T18" fmla="*/ 16 w 72"/>
                <a:gd name="T19" fmla="*/ 21 h 108"/>
                <a:gd name="T20" fmla="*/ 16 w 72"/>
                <a:gd name="T21" fmla="*/ 25 h 108"/>
                <a:gd name="T22" fmla="*/ 16 w 72"/>
                <a:gd name="T23" fmla="*/ 28 h 108"/>
                <a:gd name="T24" fmla="*/ 16 w 72"/>
                <a:gd name="T25" fmla="*/ 29 h 108"/>
                <a:gd name="T26" fmla="*/ 9 w 72"/>
                <a:gd name="T27" fmla="*/ 29 h 108"/>
                <a:gd name="T28" fmla="*/ 0 w 72"/>
                <a:gd name="T29" fmla="*/ 26 h 108"/>
                <a:gd name="T30" fmla="*/ 1 w 72"/>
                <a:gd name="T31" fmla="*/ 25 h 108"/>
                <a:gd name="T32" fmla="*/ 3 w 72"/>
                <a:gd name="T33" fmla="*/ 25 h 108"/>
                <a:gd name="T34" fmla="*/ 7 w 72"/>
                <a:gd name="T35" fmla="*/ 23 h 108"/>
                <a:gd name="T36" fmla="*/ 8 w 72"/>
                <a:gd name="T37" fmla="*/ 21 h 108"/>
                <a:gd name="T38" fmla="*/ 8 w 72"/>
                <a:gd name="T39" fmla="*/ 19 h 108"/>
                <a:gd name="T40" fmla="*/ 8 w 72"/>
                <a:gd name="T41" fmla="*/ 18 h 108"/>
                <a:gd name="T42" fmla="*/ 8 w 72"/>
                <a:gd name="T43" fmla="*/ 15 h 108"/>
                <a:gd name="T44" fmla="*/ 7 w 72"/>
                <a:gd name="T45" fmla="*/ 12 h 108"/>
                <a:gd name="T46" fmla="*/ 7 w 72"/>
                <a:gd name="T47" fmla="*/ 8 h 108"/>
                <a:gd name="T48" fmla="*/ 8 w 72"/>
                <a:gd name="T49" fmla="*/ 5 h 108"/>
                <a:gd name="T50" fmla="*/ 11 w 72"/>
                <a:gd name="T51" fmla="*/ 2 h 108"/>
                <a:gd name="T52" fmla="*/ 15 w 72"/>
                <a:gd name="T53" fmla="*/ 1 h 108"/>
                <a:gd name="T54" fmla="*/ 18 w 72"/>
                <a:gd name="T55" fmla="*/ 0 h 108"/>
                <a:gd name="T56" fmla="*/ 20 w 72"/>
                <a:gd name="T57" fmla="*/ 0 h 108"/>
                <a:gd name="T58" fmla="*/ 20 w 72"/>
                <a:gd name="T59" fmla="*/ 0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108"/>
                <a:gd name="T92" fmla="*/ 72 w 72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108">
                  <a:moveTo>
                    <a:pt x="72" y="0"/>
                  </a:moveTo>
                  <a:lnTo>
                    <a:pt x="68" y="2"/>
                  </a:lnTo>
                  <a:lnTo>
                    <a:pt x="64" y="9"/>
                  </a:lnTo>
                  <a:lnTo>
                    <a:pt x="59" y="17"/>
                  </a:lnTo>
                  <a:lnTo>
                    <a:pt x="57" y="28"/>
                  </a:lnTo>
                  <a:lnTo>
                    <a:pt x="57" y="34"/>
                  </a:lnTo>
                  <a:lnTo>
                    <a:pt x="57" y="42"/>
                  </a:lnTo>
                  <a:lnTo>
                    <a:pt x="59" y="49"/>
                  </a:lnTo>
                  <a:lnTo>
                    <a:pt x="63" y="63"/>
                  </a:lnTo>
                  <a:lnTo>
                    <a:pt x="59" y="76"/>
                  </a:lnTo>
                  <a:lnTo>
                    <a:pt x="57" y="91"/>
                  </a:lnTo>
                  <a:lnTo>
                    <a:pt x="55" y="102"/>
                  </a:lnTo>
                  <a:lnTo>
                    <a:pt x="55" y="108"/>
                  </a:lnTo>
                  <a:lnTo>
                    <a:pt x="34" y="108"/>
                  </a:lnTo>
                  <a:lnTo>
                    <a:pt x="0" y="95"/>
                  </a:lnTo>
                  <a:lnTo>
                    <a:pt x="4" y="93"/>
                  </a:lnTo>
                  <a:lnTo>
                    <a:pt x="11" y="91"/>
                  </a:lnTo>
                  <a:lnTo>
                    <a:pt x="23" y="85"/>
                  </a:lnTo>
                  <a:lnTo>
                    <a:pt x="30" y="78"/>
                  </a:lnTo>
                  <a:lnTo>
                    <a:pt x="30" y="70"/>
                  </a:lnTo>
                  <a:lnTo>
                    <a:pt x="30" y="64"/>
                  </a:lnTo>
                  <a:lnTo>
                    <a:pt x="28" y="55"/>
                  </a:lnTo>
                  <a:lnTo>
                    <a:pt x="26" y="47"/>
                  </a:lnTo>
                  <a:lnTo>
                    <a:pt x="26" y="30"/>
                  </a:lnTo>
                  <a:lnTo>
                    <a:pt x="30" y="19"/>
                  </a:lnTo>
                  <a:lnTo>
                    <a:pt x="40" y="7"/>
                  </a:lnTo>
                  <a:lnTo>
                    <a:pt x="53" y="4"/>
                  </a:lnTo>
                  <a:lnTo>
                    <a:pt x="64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9D4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0" name="Freeform 1086"/>
            <p:cNvSpPr>
              <a:spLocks/>
            </p:cNvSpPr>
            <p:nvPr/>
          </p:nvSpPr>
          <p:spPr bwMode="auto">
            <a:xfrm>
              <a:off x="2309" y="2379"/>
              <a:ext cx="50" cy="27"/>
            </a:xfrm>
            <a:custGeom>
              <a:avLst/>
              <a:gdLst>
                <a:gd name="T0" fmla="*/ 20 w 79"/>
                <a:gd name="T1" fmla="*/ 1 h 42"/>
                <a:gd name="T2" fmla="*/ 20 w 79"/>
                <a:gd name="T3" fmla="*/ 2 h 42"/>
                <a:gd name="T4" fmla="*/ 17 w 79"/>
                <a:gd name="T5" fmla="*/ 3 h 42"/>
                <a:gd name="T6" fmla="*/ 15 w 79"/>
                <a:gd name="T7" fmla="*/ 4 h 42"/>
                <a:gd name="T8" fmla="*/ 12 w 79"/>
                <a:gd name="T9" fmla="*/ 5 h 42"/>
                <a:gd name="T10" fmla="*/ 9 w 79"/>
                <a:gd name="T11" fmla="*/ 6 h 42"/>
                <a:gd name="T12" fmla="*/ 6 w 79"/>
                <a:gd name="T13" fmla="*/ 8 h 42"/>
                <a:gd name="T14" fmla="*/ 4 w 79"/>
                <a:gd name="T15" fmla="*/ 9 h 42"/>
                <a:gd name="T16" fmla="*/ 2 w 79"/>
                <a:gd name="T17" fmla="*/ 10 h 42"/>
                <a:gd name="T18" fmla="*/ 0 w 79"/>
                <a:gd name="T19" fmla="*/ 11 h 42"/>
                <a:gd name="T20" fmla="*/ 0 w 79"/>
                <a:gd name="T21" fmla="*/ 11 h 42"/>
                <a:gd name="T22" fmla="*/ 0 w 79"/>
                <a:gd name="T23" fmla="*/ 10 h 42"/>
                <a:gd name="T24" fmla="*/ 1 w 79"/>
                <a:gd name="T25" fmla="*/ 9 h 42"/>
                <a:gd name="T26" fmla="*/ 4 w 79"/>
                <a:gd name="T27" fmla="*/ 6 h 42"/>
                <a:gd name="T28" fmla="*/ 5 w 79"/>
                <a:gd name="T29" fmla="*/ 5 h 42"/>
                <a:gd name="T30" fmla="*/ 8 w 79"/>
                <a:gd name="T31" fmla="*/ 4 h 42"/>
                <a:gd name="T32" fmla="*/ 9 w 79"/>
                <a:gd name="T33" fmla="*/ 3 h 42"/>
                <a:gd name="T34" fmla="*/ 11 w 79"/>
                <a:gd name="T35" fmla="*/ 2 h 42"/>
                <a:gd name="T36" fmla="*/ 15 w 79"/>
                <a:gd name="T37" fmla="*/ 1 h 42"/>
                <a:gd name="T38" fmla="*/ 18 w 79"/>
                <a:gd name="T39" fmla="*/ 0 h 42"/>
                <a:gd name="T40" fmla="*/ 20 w 79"/>
                <a:gd name="T41" fmla="*/ 0 h 42"/>
                <a:gd name="T42" fmla="*/ 20 w 79"/>
                <a:gd name="T43" fmla="*/ 1 h 42"/>
                <a:gd name="T44" fmla="*/ 20 w 79"/>
                <a:gd name="T45" fmla="*/ 1 h 4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9"/>
                <a:gd name="T70" fmla="*/ 0 h 42"/>
                <a:gd name="T71" fmla="*/ 79 w 79"/>
                <a:gd name="T72" fmla="*/ 42 h 4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9" h="42">
                  <a:moveTo>
                    <a:pt x="79" y="2"/>
                  </a:moveTo>
                  <a:lnTo>
                    <a:pt x="77" y="6"/>
                  </a:lnTo>
                  <a:lnTo>
                    <a:pt x="68" y="11"/>
                  </a:lnTo>
                  <a:lnTo>
                    <a:pt x="57" y="15"/>
                  </a:lnTo>
                  <a:lnTo>
                    <a:pt x="47" y="19"/>
                  </a:lnTo>
                  <a:lnTo>
                    <a:pt x="36" y="23"/>
                  </a:lnTo>
                  <a:lnTo>
                    <a:pt x="26" y="30"/>
                  </a:lnTo>
                  <a:lnTo>
                    <a:pt x="15" y="32"/>
                  </a:lnTo>
                  <a:lnTo>
                    <a:pt x="7" y="38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3" y="32"/>
                  </a:lnTo>
                  <a:lnTo>
                    <a:pt x="17" y="25"/>
                  </a:lnTo>
                  <a:lnTo>
                    <a:pt x="20" y="19"/>
                  </a:lnTo>
                  <a:lnTo>
                    <a:pt x="30" y="15"/>
                  </a:lnTo>
                  <a:lnTo>
                    <a:pt x="38" y="9"/>
                  </a:lnTo>
                  <a:lnTo>
                    <a:pt x="45" y="8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79" y="2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1" name="Freeform 1087"/>
            <p:cNvSpPr>
              <a:spLocks/>
            </p:cNvSpPr>
            <p:nvPr/>
          </p:nvSpPr>
          <p:spPr bwMode="auto">
            <a:xfrm>
              <a:off x="2306" y="2383"/>
              <a:ext cx="47" cy="68"/>
            </a:xfrm>
            <a:custGeom>
              <a:avLst/>
              <a:gdLst>
                <a:gd name="T0" fmla="*/ 0 w 74"/>
                <a:gd name="T1" fmla="*/ 19 h 108"/>
                <a:gd name="T2" fmla="*/ 5 w 74"/>
                <a:gd name="T3" fmla="*/ 11 h 108"/>
                <a:gd name="T4" fmla="*/ 7 w 74"/>
                <a:gd name="T5" fmla="*/ 6 h 108"/>
                <a:gd name="T6" fmla="*/ 10 w 74"/>
                <a:gd name="T7" fmla="*/ 3 h 108"/>
                <a:gd name="T8" fmla="*/ 16 w 74"/>
                <a:gd name="T9" fmla="*/ 0 h 108"/>
                <a:gd name="T10" fmla="*/ 18 w 74"/>
                <a:gd name="T11" fmla="*/ 0 h 108"/>
                <a:gd name="T12" fmla="*/ 19 w 74"/>
                <a:gd name="T13" fmla="*/ 2 h 108"/>
                <a:gd name="T14" fmla="*/ 17 w 74"/>
                <a:gd name="T15" fmla="*/ 4 h 108"/>
                <a:gd name="T16" fmla="*/ 18 w 74"/>
                <a:gd name="T17" fmla="*/ 10 h 108"/>
                <a:gd name="T18" fmla="*/ 14 w 74"/>
                <a:gd name="T19" fmla="*/ 16 h 108"/>
                <a:gd name="T20" fmla="*/ 9 w 74"/>
                <a:gd name="T21" fmla="*/ 18 h 108"/>
                <a:gd name="T22" fmla="*/ 5 w 74"/>
                <a:gd name="T23" fmla="*/ 27 h 108"/>
                <a:gd name="T24" fmla="*/ 0 w 74"/>
                <a:gd name="T25" fmla="*/ 19 h 108"/>
                <a:gd name="T26" fmla="*/ 0 w 74"/>
                <a:gd name="T27" fmla="*/ 19 h 10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8"/>
                <a:gd name="T44" fmla="*/ 74 w 74"/>
                <a:gd name="T45" fmla="*/ 108 h 10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8">
                  <a:moveTo>
                    <a:pt x="0" y="74"/>
                  </a:moveTo>
                  <a:lnTo>
                    <a:pt x="21" y="45"/>
                  </a:lnTo>
                  <a:lnTo>
                    <a:pt x="28" y="22"/>
                  </a:lnTo>
                  <a:lnTo>
                    <a:pt x="40" y="9"/>
                  </a:lnTo>
                  <a:lnTo>
                    <a:pt x="62" y="0"/>
                  </a:lnTo>
                  <a:lnTo>
                    <a:pt x="72" y="0"/>
                  </a:lnTo>
                  <a:lnTo>
                    <a:pt x="74" y="7"/>
                  </a:lnTo>
                  <a:lnTo>
                    <a:pt x="66" y="15"/>
                  </a:lnTo>
                  <a:lnTo>
                    <a:pt x="72" y="40"/>
                  </a:lnTo>
                  <a:lnTo>
                    <a:pt x="53" y="64"/>
                  </a:lnTo>
                  <a:lnTo>
                    <a:pt x="34" y="70"/>
                  </a:lnTo>
                  <a:lnTo>
                    <a:pt x="21" y="10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2" name="Freeform 1088"/>
            <p:cNvSpPr>
              <a:spLocks/>
            </p:cNvSpPr>
            <p:nvPr/>
          </p:nvSpPr>
          <p:spPr bwMode="auto">
            <a:xfrm>
              <a:off x="2300" y="2425"/>
              <a:ext cx="25" cy="29"/>
            </a:xfrm>
            <a:custGeom>
              <a:avLst/>
              <a:gdLst>
                <a:gd name="T0" fmla="*/ 0 w 40"/>
                <a:gd name="T1" fmla="*/ 3 h 48"/>
                <a:gd name="T2" fmla="*/ 4 w 40"/>
                <a:gd name="T3" fmla="*/ 0 h 48"/>
                <a:gd name="T4" fmla="*/ 4 w 40"/>
                <a:gd name="T5" fmla="*/ 1 h 48"/>
                <a:gd name="T6" fmla="*/ 5 w 40"/>
                <a:gd name="T7" fmla="*/ 2 h 48"/>
                <a:gd name="T8" fmla="*/ 7 w 40"/>
                <a:gd name="T9" fmla="*/ 3 h 48"/>
                <a:gd name="T10" fmla="*/ 9 w 40"/>
                <a:gd name="T11" fmla="*/ 5 h 48"/>
                <a:gd name="T12" fmla="*/ 10 w 40"/>
                <a:gd name="T13" fmla="*/ 7 h 48"/>
                <a:gd name="T14" fmla="*/ 10 w 40"/>
                <a:gd name="T15" fmla="*/ 8 h 48"/>
                <a:gd name="T16" fmla="*/ 7 w 40"/>
                <a:gd name="T17" fmla="*/ 11 h 48"/>
                <a:gd name="T18" fmla="*/ 0 w 40"/>
                <a:gd name="T19" fmla="*/ 3 h 48"/>
                <a:gd name="T20" fmla="*/ 0 w 40"/>
                <a:gd name="T21" fmla="*/ 3 h 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8"/>
                <a:gd name="T35" fmla="*/ 40 w 40"/>
                <a:gd name="T36" fmla="*/ 48 h 4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8">
                  <a:moveTo>
                    <a:pt x="0" y="14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21" y="8"/>
                  </a:lnTo>
                  <a:lnTo>
                    <a:pt x="29" y="15"/>
                  </a:lnTo>
                  <a:lnTo>
                    <a:pt x="36" y="23"/>
                  </a:lnTo>
                  <a:lnTo>
                    <a:pt x="40" y="31"/>
                  </a:lnTo>
                  <a:lnTo>
                    <a:pt x="40" y="34"/>
                  </a:lnTo>
                  <a:lnTo>
                    <a:pt x="27" y="4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7A7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3" name="Freeform 1089"/>
            <p:cNvSpPr>
              <a:spLocks/>
            </p:cNvSpPr>
            <p:nvPr/>
          </p:nvSpPr>
          <p:spPr bwMode="auto">
            <a:xfrm>
              <a:off x="2344" y="2345"/>
              <a:ext cx="41" cy="19"/>
            </a:xfrm>
            <a:custGeom>
              <a:avLst/>
              <a:gdLst>
                <a:gd name="T0" fmla="*/ 0 w 62"/>
                <a:gd name="T1" fmla="*/ 0 h 30"/>
                <a:gd name="T2" fmla="*/ 0 w 62"/>
                <a:gd name="T3" fmla="*/ 4 h 30"/>
                <a:gd name="T4" fmla="*/ 14 w 62"/>
                <a:gd name="T5" fmla="*/ 8 h 30"/>
                <a:gd name="T6" fmla="*/ 18 w 62"/>
                <a:gd name="T7" fmla="*/ 3 h 30"/>
                <a:gd name="T8" fmla="*/ 0 w 62"/>
                <a:gd name="T9" fmla="*/ 0 h 30"/>
                <a:gd name="T10" fmla="*/ 0 w 62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30"/>
                <a:gd name="T20" fmla="*/ 62 w 62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30">
                  <a:moveTo>
                    <a:pt x="0" y="0"/>
                  </a:moveTo>
                  <a:lnTo>
                    <a:pt x="0" y="17"/>
                  </a:lnTo>
                  <a:lnTo>
                    <a:pt x="49" y="30"/>
                  </a:lnTo>
                  <a:lnTo>
                    <a:pt x="6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4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4" name="Freeform 1090"/>
            <p:cNvSpPr>
              <a:spLocks/>
            </p:cNvSpPr>
            <p:nvPr/>
          </p:nvSpPr>
          <p:spPr bwMode="auto">
            <a:xfrm>
              <a:off x="2343" y="2336"/>
              <a:ext cx="44" cy="19"/>
            </a:xfrm>
            <a:custGeom>
              <a:avLst/>
              <a:gdLst>
                <a:gd name="T0" fmla="*/ 0 w 70"/>
                <a:gd name="T1" fmla="*/ 4 h 28"/>
                <a:gd name="T2" fmla="*/ 2 w 70"/>
                <a:gd name="T3" fmla="*/ 0 h 28"/>
                <a:gd name="T4" fmla="*/ 16 w 70"/>
                <a:gd name="T5" fmla="*/ 1 h 28"/>
                <a:gd name="T6" fmla="*/ 18 w 70"/>
                <a:gd name="T7" fmla="*/ 3 h 28"/>
                <a:gd name="T8" fmla="*/ 18 w 70"/>
                <a:gd name="T9" fmla="*/ 6 h 28"/>
                <a:gd name="T10" fmla="*/ 15 w 70"/>
                <a:gd name="T11" fmla="*/ 5 h 28"/>
                <a:gd name="T12" fmla="*/ 12 w 70"/>
                <a:gd name="T13" fmla="*/ 9 h 28"/>
                <a:gd name="T14" fmla="*/ 0 w 70"/>
                <a:gd name="T15" fmla="*/ 7 h 28"/>
                <a:gd name="T16" fmla="*/ 0 w 70"/>
                <a:gd name="T17" fmla="*/ 4 h 28"/>
                <a:gd name="T18" fmla="*/ 0 w 70"/>
                <a:gd name="T19" fmla="*/ 4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0"/>
                <a:gd name="T31" fmla="*/ 0 h 28"/>
                <a:gd name="T32" fmla="*/ 70 w 70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0" h="28">
                  <a:moveTo>
                    <a:pt x="0" y="13"/>
                  </a:moveTo>
                  <a:lnTo>
                    <a:pt x="7" y="0"/>
                  </a:lnTo>
                  <a:lnTo>
                    <a:pt x="62" y="3"/>
                  </a:lnTo>
                  <a:lnTo>
                    <a:pt x="70" y="9"/>
                  </a:lnTo>
                  <a:lnTo>
                    <a:pt x="70" y="19"/>
                  </a:lnTo>
                  <a:lnTo>
                    <a:pt x="60" y="17"/>
                  </a:lnTo>
                  <a:lnTo>
                    <a:pt x="47" y="28"/>
                  </a:lnTo>
                  <a:lnTo>
                    <a:pt x="0" y="2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5" name="Freeform 1091"/>
            <p:cNvSpPr>
              <a:spLocks/>
            </p:cNvSpPr>
            <p:nvPr/>
          </p:nvSpPr>
          <p:spPr bwMode="auto">
            <a:xfrm>
              <a:off x="2344" y="2336"/>
              <a:ext cx="38" cy="11"/>
            </a:xfrm>
            <a:custGeom>
              <a:avLst/>
              <a:gdLst>
                <a:gd name="T0" fmla="*/ 3 w 58"/>
                <a:gd name="T1" fmla="*/ 0 h 17"/>
                <a:gd name="T2" fmla="*/ 16 w 58"/>
                <a:gd name="T3" fmla="*/ 0 h 17"/>
                <a:gd name="T4" fmla="*/ 12 w 58"/>
                <a:gd name="T5" fmla="*/ 5 h 17"/>
                <a:gd name="T6" fmla="*/ 0 w 58"/>
                <a:gd name="T7" fmla="*/ 3 h 17"/>
                <a:gd name="T8" fmla="*/ 3 w 58"/>
                <a:gd name="T9" fmla="*/ 0 h 17"/>
                <a:gd name="T10" fmla="*/ 3 w 58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"/>
                <a:gd name="T19" fmla="*/ 0 h 17"/>
                <a:gd name="T20" fmla="*/ 58 w 58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" h="17">
                  <a:moveTo>
                    <a:pt x="9" y="0"/>
                  </a:moveTo>
                  <a:lnTo>
                    <a:pt x="58" y="0"/>
                  </a:lnTo>
                  <a:lnTo>
                    <a:pt x="41" y="17"/>
                  </a:lnTo>
                  <a:lnTo>
                    <a:pt x="0" y="1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6" name="Freeform 1092"/>
            <p:cNvSpPr>
              <a:spLocks/>
            </p:cNvSpPr>
            <p:nvPr/>
          </p:nvSpPr>
          <p:spPr bwMode="auto">
            <a:xfrm>
              <a:off x="2363" y="2348"/>
              <a:ext cx="34" cy="102"/>
            </a:xfrm>
            <a:custGeom>
              <a:avLst/>
              <a:gdLst>
                <a:gd name="T0" fmla="*/ 11 w 55"/>
                <a:gd name="T1" fmla="*/ 0 h 159"/>
                <a:gd name="T2" fmla="*/ 2 w 55"/>
                <a:gd name="T3" fmla="*/ 30 h 159"/>
                <a:gd name="T4" fmla="*/ 0 w 55"/>
                <a:gd name="T5" fmla="*/ 42 h 159"/>
                <a:gd name="T6" fmla="*/ 13 w 55"/>
                <a:gd name="T7" fmla="*/ 1 h 159"/>
                <a:gd name="T8" fmla="*/ 11 w 55"/>
                <a:gd name="T9" fmla="*/ 0 h 159"/>
                <a:gd name="T10" fmla="*/ 11 w 55"/>
                <a:gd name="T11" fmla="*/ 0 h 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159"/>
                <a:gd name="T20" fmla="*/ 55 w 55"/>
                <a:gd name="T21" fmla="*/ 159 h 1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159">
                  <a:moveTo>
                    <a:pt x="46" y="0"/>
                  </a:moveTo>
                  <a:lnTo>
                    <a:pt x="8" y="112"/>
                  </a:lnTo>
                  <a:lnTo>
                    <a:pt x="0" y="159"/>
                  </a:lnTo>
                  <a:lnTo>
                    <a:pt x="55" y="5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7" name="Freeform 1093"/>
            <p:cNvSpPr>
              <a:spLocks/>
            </p:cNvSpPr>
            <p:nvPr/>
          </p:nvSpPr>
          <p:spPr bwMode="auto">
            <a:xfrm>
              <a:off x="2995" y="2841"/>
              <a:ext cx="475" cy="209"/>
            </a:xfrm>
            <a:custGeom>
              <a:avLst/>
              <a:gdLst>
                <a:gd name="T0" fmla="*/ 0 w 747"/>
                <a:gd name="T1" fmla="*/ 2 h 329"/>
                <a:gd name="T2" fmla="*/ 37 w 747"/>
                <a:gd name="T3" fmla="*/ 0 h 329"/>
                <a:gd name="T4" fmla="*/ 191 w 747"/>
                <a:gd name="T5" fmla="*/ 57 h 329"/>
                <a:gd name="T6" fmla="*/ 192 w 747"/>
                <a:gd name="T7" fmla="*/ 84 h 329"/>
                <a:gd name="T8" fmla="*/ 0 w 747"/>
                <a:gd name="T9" fmla="*/ 2 h 329"/>
                <a:gd name="T10" fmla="*/ 0 w 747"/>
                <a:gd name="T11" fmla="*/ 2 h 3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7"/>
                <a:gd name="T19" fmla="*/ 0 h 329"/>
                <a:gd name="T20" fmla="*/ 747 w 747"/>
                <a:gd name="T21" fmla="*/ 329 h 3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7" h="329">
                  <a:moveTo>
                    <a:pt x="0" y="6"/>
                  </a:moveTo>
                  <a:lnTo>
                    <a:pt x="143" y="0"/>
                  </a:lnTo>
                  <a:lnTo>
                    <a:pt x="745" y="220"/>
                  </a:lnTo>
                  <a:lnTo>
                    <a:pt x="747" y="329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8" name="Freeform 1094"/>
            <p:cNvSpPr>
              <a:spLocks/>
            </p:cNvSpPr>
            <p:nvPr/>
          </p:nvSpPr>
          <p:spPr bwMode="auto">
            <a:xfrm>
              <a:off x="2628" y="2700"/>
              <a:ext cx="157" cy="34"/>
            </a:xfrm>
            <a:custGeom>
              <a:avLst/>
              <a:gdLst>
                <a:gd name="T0" fmla="*/ 64 w 247"/>
                <a:gd name="T1" fmla="*/ 11 h 53"/>
                <a:gd name="T2" fmla="*/ 37 w 247"/>
                <a:gd name="T3" fmla="*/ 14 h 53"/>
                <a:gd name="T4" fmla="*/ 0 w 247"/>
                <a:gd name="T5" fmla="*/ 1 h 53"/>
                <a:gd name="T6" fmla="*/ 26 w 247"/>
                <a:gd name="T7" fmla="*/ 0 h 53"/>
                <a:gd name="T8" fmla="*/ 64 w 247"/>
                <a:gd name="T9" fmla="*/ 11 h 53"/>
                <a:gd name="T10" fmla="*/ 64 w 247"/>
                <a:gd name="T11" fmla="*/ 11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7"/>
                <a:gd name="T19" fmla="*/ 0 h 53"/>
                <a:gd name="T20" fmla="*/ 247 w 247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7" h="53">
                  <a:moveTo>
                    <a:pt x="247" y="41"/>
                  </a:moveTo>
                  <a:lnTo>
                    <a:pt x="143" y="53"/>
                  </a:lnTo>
                  <a:lnTo>
                    <a:pt x="0" y="1"/>
                  </a:lnTo>
                  <a:lnTo>
                    <a:pt x="103" y="0"/>
                  </a:lnTo>
                  <a:lnTo>
                    <a:pt x="247" y="4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39" name="Freeform 1095"/>
            <p:cNvSpPr>
              <a:spLocks/>
            </p:cNvSpPr>
            <p:nvPr/>
          </p:nvSpPr>
          <p:spPr bwMode="auto">
            <a:xfrm>
              <a:off x="2430" y="2616"/>
              <a:ext cx="103" cy="23"/>
            </a:xfrm>
            <a:custGeom>
              <a:avLst/>
              <a:gdLst>
                <a:gd name="T0" fmla="*/ 42 w 161"/>
                <a:gd name="T1" fmla="*/ 9 h 37"/>
                <a:gd name="T2" fmla="*/ 26 w 161"/>
                <a:gd name="T3" fmla="*/ 9 h 37"/>
                <a:gd name="T4" fmla="*/ 0 w 161"/>
                <a:gd name="T5" fmla="*/ 0 h 37"/>
                <a:gd name="T6" fmla="*/ 18 w 161"/>
                <a:gd name="T7" fmla="*/ 0 h 37"/>
                <a:gd name="T8" fmla="*/ 42 w 161"/>
                <a:gd name="T9" fmla="*/ 9 h 37"/>
                <a:gd name="T10" fmla="*/ 42 w 161"/>
                <a:gd name="T11" fmla="*/ 9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37"/>
                <a:gd name="T20" fmla="*/ 161 w 161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37">
                  <a:moveTo>
                    <a:pt x="161" y="35"/>
                  </a:moveTo>
                  <a:lnTo>
                    <a:pt x="98" y="37"/>
                  </a:lnTo>
                  <a:lnTo>
                    <a:pt x="0" y="0"/>
                  </a:lnTo>
                  <a:lnTo>
                    <a:pt x="68" y="0"/>
                  </a:lnTo>
                  <a:lnTo>
                    <a:pt x="161" y="3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0" name="Freeform 1096"/>
            <p:cNvSpPr>
              <a:spLocks/>
            </p:cNvSpPr>
            <p:nvPr/>
          </p:nvSpPr>
          <p:spPr bwMode="auto">
            <a:xfrm>
              <a:off x="2302" y="2562"/>
              <a:ext cx="75" cy="20"/>
            </a:xfrm>
            <a:custGeom>
              <a:avLst/>
              <a:gdLst>
                <a:gd name="T0" fmla="*/ 31 w 118"/>
                <a:gd name="T1" fmla="*/ 6 h 32"/>
                <a:gd name="T2" fmla="*/ 20 w 118"/>
                <a:gd name="T3" fmla="*/ 7 h 32"/>
                <a:gd name="T4" fmla="*/ 0 w 118"/>
                <a:gd name="T5" fmla="*/ 0 h 32"/>
                <a:gd name="T6" fmla="*/ 10 w 118"/>
                <a:gd name="T7" fmla="*/ 0 h 32"/>
                <a:gd name="T8" fmla="*/ 31 w 118"/>
                <a:gd name="T9" fmla="*/ 6 h 32"/>
                <a:gd name="T10" fmla="*/ 31 w 118"/>
                <a:gd name="T11" fmla="*/ 6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8"/>
                <a:gd name="T19" fmla="*/ 0 h 32"/>
                <a:gd name="T20" fmla="*/ 118 w 118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8" h="32">
                  <a:moveTo>
                    <a:pt x="118" y="23"/>
                  </a:moveTo>
                  <a:lnTo>
                    <a:pt x="78" y="32"/>
                  </a:lnTo>
                  <a:lnTo>
                    <a:pt x="0" y="0"/>
                  </a:lnTo>
                  <a:lnTo>
                    <a:pt x="40" y="0"/>
                  </a:lnTo>
                  <a:lnTo>
                    <a:pt x="118" y="2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1" name="Freeform 1097"/>
            <p:cNvSpPr>
              <a:spLocks/>
            </p:cNvSpPr>
            <p:nvPr/>
          </p:nvSpPr>
          <p:spPr bwMode="auto">
            <a:xfrm>
              <a:off x="675" y="1747"/>
              <a:ext cx="473" cy="576"/>
            </a:xfrm>
            <a:custGeom>
              <a:avLst/>
              <a:gdLst>
                <a:gd name="T0" fmla="*/ 2 w 747"/>
                <a:gd name="T1" fmla="*/ 0 h 909"/>
                <a:gd name="T2" fmla="*/ 190 w 747"/>
                <a:gd name="T3" fmla="*/ 120 h 909"/>
                <a:gd name="T4" fmla="*/ 190 w 747"/>
                <a:gd name="T5" fmla="*/ 164 h 909"/>
                <a:gd name="T6" fmla="*/ 172 w 747"/>
                <a:gd name="T7" fmla="*/ 231 h 909"/>
                <a:gd name="T8" fmla="*/ 172 w 747"/>
                <a:gd name="T9" fmla="*/ 140 h 909"/>
                <a:gd name="T10" fmla="*/ 0 w 747"/>
                <a:gd name="T11" fmla="*/ 72 h 909"/>
                <a:gd name="T12" fmla="*/ 2 w 747"/>
                <a:gd name="T13" fmla="*/ 0 h 909"/>
                <a:gd name="T14" fmla="*/ 2 w 747"/>
                <a:gd name="T15" fmla="*/ 0 h 9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47"/>
                <a:gd name="T25" fmla="*/ 0 h 909"/>
                <a:gd name="T26" fmla="*/ 747 w 747"/>
                <a:gd name="T27" fmla="*/ 909 h 90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47" h="909">
                  <a:moveTo>
                    <a:pt x="6" y="0"/>
                  </a:moveTo>
                  <a:lnTo>
                    <a:pt x="747" y="473"/>
                  </a:lnTo>
                  <a:lnTo>
                    <a:pt x="747" y="646"/>
                  </a:lnTo>
                  <a:lnTo>
                    <a:pt x="678" y="909"/>
                  </a:lnTo>
                  <a:lnTo>
                    <a:pt x="678" y="549"/>
                  </a:lnTo>
                  <a:lnTo>
                    <a:pt x="0" y="28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2" name="Freeform 1098"/>
            <p:cNvSpPr>
              <a:spLocks/>
            </p:cNvSpPr>
            <p:nvPr/>
          </p:nvSpPr>
          <p:spPr bwMode="auto">
            <a:xfrm>
              <a:off x="684" y="2117"/>
              <a:ext cx="396" cy="117"/>
            </a:xfrm>
            <a:custGeom>
              <a:avLst/>
              <a:gdLst>
                <a:gd name="T0" fmla="*/ 0 w 626"/>
                <a:gd name="T1" fmla="*/ 0 h 185"/>
                <a:gd name="T2" fmla="*/ 159 w 626"/>
                <a:gd name="T3" fmla="*/ 47 h 185"/>
                <a:gd name="T4" fmla="*/ 0 w 626"/>
                <a:gd name="T5" fmla="*/ 22 h 185"/>
                <a:gd name="T6" fmla="*/ 0 w 626"/>
                <a:gd name="T7" fmla="*/ 0 h 185"/>
                <a:gd name="T8" fmla="*/ 0 w 626"/>
                <a:gd name="T9" fmla="*/ 0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6"/>
                <a:gd name="T16" fmla="*/ 0 h 185"/>
                <a:gd name="T17" fmla="*/ 626 w 626"/>
                <a:gd name="T18" fmla="*/ 185 h 1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6" h="185">
                  <a:moveTo>
                    <a:pt x="0" y="0"/>
                  </a:moveTo>
                  <a:lnTo>
                    <a:pt x="626" y="185"/>
                  </a:lnTo>
                  <a:lnTo>
                    <a:pt x="0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3" name="Freeform 1099"/>
            <p:cNvSpPr>
              <a:spLocks/>
            </p:cNvSpPr>
            <p:nvPr/>
          </p:nvSpPr>
          <p:spPr bwMode="auto">
            <a:xfrm>
              <a:off x="671" y="2379"/>
              <a:ext cx="387" cy="53"/>
            </a:xfrm>
            <a:custGeom>
              <a:avLst/>
              <a:gdLst>
                <a:gd name="T0" fmla="*/ 156 w 610"/>
                <a:gd name="T1" fmla="*/ 20 h 86"/>
                <a:gd name="T2" fmla="*/ 0 w 610"/>
                <a:gd name="T3" fmla="*/ 0 h 86"/>
                <a:gd name="T4" fmla="*/ 0 w 610"/>
                <a:gd name="T5" fmla="*/ 20 h 86"/>
                <a:gd name="T6" fmla="*/ 156 w 610"/>
                <a:gd name="T7" fmla="*/ 20 h 86"/>
                <a:gd name="T8" fmla="*/ 156 w 610"/>
                <a:gd name="T9" fmla="*/ 20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0"/>
                <a:gd name="T16" fmla="*/ 0 h 86"/>
                <a:gd name="T17" fmla="*/ 610 w 610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0" h="86">
                  <a:moveTo>
                    <a:pt x="610" y="86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610" y="86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4" name="Freeform 1100"/>
            <p:cNvSpPr>
              <a:spLocks/>
            </p:cNvSpPr>
            <p:nvPr/>
          </p:nvSpPr>
          <p:spPr bwMode="auto">
            <a:xfrm>
              <a:off x="671" y="2624"/>
              <a:ext cx="390" cy="125"/>
            </a:xfrm>
            <a:custGeom>
              <a:avLst/>
              <a:gdLst>
                <a:gd name="T0" fmla="*/ 158 w 614"/>
                <a:gd name="T1" fmla="*/ 0 h 197"/>
                <a:gd name="T2" fmla="*/ 0 w 614"/>
                <a:gd name="T3" fmla="*/ 25 h 197"/>
                <a:gd name="T4" fmla="*/ 0 w 614"/>
                <a:gd name="T5" fmla="*/ 50 h 197"/>
                <a:gd name="T6" fmla="*/ 158 w 614"/>
                <a:gd name="T7" fmla="*/ 0 h 197"/>
                <a:gd name="T8" fmla="*/ 158 w 614"/>
                <a:gd name="T9" fmla="*/ 0 h 1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4"/>
                <a:gd name="T16" fmla="*/ 0 h 197"/>
                <a:gd name="T17" fmla="*/ 614 w 614"/>
                <a:gd name="T18" fmla="*/ 197 h 1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4" h="197">
                  <a:moveTo>
                    <a:pt x="614" y="0"/>
                  </a:moveTo>
                  <a:lnTo>
                    <a:pt x="0" y="99"/>
                  </a:lnTo>
                  <a:lnTo>
                    <a:pt x="0" y="197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5" name="Freeform 1101"/>
            <p:cNvSpPr>
              <a:spLocks/>
            </p:cNvSpPr>
            <p:nvPr/>
          </p:nvSpPr>
          <p:spPr bwMode="auto">
            <a:xfrm>
              <a:off x="671" y="2775"/>
              <a:ext cx="376" cy="188"/>
            </a:xfrm>
            <a:custGeom>
              <a:avLst/>
              <a:gdLst>
                <a:gd name="T0" fmla="*/ 152 w 591"/>
                <a:gd name="T1" fmla="*/ 0 h 297"/>
                <a:gd name="T2" fmla="*/ 0 w 591"/>
                <a:gd name="T3" fmla="*/ 58 h 297"/>
                <a:gd name="T4" fmla="*/ 0 w 591"/>
                <a:gd name="T5" fmla="*/ 75 h 297"/>
                <a:gd name="T6" fmla="*/ 152 w 591"/>
                <a:gd name="T7" fmla="*/ 0 h 297"/>
                <a:gd name="T8" fmla="*/ 152 w 591"/>
                <a:gd name="T9" fmla="*/ 0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1"/>
                <a:gd name="T16" fmla="*/ 0 h 297"/>
                <a:gd name="T17" fmla="*/ 591 w 591"/>
                <a:gd name="T18" fmla="*/ 297 h 2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1" h="297">
                  <a:moveTo>
                    <a:pt x="591" y="0"/>
                  </a:moveTo>
                  <a:lnTo>
                    <a:pt x="0" y="227"/>
                  </a:lnTo>
                  <a:lnTo>
                    <a:pt x="0" y="297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6" name="Freeform 1102"/>
            <p:cNvSpPr>
              <a:spLocks/>
            </p:cNvSpPr>
            <p:nvPr/>
          </p:nvSpPr>
          <p:spPr bwMode="auto">
            <a:xfrm>
              <a:off x="1564" y="1314"/>
              <a:ext cx="1883" cy="472"/>
            </a:xfrm>
            <a:custGeom>
              <a:avLst/>
              <a:gdLst>
                <a:gd name="T0" fmla="*/ 0 w 2967"/>
                <a:gd name="T1" fmla="*/ 179 h 743"/>
                <a:gd name="T2" fmla="*/ 758 w 2967"/>
                <a:gd name="T3" fmla="*/ 0 h 743"/>
                <a:gd name="T4" fmla="*/ 757 w 2967"/>
                <a:gd name="T5" fmla="*/ 19 h 743"/>
                <a:gd name="T6" fmla="*/ 0 w 2967"/>
                <a:gd name="T7" fmla="*/ 191 h 743"/>
                <a:gd name="T8" fmla="*/ 0 w 2967"/>
                <a:gd name="T9" fmla="*/ 179 h 743"/>
                <a:gd name="T10" fmla="*/ 0 w 2967"/>
                <a:gd name="T11" fmla="*/ 179 h 7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67"/>
                <a:gd name="T19" fmla="*/ 0 h 743"/>
                <a:gd name="T20" fmla="*/ 2967 w 2967"/>
                <a:gd name="T21" fmla="*/ 743 h 7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67" h="743">
                  <a:moveTo>
                    <a:pt x="0" y="695"/>
                  </a:moveTo>
                  <a:lnTo>
                    <a:pt x="2967" y="0"/>
                  </a:lnTo>
                  <a:lnTo>
                    <a:pt x="2959" y="76"/>
                  </a:lnTo>
                  <a:lnTo>
                    <a:pt x="0" y="743"/>
                  </a:lnTo>
                  <a:lnTo>
                    <a:pt x="0" y="695"/>
                  </a:lnTo>
                  <a:close/>
                </a:path>
              </a:pathLst>
            </a:custGeom>
            <a:solidFill>
              <a:srgbClr val="635E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7" name="Freeform 1103"/>
            <p:cNvSpPr>
              <a:spLocks/>
            </p:cNvSpPr>
            <p:nvPr/>
          </p:nvSpPr>
          <p:spPr bwMode="auto">
            <a:xfrm>
              <a:off x="1685" y="1695"/>
              <a:ext cx="1749" cy="167"/>
            </a:xfrm>
            <a:custGeom>
              <a:avLst/>
              <a:gdLst>
                <a:gd name="T0" fmla="*/ 0 w 2756"/>
                <a:gd name="T1" fmla="*/ 66 h 265"/>
                <a:gd name="T2" fmla="*/ 704 w 2756"/>
                <a:gd name="T3" fmla="*/ 11 h 265"/>
                <a:gd name="T4" fmla="*/ 704 w 2756"/>
                <a:gd name="T5" fmla="*/ 0 h 265"/>
                <a:gd name="T6" fmla="*/ 1 w 2756"/>
                <a:gd name="T7" fmla="*/ 59 h 265"/>
                <a:gd name="T8" fmla="*/ 0 w 2756"/>
                <a:gd name="T9" fmla="*/ 66 h 265"/>
                <a:gd name="T10" fmla="*/ 0 w 2756"/>
                <a:gd name="T11" fmla="*/ 66 h 2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56"/>
                <a:gd name="T19" fmla="*/ 0 h 265"/>
                <a:gd name="T20" fmla="*/ 2756 w 2756"/>
                <a:gd name="T21" fmla="*/ 265 h 2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56" h="265">
                  <a:moveTo>
                    <a:pt x="0" y="265"/>
                  </a:moveTo>
                  <a:lnTo>
                    <a:pt x="2756" y="46"/>
                  </a:lnTo>
                  <a:lnTo>
                    <a:pt x="2756" y="0"/>
                  </a:lnTo>
                  <a:lnTo>
                    <a:pt x="5" y="236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635E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8" name="Freeform 1104"/>
            <p:cNvSpPr>
              <a:spLocks/>
            </p:cNvSpPr>
            <p:nvPr/>
          </p:nvSpPr>
          <p:spPr bwMode="auto">
            <a:xfrm>
              <a:off x="3250" y="1201"/>
              <a:ext cx="68" cy="749"/>
            </a:xfrm>
            <a:custGeom>
              <a:avLst/>
              <a:gdLst>
                <a:gd name="T0" fmla="*/ 0 w 106"/>
                <a:gd name="T1" fmla="*/ 301 h 1180"/>
                <a:gd name="T2" fmla="*/ 3 w 106"/>
                <a:gd name="T3" fmla="*/ 0 h 1180"/>
                <a:gd name="T4" fmla="*/ 28 w 106"/>
                <a:gd name="T5" fmla="*/ 0 h 1180"/>
                <a:gd name="T6" fmla="*/ 8 w 106"/>
                <a:gd name="T7" fmla="*/ 302 h 1180"/>
                <a:gd name="T8" fmla="*/ 0 w 106"/>
                <a:gd name="T9" fmla="*/ 301 h 1180"/>
                <a:gd name="T10" fmla="*/ 0 w 106"/>
                <a:gd name="T11" fmla="*/ 301 h 11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80"/>
                <a:gd name="T20" fmla="*/ 106 w 106"/>
                <a:gd name="T21" fmla="*/ 1180 h 11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80">
                  <a:moveTo>
                    <a:pt x="0" y="1176"/>
                  </a:moveTo>
                  <a:lnTo>
                    <a:pt x="13" y="0"/>
                  </a:lnTo>
                  <a:lnTo>
                    <a:pt x="106" y="0"/>
                  </a:lnTo>
                  <a:lnTo>
                    <a:pt x="30" y="1180"/>
                  </a:lnTo>
                  <a:lnTo>
                    <a:pt x="0" y="1176"/>
                  </a:lnTo>
                  <a:close/>
                </a:path>
              </a:pathLst>
            </a:custGeom>
            <a:solidFill>
              <a:srgbClr val="635E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49" name="Freeform 1105"/>
            <p:cNvSpPr>
              <a:spLocks/>
            </p:cNvSpPr>
            <p:nvPr/>
          </p:nvSpPr>
          <p:spPr bwMode="auto">
            <a:xfrm>
              <a:off x="1221" y="1200"/>
              <a:ext cx="769" cy="364"/>
            </a:xfrm>
            <a:custGeom>
              <a:avLst/>
              <a:gdLst>
                <a:gd name="T0" fmla="*/ 0 w 1213"/>
                <a:gd name="T1" fmla="*/ 134 h 574"/>
                <a:gd name="T2" fmla="*/ 257 w 1213"/>
                <a:gd name="T3" fmla="*/ 1 h 574"/>
                <a:gd name="T4" fmla="*/ 260 w 1213"/>
                <a:gd name="T5" fmla="*/ 0 h 574"/>
                <a:gd name="T6" fmla="*/ 266 w 1213"/>
                <a:gd name="T7" fmla="*/ 0 h 574"/>
                <a:gd name="T8" fmla="*/ 275 w 1213"/>
                <a:gd name="T9" fmla="*/ 0 h 574"/>
                <a:gd name="T10" fmla="*/ 286 w 1213"/>
                <a:gd name="T11" fmla="*/ 0 h 574"/>
                <a:gd name="T12" fmla="*/ 295 w 1213"/>
                <a:gd name="T13" fmla="*/ 0 h 574"/>
                <a:gd name="T14" fmla="*/ 304 w 1213"/>
                <a:gd name="T15" fmla="*/ 0 h 574"/>
                <a:gd name="T16" fmla="*/ 309 w 1213"/>
                <a:gd name="T17" fmla="*/ 0 h 574"/>
                <a:gd name="T18" fmla="*/ 309 w 1213"/>
                <a:gd name="T19" fmla="*/ 1 h 574"/>
                <a:gd name="T20" fmla="*/ 293 w 1213"/>
                <a:gd name="T21" fmla="*/ 7 h 574"/>
                <a:gd name="T22" fmla="*/ 257 w 1213"/>
                <a:gd name="T23" fmla="*/ 23 h 574"/>
                <a:gd name="T24" fmla="*/ 207 w 1213"/>
                <a:gd name="T25" fmla="*/ 47 h 574"/>
                <a:gd name="T26" fmla="*/ 152 w 1213"/>
                <a:gd name="T27" fmla="*/ 74 h 574"/>
                <a:gd name="T28" fmla="*/ 95 w 1213"/>
                <a:gd name="T29" fmla="*/ 100 h 574"/>
                <a:gd name="T30" fmla="*/ 47 w 1213"/>
                <a:gd name="T31" fmla="*/ 124 h 574"/>
                <a:gd name="T32" fmla="*/ 13 w 1213"/>
                <a:gd name="T33" fmla="*/ 140 h 574"/>
                <a:gd name="T34" fmla="*/ 0 w 1213"/>
                <a:gd name="T35" fmla="*/ 146 h 574"/>
                <a:gd name="T36" fmla="*/ 0 w 1213"/>
                <a:gd name="T37" fmla="*/ 134 h 574"/>
                <a:gd name="T38" fmla="*/ 0 w 1213"/>
                <a:gd name="T39" fmla="*/ 134 h 57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13"/>
                <a:gd name="T61" fmla="*/ 0 h 574"/>
                <a:gd name="T62" fmla="*/ 1213 w 1213"/>
                <a:gd name="T63" fmla="*/ 574 h 57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13" h="574">
                  <a:moveTo>
                    <a:pt x="0" y="523"/>
                  </a:moveTo>
                  <a:lnTo>
                    <a:pt x="1011" y="2"/>
                  </a:lnTo>
                  <a:lnTo>
                    <a:pt x="1021" y="0"/>
                  </a:lnTo>
                  <a:lnTo>
                    <a:pt x="1045" y="0"/>
                  </a:lnTo>
                  <a:lnTo>
                    <a:pt x="1080" y="0"/>
                  </a:lnTo>
                  <a:lnTo>
                    <a:pt x="1121" y="0"/>
                  </a:lnTo>
                  <a:lnTo>
                    <a:pt x="1159" y="0"/>
                  </a:lnTo>
                  <a:lnTo>
                    <a:pt x="1192" y="0"/>
                  </a:lnTo>
                  <a:lnTo>
                    <a:pt x="1213" y="0"/>
                  </a:lnTo>
                  <a:lnTo>
                    <a:pt x="1213" y="2"/>
                  </a:lnTo>
                  <a:lnTo>
                    <a:pt x="1150" y="27"/>
                  </a:lnTo>
                  <a:lnTo>
                    <a:pt x="1009" y="93"/>
                  </a:lnTo>
                  <a:lnTo>
                    <a:pt x="814" y="184"/>
                  </a:lnTo>
                  <a:lnTo>
                    <a:pt x="595" y="291"/>
                  </a:lnTo>
                  <a:lnTo>
                    <a:pt x="374" y="393"/>
                  </a:lnTo>
                  <a:lnTo>
                    <a:pt x="184" y="485"/>
                  </a:lnTo>
                  <a:lnTo>
                    <a:pt x="51" y="549"/>
                  </a:lnTo>
                  <a:lnTo>
                    <a:pt x="0" y="574"/>
                  </a:lnTo>
                  <a:lnTo>
                    <a:pt x="0" y="523"/>
                  </a:lnTo>
                  <a:close/>
                </a:path>
              </a:pathLst>
            </a:custGeom>
            <a:solidFill>
              <a:srgbClr val="635E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0" name="Freeform 1106"/>
            <p:cNvSpPr>
              <a:spLocks/>
            </p:cNvSpPr>
            <p:nvPr/>
          </p:nvSpPr>
          <p:spPr bwMode="auto">
            <a:xfrm>
              <a:off x="1515" y="1204"/>
              <a:ext cx="705" cy="728"/>
            </a:xfrm>
            <a:custGeom>
              <a:avLst/>
              <a:gdLst>
                <a:gd name="T0" fmla="*/ 0 w 1110"/>
                <a:gd name="T1" fmla="*/ 0 h 1148"/>
                <a:gd name="T2" fmla="*/ 272 w 1110"/>
                <a:gd name="T3" fmla="*/ 291 h 1148"/>
                <a:gd name="T4" fmla="*/ 285 w 1110"/>
                <a:gd name="T5" fmla="*/ 293 h 1148"/>
                <a:gd name="T6" fmla="*/ 38 w 1110"/>
                <a:gd name="T7" fmla="*/ 0 h 1148"/>
                <a:gd name="T8" fmla="*/ 0 w 1110"/>
                <a:gd name="T9" fmla="*/ 0 h 1148"/>
                <a:gd name="T10" fmla="*/ 0 w 1110"/>
                <a:gd name="T11" fmla="*/ 0 h 11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0"/>
                <a:gd name="T19" fmla="*/ 0 h 1148"/>
                <a:gd name="T20" fmla="*/ 1110 w 1110"/>
                <a:gd name="T21" fmla="*/ 1148 h 11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0" h="1148">
                  <a:moveTo>
                    <a:pt x="0" y="0"/>
                  </a:moveTo>
                  <a:lnTo>
                    <a:pt x="1064" y="1142"/>
                  </a:lnTo>
                  <a:lnTo>
                    <a:pt x="1110" y="1148"/>
                  </a:lnTo>
                  <a:lnTo>
                    <a:pt x="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5E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1" name="Freeform 1107"/>
            <p:cNvSpPr>
              <a:spLocks/>
            </p:cNvSpPr>
            <p:nvPr/>
          </p:nvSpPr>
          <p:spPr bwMode="auto">
            <a:xfrm>
              <a:off x="2363" y="1206"/>
              <a:ext cx="373" cy="726"/>
            </a:xfrm>
            <a:custGeom>
              <a:avLst/>
              <a:gdLst>
                <a:gd name="T0" fmla="*/ 144 w 589"/>
                <a:gd name="T1" fmla="*/ 289 h 1144"/>
                <a:gd name="T2" fmla="*/ 0 w 589"/>
                <a:gd name="T3" fmla="*/ 0 h 1144"/>
                <a:gd name="T4" fmla="*/ 27 w 589"/>
                <a:gd name="T5" fmla="*/ 0 h 1144"/>
                <a:gd name="T6" fmla="*/ 149 w 589"/>
                <a:gd name="T7" fmla="*/ 289 h 1144"/>
                <a:gd name="T8" fmla="*/ 149 w 589"/>
                <a:gd name="T9" fmla="*/ 293 h 1144"/>
                <a:gd name="T10" fmla="*/ 144 w 589"/>
                <a:gd name="T11" fmla="*/ 289 h 1144"/>
                <a:gd name="T12" fmla="*/ 144 w 589"/>
                <a:gd name="T13" fmla="*/ 289 h 1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9"/>
                <a:gd name="T22" fmla="*/ 0 h 1144"/>
                <a:gd name="T23" fmla="*/ 589 w 589"/>
                <a:gd name="T24" fmla="*/ 1144 h 1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9" h="1144">
                  <a:moveTo>
                    <a:pt x="566" y="1130"/>
                  </a:moveTo>
                  <a:lnTo>
                    <a:pt x="0" y="0"/>
                  </a:lnTo>
                  <a:lnTo>
                    <a:pt x="107" y="0"/>
                  </a:lnTo>
                  <a:lnTo>
                    <a:pt x="589" y="1130"/>
                  </a:lnTo>
                  <a:lnTo>
                    <a:pt x="589" y="1144"/>
                  </a:lnTo>
                  <a:lnTo>
                    <a:pt x="566" y="1130"/>
                  </a:lnTo>
                  <a:close/>
                </a:path>
              </a:pathLst>
            </a:custGeom>
            <a:solidFill>
              <a:srgbClr val="635E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2" name="Freeform 1108"/>
            <p:cNvSpPr>
              <a:spLocks/>
            </p:cNvSpPr>
            <p:nvPr/>
          </p:nvSpPr>
          <p:spPr bwMode="auto">
            <a:xfrm>
              <a:off x="2293" y="1281"/>
              <a:ext cx="846" cy="328"/>
            </a:xfrm>
            <a:custGeom>
              <a:avLst/>
              <a:gdLst>
                <a:gd name="T0" fmla="*/ 34 w 1330"/>
                <a:gd name="T1" fmla="*/ 40 h 517"/>
                <a:gd name="T2" fmla="*/ 0 w 1330"/>
                <a:gd name="T3" fmla="*/ 132 h 517"/>
                <a:gd name="T4" fmla="*/ 50 w 1330"/>
                <a:gd name="T5" fmla="*/ 72 h 517"/>
                <a:gd name="T6" fmla="*/ 267 w 1330"/>
                <a:gd name="T7" fmla="*/ 51 h 517"/>
                <a:gd name="T8" fmla="*/ 342 w 1330"/>
                <a:gd name="T9" fmla="*/ 110 h 517"/>
                <a:gd name="T10" fmla="*/ 243 w 1330"/>
                <a:gd name="T11" fmla="*/ 0 h 517"/>
                <a:gd name="T12" fmla="*/ 34 w 1330"/>
                <a:gd name="T13" fmla="*/ 40 h 517"/>
                <a:gd name="T14" fmla="*/ 34 w 1330"/>
                <a:gd name="T15" fmla="*/ 40 h 5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30"/>
                <a:gd name="T25" fmla="*/ 0 h 517"/>
                <a:gd name="T26" fmla="*/ 1330 w 1330"/>
                <a:gd name="T27" fmla="*/ 517 h 5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30" h="517">
                  <a:moveTo>
                    <a:pt x="131" y="158"/>
                  </a:moveTo>
                  <a:lnTo>
                    <a:pt x="0" y="517"/>
                  </a:lnTo>
                  <a:lnTo>
                    <a:pt x="195" y="280"/>
                  </a:lnTo>
                  <a:lnTo>
                    <a:pt x="1039" y="198"/>
                  </a:lnTo>
                  <a:lnTo>
                    <a:pt x="1330" y="432"/>
                  </a:lnTo>
                  <a:lnTo>
                    <a:pt x="943" y="0"/>
                  </a:lnTo>
                  <a:lnTo>
                    <a:pt x="131" y="158"/>
                  </a:lnTo>
                  <a:close/>
                </a:path>
              </a:pathLst>
            </a:custGeom>
            <a:solidFill>
              <a:srgbClr val="DBDE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3" name="Freeform 1109"/>
            <p:cNvSpPr>
              <a:spLocks/>
            </p:cNvSpPr>
            <p:nvPr/>
          </p:nvSpPr>
          <p:spPr bwMode="auto">
            <a:xfrm>
              <a:off x="1731" y="1270"/>
              <a:ext cx="44" cy="203"/>
            </a:xfrm>
            <a:custGeom>
              <a:avLst/>
              <a:gdLst>
                <a:gd name="T0" fmla="*/ 3 w 68"/>
                <a:gd name="T1" fmla="*/ 82 h 320"/>
                <a:gd name="T2" fmla="*/ 8 w 68"/>
                <a:gd name="T3" fmla="*/ 11 h 320"/>
                <a:gd name="T4" fmla="*/ 0 w 68"/>
                <a:gd name="T5" fmla="*/ 6 h 320"/>
                <a:gd name="T6" fmla="*/ 1 w 68"/>
                <a:gd name="T7" fmla="*/ 5 h 320"/>
                <a:gd name="T8" fmla="*/ 3 w 68"/>
                <a:gd name="T9" fmla="*/ 4 h 320"/>
                <a:gd name="T10" fmla="*/ 6 w 68"/>
                <a:gd name="T11" fmla="*/ 3 h 320"/>
                <a:gd name="T12" fmla="*/ 10 w 68"/>
                <a:gd name="T13" fmla="*/ 2 h 320"/>
                <a:gd name="T14" fmla="*/ 12 w 68"/>
                <a:gd name="T15" fmla="*/ 1 h 320"/>
                <a:gd name="T16" fmla="*/ 16 w 68"/>
                <a:gd name="T17" fmla="*/ 0 h 320"/>
                <a:gd name="T18" fmla="*/ 17 w 68"/>
                <a:gd name="T19" fmla="*/ 0 h 320"/>
                <a:gd name="T20" fmla="*/ 18 w 68"/>
                <a:gd name="T21" fmla="*/ 0 h 320"/>
                <a:gd name="T22" fmla="*/ 12 w 68"/>
                <a:gd name="T23" fmla="*/ 9 h 320"/>
                <a:gd name="T24" fmla="*/ 12 w 68"/>
                <a:gd name="T25" fmla="*/ 77 h 320"/>
                <a:gd name="T26" fmla="*/ 3 w 68"/>
                <a:gd name="T27" fmla="*/ 82 h 320"/>
                <a:gd name="T28" fmla="*/ 3 w 68"/>
                <a:gd name="T29" fmla="*/ 82 h 3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8"/>
                <a:gd name="T46" fmla="*/ 0 h 320"/>
                <a:gd name="T47" fmla="*/ 68 w 68"/>
                <a:gd name="T48" fmla="*/ 320 h 3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8" h="320">
                  <a:moveTo>
                    <a:pt x="13" y="320"/>
                  </a:moveTo>
                  <a:lnTo>
                    <a:pt x="28" y="44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7"/>
                  </a:lnTo>
                  <a:lnTo>
                    <a:pt x="23" y="10"/>
                  </a:lnTo>
                  <a:lnTo>
                    <a:pt x="36" y="8"/>
                  </a:lnTo>
                  <a:lnTo>
                    <a:pt x="46" y="2"/>
                  </a:lnTo>
                  <a:lnTo>
                    <a:pt x="57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47" y="34"/>
                  </a:lnTo>
                  <a:lnTo>
                    <a:pt x="47" y="301"/>
                  </a:lnTo>
                  <a:lnTo>
                    <a:pt x="13" y="320"/>
                  </a:lnTo>
                  <a:close/>
                </a:path>
              </a:pathLst>
            </a:custGeom>
            <a:solidFill>
              <a:srgbClr val="4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4" name="Freeform 1110"/>
            <p:cNvSpPr>
              <a:spLocks/>
            </p:cNvSpPr>
            <p:nvPr/>
          </p:nvSpPr>
          <p:spPr bwMode="auto">
            <a:xfrm>
              <a:off x="1970" y="1204"/>
              <a:ext cx="25" cy="218"/>
            </a:xfrm>
            <a:custGeom>
              <a:avLst/>
              <a:gdLst>
                <a:gd name="T0" fmla="*/ 0 w 40"/>
                <a:gd name="T1" fmla="*/ 87 h 344"/>
                <a:gd name="T2" fmla="*/ 4 w 40"/>
                <a:gd name="T3" fmla="*/ 0 h 344"/>
                <a:gd name="T4" fmla="*/ 10 w 40"/>
                <a:gd name="T5" fmla="*/ 0 h 344"/>
                <a:gd name="T6" fmla="*/ 9 w 40"/>
                <a:gd name="T7" fmla="*/ 87 h 344"/>
                <a:gd name="T8" fmla="*/ 0 w 40"/>
                <a:gd name="T9" fmla="*/ 87 h 344"/>
                <a:gd name="T10" fmla="*/ 0 w 40"/>
                <a:gd name="T11" fmla="*/ 87 h 3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344"/>
                <a:gd name="T20" fmla="*/ 40 w 40"/>
                <a:gd name="T21" fmla="*/ 344 h 3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344">
                  <a:moveTo>
                    <a:pt x="0" y="344"/>
                  </a:moveTo>
                  <a:lnTo>
                    <a:pt x="18" y="0"/>
                  </a:lnTo>
                  <a:lnTo>
                    <a:pt x="40" y="0"/>
                  </a:lnTo>
                  <a:lnTo>
                    <a:pt x="35" y="344"/>
                  </a:lnTo>
                  <a:lnTo>
                    <a:pt x="0" y="344"/>
                  </a:lnTo>
                  <a:close/>
                </a:path>
              </a:pathLst>
            </a:custGeom>
            <a:solidFill>
              <a:srgbClr val="4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5" name="Freeform 1111"/>
            <p:cNvSpPr>
              <a:spLocks/>
            </p:cNvSpPr>
            <p:nvPr/>
          </p:nvSpPr>
          <p:spPr bwMode="auto">
            <a:xfrm>
              <a:off x="2531" y="1201"/>
              <a:ext cx="30" cy="101"/>
            </a:xfrm>
            <a:custGeom>
              <a:avLst/>
              <a:gdLst>
                <a:gd name="T0" fmla="*/ 0 w 50"/>
                <a:gd name="T1" fmla="*/ 42 h 158"/>
                <a:gd name="T2" fmla="*/ 3 w 50"/>
                <a:gd name="T3" fmla="*/ 0 h 158"/>
                <a:gd name="T4" fmla="*/ 8 w 50"/>
                <a:gd name="T5" fmla="*/ 0 h 158"/>
                <a:gd name="T6" fmla="*/ 11 w 50"/>
                <a:gd name="T7" fmla="*/ 36 h 158"/>
                <a:gd name="T8" fmla="*/ 0 w 50"/>
                <a:gd name="T9" fmla="*/ 42 h 158"/>
                <a:gd name="T10" fmla="*/ 0 w 50"/>
                <a:gd name="T11" fmla="*/ 42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158"/>
                <a:gd name="T20" fmla="*/ 50 w 50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158">
                  <a:moveTo>
                    <a:pt x="0" y="158"/>
                  </a:moveTo>
                  <a:lnTo>
                    <a:pt x="15" y="0"/>
                  </a:lnTo>
                  <a:lnTo>
                    <a:pt x="36" y="0"/>
                  </a:lnTo>
                  <a:lnTo>
                    <a:pt x="50" y="139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4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6" name="Freeform 1112"/>
            <p:cNvSpPr>
              <a:spLocks/>
            </p:cNvSpPr>
            <p:nvPr/>
          </p:nvSpPr>
          <p:spPr bwMode="auto">
            <a:xfrm>
              <a:off x="2842" y="1201"/>
              <a:ext cx="24" cy="29"/>
            </a:xfrm>
            <a:custGeom>
              <a:avLst/>
              <a:gdLst>
                <a:gd name="T0" fmla="*/ 0 w 38"/>
                <a:gd name="T1" fmla="*/ 11 h 46"/>
                <a:gd name="T2" fmla="*/ 1 w 38"/>
                <a:gd name="T3" fmla="*/ 0 h 46"/>
                <a:gd name="T4" fmla="*/ 8 w 38"/>
                <a:gd name="T5" fmla="*/ 0 h 46"/>
                <a:gd name="T6" fmla="*/ 9 w 38"/>
                <a:gd name="T7" fmla="*/ 10 h 46"/>
                <a:gd name="T8" fmla="*/ 0 w 38"/>
                <a:gd name="T9" fmla="*/ 11 h 46"/>
                <a:gd name="T10" fmla="*/ 0 w 38"/>
                <a:gd name="T11" fmla="*/ 11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46"/>
                <a:gd name="T20" fmla="*/ 38 w 38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46">
                  <a:moveTo>
                    <a:pt x="0" y="46"/>
                  </a:moveTo>
                  <a:lnTo>
                    <a:pt x="3" y="0"/>
                  </a:lnTo>
                  <a:lnTo>
                    <a:pt x="32" y="0"/>
                  </a:lnTo>
                  <a:lnTo>
                    <a:pt x="38" y="4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4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7" name="Freeform 1113"/>
            <p:cNvSpPr>
              <a:spLocks/>
            </p:cNvSpPr>
            <p:nvPr/>
          </p:nvSpPr>
          <p:spPr bwMode="auto">
            <a:xfrm>
              <a:off x="2377" y="1213"/>
              <a:ext cx="597" cy="148"/>
            </a:xfrm>
            <a:custGeom>
              <a:avLst/>
              <a:gdLst>
                <a:gd name="T0" fmla="*/ 44 w 941"/>
                <a:gd name="T1" fmla="*/ 34 h 236"/>
                <a:gd name="T2" fmla="*/ 215 w 941"/>
                <a:gd name="T3" fmla="*/ 0 h 236"/>
                <a:gd name="T4" fmla="*/ 228 w 941"/>
                <a:gd name="T5" fmla="*/ 16 h 236"/>
                <a:gd name="T6" fmla="*/ 228 w 941"/>
                <a:gd name="T7" fmla="*/ 24 h 236"/>
                <a:gd name="T8" fmla="*/ 240 w 941"/>
                <a:gd name="T9" fmla="*/ 58 h 236"/>
                <a:gd name="T10" fmla="*/ 189 w 941"/>
                <a:gd name="T11" fmla="*/ 21 h 236"/>
                <a:gd name="T12" fmla="*/ 0 w 941"/>
                <a:gd name="T13" fmla="*/ 58 h 236"/>
                <a:gd name="T14" fmla="*/ 37 w 941"/>
                <a:gd name="T15" fmla="*/ 43 h 236"/>
                <a:gd name="T16" fmla="*/ 44 w 941"/>
                <a:gd name="T17" fmla="*/ 34 h 236"/>
                <a:gd name="T18" fmla="*/ 44 w 941"/>
                <a:gd name="T19" fmla="*/ 34 h 2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41"/>
                <a:gd name="T31" fmla="*/ 0 h 236"/>
                <a:gd name="T32" fmla="*/ 941 w 941"/>
                <a:gd name="T33" fmla="*/ 236 h 2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41" h="236">
                  <a:moveTo>
                    <a:pt x="171" y="137"/>
                  </a:moveTo>
                  <a:lnTo>
                    <a:pt x="842" y="0"/>
                  </a:lnTo>
                  <a:lnTo>
                    <a:pt x="893" y="63"/>
                  </a:lnTo>
                  <a:lnTo>
                    <a:pt x="893" y="99"/>
                  </a:lnTo>
                  <a:lnTo>
                    <a:pt x="941" y="236"/>
                  </a:lnTo>
                  <a:lnTo>
                    <a:pt x="739" y="86"/>
                  </a:lnTo>
                  <a:lnTo>
                    <a:pt x="0" y="236"/>
                  </a:lnTo>
                  <a:lnTo>
                    <a:pt x="146" y="173"/>
                  </a:lnTo>
                  <a:lnTo>
                    <a:pt x="171" y="137"/>
                  </a:lnTo>
                  <a:close/>
                </a:path>
              </a:pathLst>
            </a:custGeom>
            <a:solidFill>
              <a:srgbClr val="473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8" name="Freeform 1114"/>
            <p:cNvSpPr>
              <a:spLocks/>
            </p:cNvSpPr>
            <p:nvPr/>
          </p:nvSpPr>
          <p:spPr bwMode="auto">
            <a:xfrm>
              <a:off x="2380" y="1244"/>
              <a:ext cx="591" cy="174"/>
            </a:xfrm>
            <a:custGeom>
              <a:avLst/>
              <a:gdLst>
                <a:gd name="T0" fmla="*/ 0 w 931"/>
                <a:gd name="T1" fmla="*/ 48 h 274"/>
                <a:gd name="T2" fmla="*/ 30 w 931"/>
                <a:gd name="T3" fmla="*/ 70 h 274"/>
                <a:gd name="T4" fmla="*/ 238 w 931"/>
                <a:gd name="T5" fmla="*/ 47 h 274"/>
                <a:gd name="T6" fmla="*/ 190 w 931"/>
                <a:gd name="T7" fmla="*/ 0 h 274"/>
                <a:gd name="T8" fmla="*/ 0 w 931"/>
                <a:gd name="T9" fmla="*/ 48 h 274"/>
                <a:gd name="T10" fmla="*/ 0 w 931"/>
                <a:gd name="T11" fmla="*/ 48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31"/>
                <a:gd name="T19" fmla="*/ 0 h 274"/>
                <a:gd name="T20" fmla="*/ 931 w 931"/>
                <a:gd name="T21" fmla="*/ 274 h 2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31" h="274">
                  <a:moveTo>
                    <a:pt x="0" y="187"/>
                  </a:moveTo>
                  <a:lnTo>
                    <a:pt x="118" y="274"/>
                  </a:lnTo>
                  <a:lnTo>
                    <a:pt x="931" y="185"/>
                  </a:lnTo>
                  <a:lnTo>
                    <a:pt x="743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59" name="Freeform 1115"/>
            <p:cNvSpPr>
              <a:spLocks/>
            </p:cNvSpPr>
            <p:nvPr/>
          </p:nvSpPr>
          <p:spPr bwMode="auto">
            <a:xfrm>
              <a:off x="2396" y="1241"/>
              <a:ext cx="575" cy="173"/>
            </a:xfrm>
            <a:custGeom>
              <a:avLst/>
              <a:gdLst>
                <a:gd name="T0" fmla="*/ 25 w 905"/>
                <a:gd name="T1" fmla="*/ 59 h 273"/>
                <a:gd name="T2" fmla="*/ 26 w 905"/>
                <a:gd name="T3" fmla="*/ 70 h 273"/>
                <a:gd name="T4" fmla="*/ 232 w 905"/>
                <a:gd name="T5" fmla="*/ 48 h 273"/>
                <a:gd name="T6" fmla="*/ 191 w 905"/>
                <a:gd name="T7" fmla="*/ 0 h 273"/>
                <a:gd name="T8" fmla="*/ 0 w 905"/>
                <a:gd name="T9" fmla="*/ 48 h 273"/>
                <a:gd name="T10" fmla="*/ 19 w 905"/>
                <a:gd name="T11" fmla="*/ 48 h 273"/>
                <a:gd name="T12" fmla="*/ 196 w 905"/>
                <a:gd name="T13" fmla="*/ 12 h 273"/>
                <a:gd name="T14" fmla="*/ 211 w 905"/>
                <a:gd name="T15" fmla="*/ 31 h 273"/>
                <a:gd name="T16" fmla="*/ 25 w 905"/>
                <a:gd name="T17" fmla="*/ 59 h 273"/>
                <a:gd name="T18" fmla="*/ 25 w 905"/>
                <a:gd name="T19" fmla="*/ 59 h 2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05"/>
                <a:gd name="T31" fmla="*/ 0 h 273"/>
                <a:gd name="T32" fmla="*/ 905 w 905"/>
                <a:gd name="T33" fmla="*/ 273 h 2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05" h="273">
                  <a:moveTo>
                    <a:pt x="97" y="230"/>
                  </a:moveTo>
                  <a:lnTo>
                    <a:pt x="103" y="273"/>
                  </a:lnTo>
                  <a:lnTo>
                    <a:pt x="905" y="190"/>
                  </a:lnTo>
                  <a:lnTo>
                    <a:pt x="743" y="0"/>
                  </a:lnTo>
                  <a:lnTo>
                    <a:pt x="0" y="190"/>
                  </a:lnTo>
                  <a:lnTo>
                    <a:pt x="74" y="190"/>
                  </a:lnTo>
                  <a:lnTo>
                    <a:pt x="763" y="47"/>
                  </a:lnTo>
                  <a:lnTo>
                    <a:pt x="823" y="121"/>
                  </a:lnTo>
                  <a:lnTo>
                    <a:pt x="97" y="230"/>
                  </a:lnTo>
                  <a:close/>
                </a:path>
              </a:pathLst>
            </a:custGeom>
            <a:solidFill>
              <a:srgbClr val="F0F0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0" name="Freeform 1116"/>
            <p:cNvSpPr>
              <a:spLocks/>
            </p:cNvSpPr>
            <p:nvPr/>
          </p:nvSpPr>
          <p:spPr bwMode="auto">
            <a:xfrm>
              <a:off x="2548" y="1610"/>
              <a:ext cx="663" cy="283"/>
            </a:xfrm>
            <a:custGeom>
              <a:avLst/>
              <a:gdLst>
                <a:gd name="T0" fmla="*/ 26 w 1043"/>
                <a:gd name="T1" fmla="*/ 35 h 445"/>
                <a:gd name="T2" fmla="*/ 0 w 1043"/>
                <a:gd name="T3" fmla="*/ 114 h 445"/>
                <a:gd name="T4" fmla="*/ 41 w 1043"/>
                <a:gd name="T5" fmla="*/ 60 h 445"/>
                <a:gd name="T6" fmla="*/ 191 w 1043"/>
                <a:gd name="T7" fmla="*/ 48 h 445"/>
                <a:gd name="T8" fmla="*/ 268 w 1043"/>
                <a:gd name="T9" fmla="*/ 97 h 445"/>
                <a:gd name="T10" fmla="*/ 175 w 1043"/>
                <a:gd name="T11" fmla="*/ 0 h 445"/>
                <a:gd name="T12" fmla="*/ 26 w 1043"/>
                <a:gd name="T13" fmla="*/ 35 h 445"/>
                <a:gd name="T14" fmla="*/ 26 w 1043"/>
                <a:gd name="T15" fmla="*/ 35 h 4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43"/>
                <a:gd name="T25" fmla="*/ 0 h 445"/>
                <a:gd name="T26" fmla="*/ 1043 w 1043"/>
                <a:gd name="T27" fmla="*/ 445 h 44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43" h="445">
                  <a:moveTo>
                    <a:pt x="102" y="137"/>
                  </a:moveTo>
                  <a:lnTo>
                    <a:pt x="0" y="445"/>
                  </a:lnTo>
                  <a:lnTo>
                    <a:pt x="159" y="232"/>
                  </a:lnTo>
                  <a:lnTo>
                    <a:pt x="745" y="185"/>
                  </a:lnTo>
                  <a:lnTo>
                    <a:pt x="1043" y="379"/>
                  </a:lnTo>
                  <a:lnTo>
                    <a:pt x="682" y="0"/>
                  </a:lnTo>
                  <a:lnTo>
                    <a:pt x="102" y="137"/>
                  </a:lnTo>
                  <a:close/>
                </a:path>
              </a:pathLst>
            </a:custGeom>
            <a:solidFill>
              <a:srgbClr val="DBDE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1" name="Freeform 1117"/>
            <p:cNvSpPr>
              <a:spLocks/>
            </p:cNvSpPr>
            <p:nvPr/>
          </p:nvSpPr>
          <p:spPr bwMode="auto">
            <a:xfrm>
              <a:off x="2717" y="1506"/>
              <a:ext cx="38" cy="148"/>
            </a:xfrm>
            <a:custGeom>
              <a:avLst/>
              <a:gdLst>
                <a:gd name="T0" fmla="*/ 1 w 61"/>
                <a:gd name="T1" fmla="*/ 4 h 234"/>
                <a:gd name="T2" fmla="*/ 6 w 61"/>
                <a:gd name="T3" fmla="*/ 0 h 234"/>
                <a:gd name="T4" fmla="*/ 15 w 61"/>
                <a:gd name="T5" fmla="*/ 0 h 234"/>
                <a:gd name="T6" fmla="*/ 11 w 61"/>
                <a:gd name="T7" fmla="*/ 4 h 234"/>
                <a:gd name="T8" fmla="*/ 7 w 61"/>
                <a:gd name="T9" fmla="*/ 57 h 234"/>
                <a:gd name="T10" fmla="*/ 0 w 61"/>
                <a:gd name="T11" fmla="*/ 59 h 234"/>
                <a:gd name="T12" fmla="*/ 7 w 61"/>
                <a:gd name="T13" fmla="*/ 6 h 234"/>
                <a:gd name="T14" fmla="*/ 1 w 61"/>
                <a:gd name="T15" fmla="*/ 4 h 234"/>
                <a:gd name="T16" fmla="*/ 1 w 61"/>
                <a:gd name="T17" fmla="*/ 4 h 2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234"/>
                <a:gd name="T29" fmla="*/ 61 w 61"/>
                <a:gd name="T30" fmla="*/ 234 h 2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234">
                  <a:moveTo>
                    <a:pt x="2" y="17"/>
                  </a:moveTo>
                  <a:lnTo>
                    <a:pt x="23" y="0"/>
                  </a:lnTo>
                  <a:lnTo>
                    <a:pt x="61" y="0"/>
                  </a:lnTo>
                  <a:lnTo>
                    <a:pt x="44" y="17"/>
                  </a:lnTo>
                  <a:lnTo>
                    <a:pt x="30" y="224"/>
                  </a:lnTo>
                  <a:lnTo>
                    <a:pt x="0" y="234"/>
                  </a:lnTo>
                  <a:lnTo>
                    <a:pt x="30" y="25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rgbClr val="4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2" name="Freeform 1118"/>
            <p:cNvSpPr>
              <a:spLocks/>
            </p:cNvSpPr>
            <p:nvPr/>
          </p:nvSpPr>
          <p:spPr bwMode="auto">
            <a:xfrm>
              <a:off x="2931" y="1450"/>
              <a:ext cx="48" cy="160"/>
            </a:xfrm>
            <a:custGeom>
              <a:avLst/>
              <a:gdLst>
                <a:gd name="T0" fmla="*/ 0 w 76"/>
                <a:gd name="T1" fmla="*/ 4 h 253"/>
                <a:gd name="T2" fmla="*/ 9 w 76"/>
                <a:gd name="T3" fmla="*/ 0 h 253"/>
                <a:gd name="T4" fmla="*/ 19 w 76"/>
                <a:gd name="T5" fmla="*/ 1 h 253"/>
                <a:gd name="T6" fmla="*/ 11 w 76"/>
                <a:gd name="T7" fmla="*/ 7 h 253"/>
                <a:gd name="T8" fmla="*/ 11 w 76"/>
                <a:gd name="T9" fmla="*/ 61 h 253"/>
                <a:gd name="T10" fmla="*/ 4 w 76"/>
                <a:gd name="T11" fmla="*/ 64 h 253"/>
                <a:gd name="T12" fmla="*/ 6 w 76"/>
                <a:gd name="T13" fmla="*/ 9 h 253"/>
                <a:gd name="T14" fmla="*/ 0 w 76"/>
                <a:gd name="T15" fmla="*/ 4 h 253"/>
                <a:gd name="T16" fmla="*/ 0 w 76"/>
                <a:gd name="T17" fmla="*/ 4 h 2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"/>
                <a:gd name="T28" fmla="*/ 0 h 253"/>
                <a:gd name="T29" fmla="*/ 76 w 76"/>
                <a:gd name="T30" fmla="*/ 253 h 2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" h="253">
                  <a:moveTo>
                    <a:pt x="0" y="14"/>
                  </a:moveTo>
                  <a:lnTo>
                    <a:pt x="35" y="0"/>
                  </a:lnTo>
                  <a:lnTo>
                    <a:pt x="76" y="4"/>
                  </a:lnTo>
                  <a:lnTo>
                    <a:pt x="44" y="27"/>
                  </a:lnTo>
                  <a:lnTo>
                    <a:pt x="44" y="244"/>
                  </a:lnTo>
                  <a:lnTo>
                    <a:pt x="14" y="253"/>
                  </a:lnTo>
                  <a:lnTo>
                    <a:pt x="25" y="3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4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3" name="Freeform 1119"/>
            <p:cNvSpPr>
              <a:spLocks/>
            </p:cNvSpPr>
            <p:nvPr/>
          </p:nvSpPr>
          <p:spPr bwMode="auto">
            <a:xfrm>
              <a:off x="2606" y="1591"/>
              <a:ext cx="453" cy="101"/>
            </a:xfrm>
            <a:custGeom>
              <a:avLst/>
              <a:gdLst>
                <a:gd name="T0" fmla="*/ 33 w 715"/>
                <a:gd name="T1" fmla="*/ 23 h 160"/>
                <a:gd name="T2" fmla="*/ 163 w 715"/>
                <a:gd name="T3" fmla="*/ 0 h 160"/>
                <a:gd name="T4" fmla="*/ 172 w 715"/>
                <a:gd name="T5" fmla="*/ 11 h 160"/>
                <a:gd name="T6" fmla="*/ 172 w 715"/>
                <a:gd name="T7" fmla="*/ 16 h 160"/>
                <a:gd name="T8" fmla="*/ 182 w 715"/>
                <a:gd name="T9" fmla="*/ 40 h 160"/>
                <a:gd name="T10" fmla="*/ 143 w 715"/>
                <a:gd name="T11" fmla="*/ 15 h 160"/>
                <a:gd name="T12" fmla="*/ 0 w 715"/>
                <a:gd name="T13" fmla="*/ 40 h 160"/>
                <a:gd name="T14" fmla="*/ 29 w 715"/>
                <a:gd name="T15" fmla="*/ 30 h 160"/>
                <a:gd name="T16" fmla="*/ 33 w 715"/>
                <a:gd name="T17" fmla="*/ 23 h 160"/>
                <a:gd name="T18" fmla="*/ 33 w 715"/>
                <a:gd name="T19" fmla="*/ 23 h 1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160"/>
                <a:gd name="T32" fmla="*/ 715 w 715"/>
                <a:gd name="T33" fmla="*/ 160 h 1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160">
                  <a:moveTo>
                    <a:pt x="129" y="93"/>
                  </a:moveTo>
                  <a:lnTo>
                    <a:pt x="639" y="0"/>
                  </a:lnTo>
                  <a:lnTo>
                    <a:pt x="679" y="42"/>
                  </a:lnTo>
                  <a:lnTo>
                    <a:pt x="679" y="64"/>
                  </a:lnTo>
                  <a:lnTo>
                    <a:pt x="715" y="160"/>
                  </a:lnTo>
                  <a:lnTo>
                    <a:pt x="563" y="57"/>
                  </a:lnTo>
                  <a:lnTo>
                    <a:pt x="0" y="160"/>
                  </a:lnTo>
                  <a:lnTo>
                    <a:pt x="112" y="120"/>
                  </a:lnTo>
                  <a:lnTo>
                    <a:pt x="129" y="93"/>
                  </a:lnTo>
                  <a:close/>
                </a:path>
              </a:pathLst>
            </a:custGeom>
            <a:solidFill>
              <a:srgbClr val="473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4" name="Freeform 1120"/>
            <p:cNvSpPr>
              <a:spLocks/>
            </p:cNvSpPr>
            <p:nvPr/>
          </p:nvSpPr>
          <p:spPr bwMode="auto">
            <a:xfrm>
              <a:off x="2607" y="1612"/>
              <a:ext cx="449" cy="120"/>
            </a:xfrm>
            <a:custGeom>
              <a:avLst/>
              <a:gdLst>
                <a:gd name="T0" fmla="*/ 0 w 707"/>
                <a:gd name="T1" fmla="*/ 33 h 188"/>
                <a:gd name="T2" fmla="*/ 23 w 707"/>
                <a:gd name="T3" fmla="*/ 49 h 188"/>
                <a:gd name="T4" fmla="*/ 181 w 707"/>
                <a:gd name="T5" fmla="*/ 33 h 188"/>
                <a:gd name="T6" fmla="*/ 144 w 707"/>
                <a:gd name="T7" fmla="*/ 0 h 188"/>
                <a:gd name="T8" fmla="*/ 0 w 707"/>
                <a:gd name="T9" fmla="*/ 33 h 188"/>
                <a:gd name="T10" fmla="*/ 0 w 707"/>
                <a:gd name="T11" fmla="*/ 33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7"/>
                <a:gd name="T19" fmla="*/ 0 h 188"/>
                <a:gd name="T20" fmla="*/ 707 w 707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7" h="188">
                  <a:moveTo>
                    <a:pt x="0" y="129"/>
                  </a:moveTo>
                  <a:lnTo>
                    <a:pt x="89" y="188"/>
                  </a:lnTo>
                  <a:lnTo>
                    <a:pt x="707" y="126"/>
                  </a:lnTo>
                  <a:lnTo>
                    <a:pt x="564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5" name="Freeform 1121"/>
            <p:cNvSpPr>
              <a:spLocks/>
            </p:cNvSpPr>
            <p:nvPr/>
          </p:nvSpPr>
          <p:spPr bwMode="auto">
            <a:xfrm>
              <a:off x="2620" y="1610"/>
              <a:ext cx="435" cy="119"/>
            </a:xfrm>
            <a:custGeom>
              <a:avLst/>
              <a:gdLst>
                <a:gd name="T0" fmla="*/ 19 w 686"/>
                <a:gd name="T1" fmla="*/ 40 h 188"/>
                <a:gd name="T2" fmla="*/ 19 w 686"/>
                <a:gd name="T3" fmla="*/ 47 h 188"/>
                <a:gd name="T4" fmla="*/ 175 w 686"/>
                <a:gd name="T5" fmla="*/ 33 h 188"/>
                <a:gd name="T6" fmla="*/ 145 w 686"/>
                <a:gd name="T7" fmla="*/ 0 h 188"/>
                <a:gd name="T8" fmla="*/ 0 w 686"/>
                <a:gd name="T9" fmla="*/ 33 h 188"/>
                <a:gd name="T10" fmla="*/ 15 w 686"/>
                <a:gd name="T11" fmla="*/ 33 h 188"/>
                <a:gd name="T12" fmla="*/ 148 w 686"/>
                <a:gd name="T13" fmla="*/ 8 h 188"/>
                <a:gd name="T14" fmla="*/ 159 w 686"/>
                <a:gd name="T15" fmla="*/ 22 h 188"/>
                <a:gd name="T16" fmla="*/ 19 w 686"/>
                <a:gd name="T17" fmla="*/ 40 h 188"/>
                <a:gd name="T18" fmla="*/ 19 w 686"/>
                <a:gd name="T19" fmla="*/ 40 h 1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6"/>
                <a:gd name="T31" fmla="*/ 0 h 188"/>
                <a:gd name="T32" fmla="*/ 686 w 686"/>
                <a:gd name="T33" fmla="*/ 188 h 1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6" h="188">
                  <a:moveTo>
                    <a:pt x="76" y="158"/>
                  </a:moveTo>
                  <a:lnTo>
                    <a:pt x="76" y="188"/>
                  </a:lnTo>
                  <a:lnTo>
                    <a:pt x="686" y="130"/>
                  </a:lnTo>
                  <a:lnTo>
                    <a:pt x="566" y="0"/>
                  </a:lnTo>
                  <a:lnTo>
                    <a:pt x="0" y="130"/>
                  </a:lnTo>
                  <a:lnTo>
                    <a:pt x="57" y="130"/>
                  </a:lnTo>
                  <a:lnTo>
                    <a:pt x="580" y="33"/>
                  </a:lnTo>
                  <a:lnTo>
                    <a:pt x="623" y="84"/>
                  </a:lnTo>
                  <a:lnTo>
                    <a:pt x="76" y="158"/>
                  </a:lnTo>
                  <a:close/>
                </a:path>
              </a:pathLst>
            </a:custGeom>
            <a:solidFill>
              <a:srgbClr val="F0F0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6" name="Freeform 1122"/>
            <p:cNvSpPr>
              <a:spLocks/>
            </p:cNvSpPr>
            <p:nvPr/>
          </p:nvSpPr>
          <p:spPr bwMode="auto">
            <a:xfrm>
              <a:off x="2057" y="1649"/>
              <a:ext cx="35" cy="137"/>
            </a:xfrm>
            <a:custGeom>
              <a:avLst/>
              <a:gdLst>
                <a:gd name="T0" fmla="*/ 1 w 53"/>
                <a:gd name="T1" fmla="*/ 4 h 215"/>
                <a:gd name="T2" fmla="*/ 6 w 53"/>
                <a:gd name="T3" fmla="*/ 0 h 215"/>
                <a:gd name="T4" fmla="*/ 15 w 53"/>
                <a:gd name="T5" fmla="*/ 0 h 215"/>
                <a:gd name="T6" fmla="*/ 11 w 53"/>
                <a:gd name="T7" fmla="*/ 4 h 215"/>
                <a:gd name="T8" fmla="*/ 8 w 53"/>
                <a:gd name="T9" fmla="*/ 52 h 215"/>
                <a:gd name="T10" fmla="*/ 0 w 53"/>
                <a:gd name="T11" fmla="*/ 55 h 215"/>
                <a:gd name="T12" fmla="*/ 9 w 53"/>
                <a:gd name="T13" fmla="*/ 6 h 215"/>
                <a:gd name="T14" fmla="*/ 1 w 53"/>
                <a:gd name="T15" fmla="*/ 4 h 215"/>
                <a:gd name="T16" fmla="*/ 1 w 53"/>
                <a:gd name="T17" fmla="*/ 4 h 2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3"/>
                <a:gd name="T28" fmla="*/ 0 h 215"/>
                <a:gd name="T29" fmla="*/ 53 w 53"/>
                <a:gd name="T30" fmla="*/ 215 h 2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3" h="215">
                  <a:moveTo>
                    <a:pt x="4" y="17"/>
                  </a:moveTo>
                  <a:lnTo>
                    <a:pt x="21" y="0"/>
                  </a:lnTo>
                  <a:lnTo>
                    <a:pt x="53" y="0"/>
                  </a:lnTo>
                  <a:lnTo>
                    <a:pt x="40" y="17"/>
                  </a:lnTo>
                  <a:lnTo>
                    <a:pt x="27" y="203"/>
                  </a:lnTo>
                  <a:lnTo>
                    <a:pt x="0" y="215"/>
                  </a:lnTo>
                  <a:lnTo>
                    <a:pt x="31" y="23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rgbClr val="4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7" name="Freeform 1123"/>
            <p:cNvSpPr>
              <a:spLocks/>
            </p:cNvSpPr>
            <p:nvPr/>
          </p:nvSpPr>
          <p:spPr bwMode="auto">
            <a:xfrm>
              <a:off x="2193" y="1619"/>
              <a:ext cx="46" cy="146"/>
            </a:xfrm>
            <a:custGeom>
              <a:avLst/>
              <a:gdLst>
                <a:gd name="T0" fmla="*/ 0 w 70"/>
                <a:gd name="T1" fmla="*/ 3 h 230"/>
                <a:gd name="T2" fmla="*/ 9 w 70"/>
                <a:gd name="T3" fmla="*/ 0 h 230"/>
                <a:gd name="T4" fmla="*/ 20 w 70"/>
                <a:gd name="T5" fmla="*/ 1 h 230"/>
                <a:gd name="T6" fmla="*/ 11 w 70"/>
                <a:gd name="T7" fmla="*/ 7 h 230"/>
                <a:gd name="T8" fmla="*/ 11 w 70"/>
                <a:gd name="T9" fmla="*/ 57 h 230"/>
                <a:gd name="T10" fmla="*/ 4 w 70"/>
                <a:gd name="T11" fmla="*/ 59 h 230"/>
                <a:gd name="T12" fmla="*/ 7 w 70"/>
                <a:gd name="T13" fmla="*/ 8 h 230"/>
                <a:gd name="T14" fmla="*/ 0 w 70"/>
                <a:gd name="T15" fmla="*/ 3 h 230"/>
                <a:gd name="T16" fmla="*/ 0 w 70"/>
                <a:gd name="T17" fmla="*/ 3 h 2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"/>
                <a:gd name="T28" fmla="*/ 0 h 230"/>
                <a:gd name="T29" fmla="*/ 70 w 70"/>
                <a:gd name="T30" fmla="*/ 230 h 2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" h="230">
                  <a:moveTo>
                    <a:pt x="0" y="13"/>
                  </a:moveTo>
                  <a:lnTo>
                    <a:pt x="32" y="0"/>
                  </a:lnTo>
                  <a:lnTo>
                    <a:pt x="70" y="5"/>
                  </a:lnTo>
                  <a:lnTo>
                    <a:pt x="40" y="26"/>
                  </a:lnTo>
                  <a:lnTo>
                    <a:pt x="40" y="224"/>
                  </a:lnTo>
                  <a:lnTo>
                    <a:pt x="13" y="230"/>
                  </a:lnTo>
                  <a:lnTo>
                    <a:pt x="23" y="3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4F4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8" name="Freeform 1124"/>
            <p:cNvSpPr>
              <a:spLocks/>
            </p:cNvSpPr>
            <p:nvPr/>
          </p:nvSpPr>
          <p:spPr bwMode="auto">
            <a:xfrm>
              <a:off x="1901" y="1789"/>
              <a:ext cx="503" cy="221"/>
            </a:xfrm>
            <a:custGeom>
              <a:avLst/>
              <a:gdLst>
                <a:gd name="T0" fmla="*/ 36 w 793"/>
                <a:gd name="T1" fmla="*/ 11 h 347"/>
                <a:gd name="T2" fmla="*/ 0 w 793"/>
                <a:gd name="T3" fmla="*/ 90 h 347"/>
                <a:gd name="T4" fmla="*/ 42 w 793"/>
                <a:gd name="T5" fmla="*/ 28 h 347"/>
                <a:gd name="T6" fmla="*/ 157 w 793"/>
                <a:gd name="T7" fmla="*/ 19 h 347"/>
                <a:gd name="T8" fmla="*/ 202 w 793"/>
                <a:gd name="T9" fmla="*/ 53 h 347"/>
                <a:gd name="T10" fmla="*/ 155 w 793"/>
                <a:gd name="T11" fmla="*/ 0 h 347"/>
                <a:gd name="T12" fmla="*/ 149 w 793"/>
                <a:gd name="T13" fmla="*/ 1 h 347"/>
                <a:gd name="T14" fmla="*/ 135 w 793"/>
                <a:gd name="T15" fmla="*/ 2 h 347"/>
                <a:gd name="T16" fmla="*/ 116 w 793"/>
                <a:gd name="T17" fmla="*/ 4 h 347"/>
                <a:gd name="T18" fmla="*/ 94 w 793"/>
                <a:gd name="T19" fmla="*/ 6 h 347"/>
                <a:gd name="T20" fmla="*/ 72 w 793"/>
                <a:gd name="T21" fmla="*/ 8 h 347"/>
                <a:gd name="T22" fmla="*/ 53 w 793"/>
                <a:gd name="T23" fmla="*/ 10 h 347"/>
                <a:gd name="T24" fmla="*/ 40 w 793"/>
                <a:gd name="T25" fmla="*/ 11 h 347"/>
                <a:gd name="T26" fmla="*/ 36 w 793"/>
                <a:gd name="T27" fmla="*/ 11 h 347"/>
                <a:gd name="T28" fmla="*/ 36 w 793"/>
                <a:gd name="T29" fmla="*/ 11 h 3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93"/>
                <a:gd name="T46" fmla="*/ 0 h 347"/>
                <a:gd name="T47" fmla="*/ 793 w 793"/>
                <a:gd name="T48" fmla="*/ 347 h 3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93" h="347">
                  <a:moveTo>
                    <a:pt x="139" y="43"/>
                  </a:moveTo>
                  <a:lnTo>
                    <a:pt x="0" y="347"/>
                  </a:lnTo>
                  <a:lnTo>
                    <a:pt x="165" y="108"/>
                  </a:lnTo>
                  <a:lnTo>
                    <a:pt x="614" y="74"/>
                  </a:lnTo>
                  <a:lnTo>
                    <a:pt x="793" y="205"/>
                  </a:lnTo>
                  <a:lnTo>
                    <a:pt x="605" y="0"/>
                  </a:lnTo>
                  <a:lnTo>
                    <a:pt x="584" y="1"/>
                  </a:lnTo>
                  <a:lnTo>
                    <a:pt x="530" y="7"/>
                  </a:lnTo>
                  <a:lnTo>
                    <a:pt x="454" y="15"/>
                  </a:lnTo>
                  <a:lnTo>
                    <a:pt x="369" y="24"/>
                  </a:lnTo>
                  <a:lnTo>
                    <a:pt x="281" y="32"/>
                  </a:lnTo>
                  <a:lnTo>
                    <a:pt x="207" y="39"/>
                  </a:lnTo>
                  <a:lnTo>
                    <a:pt x="156" y="43"/>
                  </a:lnTo>
                  <a:lnTo>
                    <a:pt x="139" y="43"/>
                  </a:lnTo>
                  <a:close/>
                </a:path>
              </a:pathLst>
            </a:custGeom>
            <a:solidFill>
              <a:srgbClr val="DBDE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69" name="Freeform 1125"/>
            <p:cNvSpPr>
              <a:spLocks/>
            </p:cNvSpPr>
            <p:nvPr/>
          </p:nvSpPr>
          <p:spPr bwMode="auto">
            <a:xfrm>
              <a:off x="1975" y="1732"/>
              <a:ext cx="334" cy="76"/>
            </a:xfrm>
            <a:custGeom>
              <a:avLst/>
              <a:gdLst>
                <a:gd name="T0" fmla="*/ 24 w 527"/>
                <a:gd name="T1" fmla="*/ 18 h 120"/>
                <a:gd name="T2" fmla="*/ 120 w 527"/>
                <a:gd name="T3" fmla="*/ 0 h 120"/>
                <a:gd name="T4" fmla="*/ 127 w 527"/>
                <a:gd name="T5" fmla="*/ 8 h 120"/>
                <a:gd name="T6" fmla="*/ 127 w 527"/>
                <a:gd name="T7" fmla="*/ 13 h 120"/>
                <a:gd name="T8" fmla="*/ 134 w 527"/>
                <a:gd name="T9" fmla="*/ 30 h 120"/>
                <a:gd name="T10" fmla="*/ 105 w 527"/>
                <a:gd name="T11" fmla="*/ 11 h 120"/>
                <a:gd name="T12" fmla="*/ 0 w 527"/>
                <a:gd name="T13" fmla="*/ 30 h 120"/>
                <a:gd name="T14" fmla="*/ 21 w 527"/>
                <a:gd name="T15" fmla="*/ 22 h 120"/>
                <a:gd name="T16" fmla="*/ 24 w 527"/>
                <a:gd name="T17" fmla="*/ 18 h 120"/>
                <a:gd name="T18" fmla="*/ 24 w 527"/>
                <a:gd name="T19" fmla="*/ 18 h 1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7"/>
                <a:gd name="T31" fmla="*/ 0 h 120"/>
                <a:gd name="T32" fmla="*/ 527 w 527"/>
                <a:gd name="T33" fmla="*/ 120 h 1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7" h="120">
                  <a:moveTo>
                    <a:pt x="95" y="71"/>
                  </a:moveTo>
                  <a:lnTo>
                    <a:pt x="471" y="0"/>
                  </a:lnTo>
                  <a:lnTo>
                    <a:pt x="500" y="33"/>
                  </a:lnTo>
                  <a:lnTo>
                    <a:pt x="500" y="50"/>
                  </a:lnTo>
                  <a:lnTo>
                    <a:pt x="527" y="120"/>
                  </a:lnTo>
                  <a:lnTo>
                    <a:pt x="414" y="42"/>
                  </a:lnTo>
                  <a:lnTo>
                    <a:pt x="0" y="120"/>
                  </a:lnTo>
                  <a:lnTo>
                    <a:pt x="82" y="88"/>
                  </a:lnTo>
                  <a:lnTo>
                    <a:pt x="95" y="71"/>
                  </a:lnTo>
                  <a:close/>
                </a:path>
              </a:pathLst>
            </a:custGeom>
            <a:solidFill>
              <a:srgbClr val="473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0" name="Freeform 1126"/>
            <p:cNvSpPr>
              <a:spLocks/>
            </p:cNvSpPr>
            <p:nvPr/>
          </p:nvSpPr>
          <p:spPr bwMode="auto">
            <a:xfrm>
              <a:off x="1975" y="1748"/>
              <a:ext cx="334" cy="90"/>
            </a:xfrm>
            <a:custGeom>
              <a:avLst/>
              <a:gdLst>
                <a:gd name="T0" fmla="*/ 0 w 525"/>
                <a:gd name="T1" fmla="*/ 25 h 141"/>
                <a:gd name="T2" fmla="*/ 17 w 525"/>
                <a:gd name="T3" fmla="*/ 36 h 141"/>
                <a:gd name="T4" fmla="*/ 135 w 525"/>
                <a:gd name="T5" fmla="*/ 24 h 141"/>
                <a:gd name="T6" fmla="*/ 108 w 525"/>
                <a:gd name="T7" fmla="*/ 0 h 141"/>
                <a:gd name="T8" fmla="*/ 0 w 525"/>
                <a:gd name="T9" fmla="*/ 25 h 141"/>
                <a:gd name="T10" fmla="*/ 0 w 525"/>
                <a:gd name="T11" fmla="*/ 25 h 1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5"/>
                <a:gd name="T19" fmla="*/ 0 h 141"/>
                <a:gd name="T20" fmla="*/ 525 w 525"/>
                <a:gd name="T21" fmla="*/ 141 h 1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5" h="141">
                  <a:moveTo>
                    <a:pt x="0" y="95"/>
                  </a:moveTo>
                  <a:lnTo>
                    <a:pt x="66" y="141"/>
                  </a:lnTo>
                  <a:lnTo>
                    <a:pt x="525" y="93"/>
                  </a:lnTo>
                  <a:lnTo>
                    <a:pt x="416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1" name="Freeform 1127"/>
            <p:cNvSpPr>
              <a:spLocks/>
            </p:cNvSpPr>
            <p:nvPr/>
          </p:nvSpPr>
          <p:spPr bwMode="auto">
            <a:xfrm>
              <a:off x="1985" y="1747"/>
              <a:ext cx="321" cy="88"/>
            </a:xfrm>
            <a:custGeom>
              <a:avLst/>
              <a:gdLst>
                <a:gd name="T0" fmla="*/ 14 w 506"/>
                <a:gd name="T1" fmla="*/ 30 h 137"/>
                <a:gd name="T2" fmla="*/ 14 w 506"/>
                <a:gd name="T3" fmla="*/ 37 h 137"/>
                <a:gd name="T4" fmla="*/ 129 w 506"/>
                <a:gd name="T5" fmla="*/ 25 h 137"/>
                <a:gd name="T6" fmla="*/ 106 w 506"/>
                <a:gd name="T7" fmla="*/ 0 h 137"/>
                <a:gd name="T8" fmla="*/ 0 w 506"/>
                <a:gd name="T9" fmla="*/ 25 h 137"/>
                <a:gd name="T10" fmla="*/ 10 w 506"/>
                <a:gd name="T11" fmla="*/ 25 h 137"/>
                <a:gd name="T12" fmla="*/ 110 w 506"/>
                <a:gd name="T13" fmla="*/ 6 h 137"/>
                <a:gd name="T14" fmla="*/ 117 w 506"/>
                <a:gd name="T15" fmla="*/ 16 h 137"/>
                <a:gd name="T16" fmla="*/ 14 w 506"/>
                <a:gd name="T17" fmla="*/ 30 h 137"/>
                <a:gd name="T18" fmla="*/ 14 w 506"/>
                <a:gd name="T19" fmla="*/ 30 h 1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6"/>
                <a:gd name="T31" fmla="*/ 0 h 137"/>
                <a:gd name="T32" fmla="*/ 506 w 506"/>
                <a:gd name="T33" fmla="*/ 137 h 1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6" h="137">
                  <a:moveTo>
                    <a:pt x="55" y="112"/>
                  </a:moveTo>
                  <a:lnTo>
                    <a:pt x="55" y="137"/>
                  </a:lnTo>
                  <a:lnTo>
                    <a:pt x="506" y="95"/>
                  </a:lnTo>
                  <a:lnTo>
                    <a:pt x="416" y="0"/>
                  </a:lnTo>
                  <a:lnTo>
                    <a:pt x="0" y="95"/>
                  </a:lnTo>
                  <a:lnTo>
                    <a:pt x="40" y="95"/>
                  </a:lnTo>
                  <a:lnTo>
                    <a:pt x="428" y="23"/>
                  </a:lnTo>
                  <a:lnTo>
                    <a:pt x="460" y="61"/>
                  </a:lnTo>
                  <a:lnTo>
                    <a:pt x="55" y="112"/>
                  </a:lnTo>
                  <a:close/>
                </a:path>
              </a:pathLst>
            </a:custGeom>
            <a:solidFill>
              <a:srgbClr val="F0F0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2" name="Freeform 1128"/>
            <p:cNvSpPr>
              <a:spLocks/>
            </p:cNvSpPr>
            <p:nvPr/>
          </p:nvSpPr>
          <p:spPr bwMode="auto">
            <a:xfrm>
              <a:off x="1495" y="1439"/>
              <a:ext cx="729" cy="294"/>
            </a:xfrm>
            <a:custGeom>
              <a:avLst/>
              <a:gdLst>
                <a:gd name="T0" fmla="*/ 46 w 1148"/>
                <a:gd name="T1" fmla="*/ 37 h 464"/>
                <a:gd name="T2" fmla="*/ 0 w 1148"/>
                <a:gd name="T3" fmla="*/ 118 h 464"/>
                <a:gd name="T4" fmla="*/ 61 w 1148"/>
                <a:gd name="T5" fmla="*/ 64 h 464"/>
                <a:gd name="T6" fmla="*/ 225 w 1148"/>
                <a:gd name="T7" fmla="*/ 53 h 464"/>
                <a:gd name="T8" fmla="*/ 294 w 1148"/>
                <a:gd name="T9" fmla="*/ 101 h 464"/>
                <a:gd name="T10" fmla="*/ 206 w 1148"/>
                <a:gd name="T11" fmla="*/ 0 h 464"/>
                <a:gd name="T12" fmla="*/ 46 w 1148"/>
                <a:gd name="T13" fmla="*/ 37 h 464"/>
                <a:gd name="T14" fmla="*/ 46 w 1148"/>
                <a:gd name="T15" fmla="*/ 37 h 4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48"/>
                <a:gd name="T25" fmla="*/ 0 h 464"/>
                <a:gd name="T26" fmla="*/ 1148 w 1148"/>
                <a:gd name="T27" fmla="*/ 464 h 4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48" h="464">
                  <a:moveTo>
                    <a:pt x="181" y="147"/>
                  </a:moveTo>
                  <a:lnTo>
                    <a:pt x="0" y="464"/>
                  </a:lnTo>
                  <a:lnTo>
                    <a:pt x="238" y="251"/>
                  </a:lnTo>
                  <a:lnTo>
                    <a:pt x="880" y="206"/>
                  </a:lnTo>
                  <a:lnTo>
                    <a:pt x="1148" y="396"/>
                  </a:lnTo>
                  <a:lnTo>
                    <a:pt x="803" y="0"/>
                  </a:lnTo>
                  <a:lnTo>
                    <a:pt x="181" y="147"/>
                  </a:lnTo>
                  <a:close/>
                </a:path>
              </a:pathLst>
            </a:custGeom>
            <a:solidFill>
              <a:srgbClr val="DBDE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3" name="Freeform 1129"/>
            <p:cNvSpPr>
              <a:spLocks/>
            </p:cNvSpPr>
            <p:nvPr/>
          </p:nvSpPr>
          <p:spPr bwMode="auto">
            <a:xfrm>
              <a:off x="1602" y="1407"/>
              <a:ext cx="478" cy="120"/>
            </a:xfrm>
            <a:custGeom>
              <a:avLst/>
              <a:gdLst>
                <a:gd name="T0" fmla="*/ 35 w 754"/>
                <a:gd name="T1" fmla="*/ 28 h 190"/>
                <a:gd name="T2" fmla="*/ 172 w 754"/>
                <a:gd name="T3" fmla="*/ 0 h 190"/>
                <a:gd name="T4" fmla="*/ 183 w 754"/>
                <a:gd name="T5" fmla="*/ 14 h 190"/>
                <a:gd name="T6" fmla="*/ 183 w 754"/>
                <a:gd name="T7" fmla="*/ 20 h 190"/>
                <a:gd name="T8" fmla="*/ 192 w 754"/>
                <a:gd name="T9" fmla="*/ 48 h 190"/>
                <a:gd name="T10" fmla="*/ 152 w 754"/>
                <a:gd name="T11" fmla="*/ 18 h 190"/>
                <a:gd name="T12" fmla="*/ 0 w 754"/>
                <a:gd name="T13" fmla="*/ 48 h 190"/>
                <a:gd name="T14" fmla="*/ 30 w 754"/>
                <a:gd name="T15" fmla="*/ 35 h 190"/>
                <a:gd name="T16" fmla="*/ 35 w 754"/>
                <a:gd name="T17" fmla="*/ 28 h 190"/>
                <a:gd name="T18" fmla="*/ 35 w 754"/>
                <a:gd name="T19" fmla="*/ 28 h 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54"/>
                <a:gd name="T31" fmla="*/ 0 h 190"/>
                <a:gd name="T32" fmla="*/ 754 w 754"/>
                <a:gd name="T33" fmla="*/ 190 h 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54" h="190">
                  <a:moveTo>
                    <a:pt x="137" y="112"/>
                  </a:moveTo>
                  <a:lnTo>
                    <a:pt x="676" y="0"/>
                  </a:lnTo>
                  <a:lnTo>
                    <a:pt x="718" y="55"/>
                  </a:lnTo>
                  <a:lnTo>
                    <a:pt x="718" y="80"/>
                  </a:lnTo>
                  <a:lnTo>
                    <a:pt x="754" y="190"/>
                  </a:lnTo>
                  <a:lnTo>
                    <a:pt x="597" y="70"/>
                  </a:lnTo>
                  <a:lnTo>
                    <a:pt x="0" y="190"/>
                  </a:lnTo>
                  <a:lnTo>
                    <a:pt x="118" y="141"/>
                  </a:lnTo>
                  <a:lnTo>
                    <a:pt x="137" y="112"/>
                  </a:lnTo>
                  <a:close/>
                </a:path>
              </a:pathLst>
            </a:custGeom>
            <a:solidFill>
              <a:srgbClr val="473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4" name="Freeform 1130"/>
            <p:cNvSpPr>
              <a:spLocks/>
            </p:cNvSpPr>
            <p:nvPr/>
          </p:nvSpPr>
          <p:spPr bwMode="auto">
            <a:xfrm>
              <a:off x="1603" y="1432"/>
              <a:ext cx="476" cy="141"/>
            </a:xfrm>
            <a:custGeom>
              <a:avLst/>
              <a:gdLst>
                <a:gd name="T0" fmla="*/ 0 w 750"/>
                <a:gd name="T1" fmla="*/ 39 h 220"/>
                <a:gd name="T2" fmla="*/ 24 w 750"/>
                <a:gd name="T3" fmla="*/ 58 h 220"/>
                <a:gd name="T4" fmla="*/ 192 w 750"/>
                <a:gd name="T5" fmla="*/ 39 h 220"/>
                <a:gd name="T6" fmla="*/ 153 w 750"/>
                <a:gd name="T7" fmla="*/ 0 h 220"/>
                <a:gd name="T8" fmla="*/ 0 w 750"/>
                <a:gd name="T9" fmla="*/ 39 h 220"/>
                <a:gd name="T10" fmla="*/ 0 w 750"/>
                <a:gd name="T11" fmla="*/ 39 h 2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0"/>
                <a:gd name="T19" fmla="*/ 0 h 220"/>
                <a:gd name="T20" fmla="*/ 750 w 750"/>
                <a:gd name="T21" fmla="*/ 220 h 2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0" h="220">
                  <a:moveTo>
                    <a:pt x="0" y="148"/>
                  </a:moveTo>
                  <a:lnTo>
                    <a:pt x="95" y="220"/>
                  </a:lnTo>
                  <a:lnTo>
                    <a:pt x="750" y="148"/>
                  </a:lnTo>
                  <a:lnTo>
                    <a:pt x="598" y="0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5" name="Freeform 1131"/>
            <p:cNvSpPr>
              <a:spLocks/>
            </p:cNvSpPr>
            <p:nvPr/>
          </p:nvSpPr>
          <p:spPr bwMode="auto">
            <a:xfrm>
              <a:off x="1617" y="1431"/>
              <a:ext cx="461" cy="140"/>
            </a:xfrm>
            <a:custGeom>
              <a:avLst/>
              <a:gdLst>
                <a:gd name="T0" fmla="*/ 20 w 726"/>
                <a:gd name="T1" fmla="*/ 47 h 221"/>
                <a:gd name="T2" fmla="*/ 21 w 726"/>
                <a:gd name="T3" fmla="*/ 56 h 221"/>
                <a:gd name="T4" fmla="*/ 186 w 726"/>
                <a:gd name="T5" fmla="*/ 39 h 221"/>
                <a:gd name="T6" fmla="*/ 153 w 726"/>
                <a:gd name="T7" fmla="*/ 0 h 221"/>
                <a:gd name="T8" fmla="*/ 0 w 726"/>
                <a:gd name="T9" fmla="*/ 39 h 221"/>
                <a:gd name="T10" fmla="*/ 15 w 726"/>
                <a:gd name="T11" fmla="*/ 39 h 221"/>
                <a:gd name="T12" fmla="*/ 157 w 726"/>
                <a:gd name="T13" fmla="*/ 10 h 221"/>
                <a:gd name="T14" fmla="*/ 170 w 726"/>
                <a:gd name="T15" fmla="*/ 25 h 221"/>
                <a:gd name="T16" fmla="*/ 20 w 726"/>
                <a:gd name="T17" fmla="*/ 47 h 221"/>
                <a:gd name="T18" fmla="*/ 20 w 726"/>
                <a:gd name="T19" fmla="*/ 47 h 2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26"/>
                <a:gd name="T31" fmla="*/ 0 h 221"/>
                <a:gd name="T32" fmla="*/ 726 w 726"/>
                <a:gd name="T33" fmla="*/ 221 h 2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26" h="221">
                  <a:moveTo>
                    <a:pt x="78" y="184"/>
                  </a:moveTo>
                  <a:lnTo>
                    <a:pt x="82" y="221"/>
                  </a:lnTo>
                  <a:lnTo>
                    <a:pt x="726" y="152"/>
                  </a:lnTo>
                  <a:lnTo>
                    <a:pt x="599" y="0"/>
                  </a:lnTo>
                  <a:lnTo>
                    <a:pt x="0" y="152"/>
                  </a:lnTo>
                  <a:lnTo>
                    <a:pt x="59" y="152"/>
                  </a:lnTo>
                  <a:lnTo>
                    <a:pt x="612" y="40"/>
                  </a:lnTo>
                  <a:lnTo>
                    <a:pt x="662" y="97"/>
                  </a:lnTo>
                  <a:lnTo>
                    <a:pt x="78" y="184"/>
                  </a:lnTo>
                  <a:close/>
                </a:path>
              </a:pathLst>
            </a:custGeom>
            <a:solidFill>
              <a:srgbClr val="F0F0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6" name="Freeform 1132"/>
            <p:cNvSpPr>
              <a:spLocks/>
            </p:cNvSpPr>
            <p:nvPr/>
          </p:nvSpPr>
          <p:spPr bwMode="auto">
            <a:xfrm>
              <a:off x="3255" y="1406"/>
              <a:ext cx="31" cy="312"/>
            </a:xfrm>
            <a:custGeom>
              <a:avLst/>
              <a:gdLst>
                <a:gd name="T0" fmla="*/ 4 w 47"/>
                <a:gd name="T1" fmla="*/ 0 h 492"/>
                <a:gd name="T2" fmla="*/ 13 w 47"/>
                <a:gd name="T3" fmla="*/ 7 h 492"/>
                <a:gd name="T4" fmla="*/ 7 w 47"/>
                <a:gd name="T5" fmla="*/ 126 h 492"/>
                <a:gd name="T6" fmla="*/ 0 w 47"/>
                <a:gd name="T7" fmla="*/ 121 h 492"/>
                <a:gd name="T8" fmla="*/ 4 w 47"/>
                <a:gd name="T9" fmla="*/ 0 h 492"/>
                <a:gd name="T10" fmla="*/ 4 w 47"/>
                <a:gd name="T11" fmla="*/ 0 h 4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92"/>
                <a:gd name="T20" fmla="*/ 47 w 47"/>
                <a:gd name="T21" fmla="*/ 492 h 4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92">
                  <a:moveTo>
                    <a:pt x="13" y="0"/>
                  </a:moveTo>
                  <a:lnTo>
                    <a:pt x="47" y="29"/>
                  </a:lnTo>
                  <a:lnTo>
                    <a:pt x="22" y="492"/>
                  </a:lnTo>
                  <a:lnTo>
                    <a:pt x="0" y="47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7" name="Freeform 1133"/>
            <p:cNvSpPr>
              <a:spLocks/>
            </p:cNvSpPr>
            <p:nvPr/>
          </p:nvSpPr>
          <p:spPr bwMode="auto">
            <a:xfrm>
              <a:off x="3318" y="1321"/>
              <a:ext cx="120" cy="40"/>
            </a:xfrm>
            <a:custGeom>
              <a:avLst/>
              <a:gdLst>
                <a:gd name="T0" fmla="*/ 0 w 191"/>
                <a:gd name="T1" fmla="*/ 10 h 65"/>
                <a:gd name="T2" fmla="*/ 14 w 191"/>
                <a:gd name="T3" fmla="*/ 15 h 65"/>
                <a:gd name="T4" fmla="*/ 47 w 191"/>
                <a:gd name="T5" fmla="*/ 7 h 65"/>
                <a:gd name="T6" fmla="*/ 47 w 191"/>
                <a:gd name="T7" fmla="*/ 0 h 65"/>
                <a:gd name="T8" fmla="*/ 0 w 191"/>
                <a:gd name="T9" fmla="*/ 10 h 65"/>
                <a:gd name="T10" fmla="*/ 0 w 191"/>
                <a:gd name="T11" fmla="*/ 10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1"/>
                <a:gd name="T19" fmla="*/ 0 h 65"/>
                <a:gd name="T20" fmla="*/ 191 w 191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1" h="65">
                  <a:moveTo>
                    <a:pt x="0" y="46"/>
                  </a:moveTo>
                  <a:lnTo>
                    <a:pt x="56" y="65"/>
                  </a:lnTo>
                  <a:lnTo>
                    <a:pt x="191" y="29"/>
                  </a:lnTo>
                  <a:lnTo>
                    <a:pt x="191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8" name="Freeform 1134"/>
            <p:cNvSpPr>
              <a:spLocks/>
            </p:cNvSpPr>
            <p:nvPr/>
          </p:nvSpPr>
          <p:spPr bwMode="auto">
            <a:xfrm>
              <a:off x="3302" y="1701"/>
              <a:ext cx="111" cy="12"/>
            </a:xfrm>
            <a:custGeom>
              <a:avLst/>
              <a:gdLst>
                <a:gd name="T0" fmla="*/ 0 w 175"/>
                <a:gd name="T1" fmla="*/ 4 h 17"/>
                <a:gd name="T2" fmla="*/ 17 w 175"/>
                <a:gd name="T3" fmla="*/ 6 h 17"/>
                <a:gd name="T4" fmla="*/ 44 w 175"/>
                <a:gd name="T5" fmla="*/ 6 h 17"/>
                <a:gd name="T6" fmla="*/ 37 w 175"/>
                <a:gd name="T7" fmla="*/ 0 h 17"/>
                <a:gd name="T8" fmla="*/ 0 w 175"/>
                <a:gd name="T9" fmla="*/ 4 h 17"/>
                <a:gd name="T10" fmla="*/ 0 w 175"/>
                <a:gd name="T11" fmla="*/ 4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"/>
                <a:gd name="T19" fmla="*/ 0 h 17"/>
                <a:gd name="T20" fmla="*/ 175 w 175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" h="17">
                  <a:moveTo>
                    <a:pt x="0" y="11"/>
                  </a:moveTo>
                  <a:lnTo>
                    <a:pt x="66" y="17"/>
                  </a:lnTo>
                  <a:lnTo>
                    <a:pt x="175" y="17"/>
                  </a:lnTo>
                  <a:lnTo>
                    <a:pt x="146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79" name="Freeform 1135"/>
            <p:cNvSpPr>
              <a:spLocks/>
            </p:cNvSpPr>
            <p:nvPr/>
          </p:nvSpPr>
          <p:spPr bwMode="auto">
            <a:xfrm>
              <a:off x="2338" y="1777"/>
              <a:ext cx="232" cy="32"/>
            </a:xfrm>
            <a:custGeom>
              <a:avLst/>
              <a:gdLst>
                <a:gd name="T0" fmla="*/ 0 w 367"/>
                <a:gd name="T1" fmla="*/ 10 h 50"/>
                <a:gd name="T2" fmla="*/ 93 w 367"/>
                <a:gd name="T3" fmla="*/ 0 h 50"/>
                <a:gd name="T4" fmla="*/ 87 w 367"/>
                <a:gd name="T5" fmla="*/ 6 h 50"/>
                <a:gd name="T6" fmla="*/ 6 w 367"/>
                <a:gd name="T7" fmla="*/ 13 h 50"/>
                <a:gd name="T8" fmla="*/ 0 w 367"/>
                <a:gd name="T9" fmla="*/ 10 h 50"/>
                <a:gd name="T10" fmla="*/ 0 w 367"/>
                <a:gd name="T11" fmla="*/ 1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50"/>
                <a:gd name="T20" fmla="*/ 367 w 367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50">
                  <a:moveTo>
                    <a:pt x="0" y="38"/>
                  </a:moveTo>
                  <a:lnTo>
                    <a:pt x="367" y="0"/>
                  </a:lnTo>
                  <a:lnTo>
                    <a:pt x="346" y="23"/>
                  </a:lnTo>
                  <a:lnTo>
                    <a:pt x="25" y="5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0" name="Freeform 1136"/>
            <p:cNvSpPr>
              <a:spLocks/>
            </p:cNvSpPr>
            <p:nvPr/>
          </p:nvSpPr>
          <p:spPr bwMode="auto">
            <a:xfrm>
              <a:off x="2300" y="1557"/>
              <a:ext cx="224" cy="64"/>
            </a:xfrm>
            <a:custGeom>
              <a:avLst/>
              <a:gdLst>
                <a:gd name="T0" fmla="*/ 85 w 354"/>
                <a:gd name="T1" fmla="*/ 0 h 100"/>
                <a:gd name="T2" fmla="*/ 90 w 354"/>
                <a:gd name="T3" fmla="*/ 5 h 100"/>
                <a:gd name="T4" fmla="*/ 0 w 354"/>
                <a:gd name="T5" fmla="*/ 26 h 100"/>
                <a:gd name="T6" fmla="*/ 7 w 354"/>
                <a:gd name="T7" fmla="*/ 18 h 100"/>
                <a:gd name="T8" fmla="*/ 85 w 354"/>
                <a:gd name="T9" fmla="*/ 0 h 100"/>
                <a:gd name="T10" fmla="*/ 85 w 354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4"/>
                <a:gd name="T19" fmla="*/ 0 h 100"/>
                <a:gd name="T20" fmla="*/ 354 w 354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4" h="100">
                  <a:moveTo>
                    <a:pt x="337" y="0"/>
                  </a:moveTo>
                  <a:lnTo>
                    <a:pt x="354" y="19"/>
                  </a:lnTo>
                  <a:lnTo>
                    <a:pt x="0" y="100"/>
                  </a:lnTo>
                  <a:lnTo>
                    <a:pt x="27" y="68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1" name="Freeform 1137"/>
            <p:cNvSpPr>
              <a:spLocks/>
            </p:cNvSpPr>
            <p:nvPr/>
          </p:nvSpPr>
          <p:spPr bwMode="auto">
            <a:xfrm>
              <a:off x="1571" y="1692"/>
              <a:ext cx="372" cy="92"/>
            </a:xfrm>
            <a:custGeom>
              <a:avLst/>
              <a:gdLst>
                <a:gd name="T0" fmla="*/ 0 w 586"/>
                <a:gd name="T1" fmla="*/ 38 h 144"/>
                <a:gd name="T2" fmla="*/ 7 w 586"/>
                <a:gd name="T3" fmla="*/ 31 h 144"/>
                <a:gd name="T4" fmla="*/ 141 w 586"/>
                <a:gd name="T5" fmla="*/ 0 h 144"/>
                <a:gd name="T6" fmla="*/ 150 w 586"/>
                <a:gd name="T7" fmla="*/ 1 h 144"/>
                <a:gd name="T8" fmla="*/ 0 w 586"/>
                <a:gd name="T9" fmla="*/ 38 h 144"/>
                <a:gd name="T10" fmla="*/ 0 w 586"/>
                <a:gd name="T11" fmla="*/ 38 h 1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6"/>
                <a:gd name="T19" fmla="*/ 0 h 144"/>
                <a:gd name="T20" fmla="*/ 586 w 586"/>
                <a:gd name="T21" fmla="*/ 144 h 1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6" h="144">
                  <a:moveTo>
                    <a:pt x="0" y="144"/>
                  </a:moveTo>
                  <a:lnTo>
                    <a:pt x="27" y="121"/>
                  </a:lnTo>
                  <a:lnTo>
                    <a:pt x="549" y="0"/>
                  </a:lnTo>
                  <a:lnTo>
                    <a:pt x="586" y="5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2" name="Freeform 1138"/>
            <p:cNvSpPr>
              <a:spLocks/>
            </p:cNvSpPr>
            <p:nvPr/>
          </p:nvSpPr>
          <p:spPr bwMode="auto">
            <a:xfrm>
              <a:off x="1688" y="1836"/>
              <a:ext cx="255" cy="21"/>
            </a:xfrm>
            <a:custGeom>
              <a:avLst/>
              <a:gdLst>
                <a:gd name="T0" fmla="*/ 0 w 401"/>
                <a:gd name="T1" fmla="*/ 8 h 34"/>
                <a:gd name="T2" fmla="*/ 93 w 401"/>
                <a:gd name="T3" fmla="*/ 0 h 34"/>
                <a:gd name="T4" fmla="*/ 103 w 401"/>
                <a:gd name="T5" fmla="*/ 2 h 34"/>
                <a:gd name="T6" fmla="*/ 0 w 401"/>
                <a:gd name="T7" fmla="*/ 8 h 34"/>
                <a:gd name="T8" fmla="*/ 0 w 401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1"/>
                <a:gd name="T16" fmla="*/ 0 h 34"/>
                <a:gd name="T17" fmla="*/ 401 w 401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1" h="34">
                  <a:moveTo>
                    <a:pt x="0" y="34"/>
                  </a:moveTo>
                  <a:lnTo>
                    <a:pt x="364" y="0"/>
                  </a:lnTo>
                  <a:lnTo>
                    <a:pt x="401" y="11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3" name="Freeform 1139"/>
            <p:cNvSpPr>
              <a:spLocks/>
            </p:cNvSpPr>
            <p:nvPr/>
          </p:nvSpPr>
          <p:spPr bwMode="auto">
            <a:xfrm>
              <a:off x="1221" y="1359"/>
              <a:ext cx="396" cy="204"/>
            </a:xfrm>
            <a:custGeom>
              <a:avLst/>
              <a:gdLst>
                <a:gd name="T0" fmla="*/ 0 w 623"/>
                <a:gd name="T1" fmla="*/ 80 h 323"/>
                <a:gd name="T2" fmla="*/ 154 w 623"/>
                <a:gd name="T3" fmla="*/ 0 h 323"/>
                <a:gd name="T4" fmla="*/ 160 w 623"/>
                <a:gd name="T5" fmla="*/ 5 h 323"/>
                <a:gd name="T6" fmla="*/ 4 w 623"/>
                <a:gd name="T7" fmla="*/ 81 h 323"/>
                <a:gd name="T8" fmla="*/ 0 w 623"/>
                <a:gd name="T9" fmla="*/ 80 h 323"/>
                <a:gd name="T10" fmla="*/ 0 w 623"/>
                <a:gd name="T11" fmla="*/ 80 h 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3"/>
                <a:gd name="T19" fmla="*/ 0 h 323"/>
                <a:gd name="T20" fmla="*/ 623 w 623"/>
                <a:gd name="T21" fmla="*/ 323 h 3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3" h="323">
                  <a:moveTo>
                    <a:pt x="0" y="316"/>
                  </a:moveTo>
                  <a:lnTo>
                    <a:pt x="601" y="0"/>
                  </a:lnTo>
                  <a:lnTo>
                    <a:pt x="623" y="19"/>
                  </a:lnTo>
                  <a:lnTo>
                    <a:pt x="17" y="323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4" name="Freeform 1140"/>
            <p:cNvSpPr>
              <a:spLocks/>
            </p:cNvSpPr>
            <p:nvPr/>
          </p:nvSpPr>
          <p:spPr bwMode="auto">
            <a:xfrm>
              <a:off x="1515" y="1208"/>
              <a:ext cx="131" cy="101"/>
            </a:xfrm>
            <a:custGeom>
              <a:avLst/>
              <a:gdLst>
                <a:gd name="T0" fmla="*/ 27 w 205"/>
                <a:gd name="T1" fmla="*/ 0 h 162"/>
                <a:gd name="T2" fmla="*/ 54 w 205"/>
                <a:gd name="T3" fmla="*/ 31 h 162"/>
                <a:gd name="T4" fmla="*/ 43 w 205"/>
                <a:gd name="T5" fmla="*/ 39 h 162"/>
                <a:gd name="T6" fmla="*/ 0 w 205"/>
                <a:gd name="T7" fmla="*/ 0 h 162"/>
                <a:gd name="T8" fmla="*/ 27 w 205"/>
                <a:gd name="T9" fmla="*/ 0 h 162"/>
                <a:gd name="T10" fmla="*/ 27 w 205"/>
                <a:gd name="T11" fmla="*/ 0 h 1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5"/>
                <a:gd name="T19" fmla="*/ 0 h 162"/>
                <a:gd name="T20" fmla="*/ 205 w 205"/>
                <a:gd name="T21" fmla="*/ 162 h 1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5" h="162">
                  <a:moveTo>
                    <a:pt x="106" y="0"/>
                  </a:moveTo>
                  <a:lnTo>
                    <a:pt x="205" y="126"/>
                  </a:lnTo>
                  <a:lnTo>
                    <a:pt x="165" y="162"/>
                  </a:lnTo>
                  <a:lnTo>
                    <a:pt x="0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5" name="Freeform 1141"/>
            <p:cNvSpPr>
              <a:spLocks/>
            </p:cNvSpPr>
            <p:nvPr/>
          </p:nvSpPr>
          <p:spPr bwMode="auto">
            <a:xfrm>
              <a:off x="624" y="1635"/>
              <a:ext cx="545" cy="1441"/>
            </a:xfrm>
            <a:custGeom>
              <a:avLst/>
              <a:gdLst>
                <a:gd name="T0" fmla="*/ 9 w 857"/>
                <a:gd name="T1" fmla="*/ 13 h 2270"/>
                <a:gd name="T2" fmla="*/ 0 w 857"/>
                <a:gd name="T3" fmla="*/ 580 h 2270"/>
                <a:gd name="T4" fmla="*/ 10 w 857"/>
                <a:gd name="T5" fmla="*/ 581 h 2270"/>
                <a:gd name="T6" fmla="*/ 20 w 857"/>
                <a:gd name="T7" fmla="*/ 574 h 2270"/>
                <a:gd name="T8" fmla="*/ 32 w 857"/>
                <a:gd name="T9" fmla="*/ 53 h 2270"/>
                <a:gd name="T10" fmla="*/ 213 w 857"/>
                <a:gd name="T11" fmla="*/ 164 h 2270"/>
                <a:gd name="T12" fmla="*/ 204 w 857"/>
                <a:gd name="T13" fmla="*/ 481 h 2270"/>
                <a:gd name="T14" fmla="*/ 214 w 857"/>
                <a:gd name="T15" fmla="*/ 475 h 2270"/>
                <a:gd name="T16" fmla="*/ 221 w 857"/>
                <a:gd name="T17" fmla="*/ 162 h 2270"/>
                <a:gd name="T18" fmla="*/ 19 w 857"/>
                <a:gd name="T19" fmla="*/ 0 h 2270"/>
                <a:gd name="T20" fmla="*/ 9 w 857"/>
                <a:gd name="T21" fmla="*/ 13 h 2270"/>
                <a:gd name="T22" fmla="*/ 9 w 857"/>
                <a:gd name="T23" fmla="*/ 13 h 227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57"/>
                <a:gd name="T37" fmla="*/ 0 h 2270"/>
                <a:gd name="T38" fmla="*/ 857 w 857"/>
                <a:gd name="T39" fmla="*/ 2270 h 227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57" h="2270">
                  <a:moveTo>
                    <a:pt x="34" y="52"/>
                  </a:moveTo>
                  <a:lnTo>
                    <a:pt x="0" y="2266"/>
                  </a:lnTo>
                  <a:lnTo>
                    <a:pt x="40" y="2270"/>
                  </a:lnTo>
                  <a:lnTo>
                    <a:pt x="80" y="2243"/>
                  </a:lnTo>
                  <a:lnTo>
                    <a:pt x="125" y="209"/>
                  </a:lnTo>
                  <a:lnTo>
                    <a:pt x="827" y="643"/>
                  </a:lnTo>
                  <a:lnTo>
                    <a:pt x="793" y="1878"/>
                  </a:lnTo>
                  <a:lnTo>
                    <a:pt x="834" y="1855"/>
                  </a:lnTo>
                  <a:lnTo>
                    <a:pt x="857" y="631"/>
                  </a:lnTo>
                  <a:lnTo>
                    <a:pt x="74" y="0"/>
                  </a:lnTo>
                  <a:lnTo>
                    <a:pt x="34" y="52"/>
                  </a:lnTo>
                  <a:close/>
                </a:path>
              </a:pathLst>
            </a:custGeom>
            <a:solidFill>
              <a:srgbClr val="8A998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6" name="Freeform 1142"/>
            <p:cNvSpPr>
              <a:spLocks/>
            </p:cNvSpPr>
            <p:nvPr/>
          </p:nvSpPr>
          <p:spPr bwMode="auto">
            <a:xfrm>
              <a:off x="1095" y="2195"/>
              <a:ext cx="825" cy="915"/>
            </a:xfrm>
            <a:custGeom>
              <a:avLst/>
              <a:gdLst>
                <a:gd name="T0" fmla="*/ 98 w 1300"/>
                <a:gd name="T1" fmla="*/ 3 h 1443"/>
                <a:gd name="T2" fmla="*/ 85 w 1300"/>
                <a:gd name="T3" fmla="*/ 23 h 1443"/>
                <a:gd name="T4" fmla="*/ 77 w 1300"/>
                <a:gd name="T5" fmla="*/ 25 h 1443"/>
                <a:gd name="T6" fmla="*/ 65 w 1300"/>
                <a:gd name="T7" fmla="*/ 28 h 1443"/>
                <a:gd name="T8" fmla="*/ 50 w 1300"/>
                <a:gd name="T9" fmla="*/ 35 h 1443"/>
                <a:gd name="T10" fmla="*/ 34 w 1300"/>
                <a:gd name="T11" fmla="*/ 44 h 1443"/>
                <a:gd name="T12" fmla="*/ 19 w 1300"/>
                <a:gd name="T13" fmla="*/ 56 h 1443"/>
                <a:gd name="T14" fmla="*/ 7 w 1300"/>
                <a:gd name="T15" fmla="*/ 68 h 1443"/>
                <a:gd name="T16" fmla="*/ 1 w 1300"/>
                <a:gd name="T17" fmla="*/ 75 h 1443"/>
                <a:gd name="T18" fmla="*/ 0 w 1300"/>
                <a:gd name="T19" fmla="*/ 79 h 1443"/>
                <a:gd name="T20" fmla="*/ 1 w 1300"/>
                <a:gd name="T21" fmla="*/ 94 h 1443"/>
                <a:gd name="T22" fmla="*/ 3 w 1300"/>
                <a:gd name="T23" fmla="*/ 120 h 1443"/>
                <a:gd name="T24" fmla="*/ 10 w 1300"/>
                <a:gd name="T25" fmla="*/ 153 h 1443"/>
                <a:gd name="T26" fmla="*/ 19 w 1300"/>
                <a:gd name="T27" fmla="*/ 191 h 1443"/>
                <a:gd name="T28" fmla="*/ 32 w 1300"/>
                <a:gd name="T29" fmla="*/ 226 h 1443"/>
                <a:gd name="T30" fmla="*/ 44 w 1300"/>
                <a:gd name="T31" fmla="*/ 255 h 1443"/>
                <a:gd name="T32" fmla="*/ 51 w 1300"/>
                <a:gd name="T33" fmla="*/ 272 h 1443"/>
                <a:gd name="T34" fmla="*/ 52 w 1300"/>
                <a:gd name="T35" fmla="*/ 276 h 1443"/>
                <a:gd name="T36" fmla="*/ 48 w 1300"/>
                <a:gd name="T37" fmla="*/ 285 h 1443"/>
                <a:gd name="T38" fmla="*/ 40 w 1300"/>
                <a:gd name="T39" fmla="*/ 302 h 1443"/>
                <a:gd name="T40" fmla="*/ 32 w 1300"/>
                <a:gd name="T41" fmla="*/ 326 h 1443"/>
                <a:gd name="T42" fmla="*/ 25 w 1300"/>
                <a:gd name="T43" fmla="*/ 350 h 1443"/>
                <a:gd name="T44" fmla="*/ 23 w 1300"/>
                <a:gd name="T45" fmla="*/ 363 h 1443"/>
                <a:gd name="T46" fmla="*/ 23 w 1300"/>
                <a:gd name="T47" fmla="*/ 367 h 1443"/>
                <a:gd name="T48" fmla="*/ 242 w 1300"/>
                <a:gd name="T49" fmla="*/ 368 h 1443"/>
                <a:gd name="T50" fmla="*/ 242 w 1300"/>
                <a:gd name="T51" fmla="*/ 364 h 1443"/>
                <a:gd name="T52" fmla="*/ 240 w 1300"/>
                <a:gd name="T53" fmla="*/ 352 h 1443"/>
                <a:gd name="T54" fmla="*/ 234 w 1300"/>
                <a:gd name="T55" fmla="*/ 331 h 1443"/>
                <a:gd name="T56" fmla="*/ 227 w 1300"/>
                <a:gd name="T57" fmla="*/ 312 h 1443"/>
                <a:gd name="T58" fmla="*/ 221 w 1300"/>
                <a:gd name="T59" fmla="*/ 299 h 1443"/>
                <a:gd name="T60" fmla="*/ 219 w 1300"/>
                <a:gd name="T61" fmla="*/ 292 h 1443"/>
                <a:gd name="T62" fmla="*/ 237 w 1300"/>
                <a:gd name="T63" fmla="*/ 261 h 1443"/>
                <a:gd name="T64" fmla="*/ 307 w 1300"/>
                <a:gd name="T65" fmla="*/ 269 h 1443"/>
                <a:gd name="T66" fmla="*/ 307 w 1300"/>
                <a:gd name="T67" fmla="*/ 267 h 1443"/>
                <a:gd name="T68" fmla="*/ 310 w 1300"/>
                <a:gd name="T69" fmla="*/ 263 h 1443"/>
                <a:gd name="T70" fmla="*/ 312 w 1300"/>
                <a:gd name="T71" fmla="*/ 255 h 1443"/>
                <a:gd name="T72" fmla="*/ 317 w 1300"/>
                <a:gd name="T73" fmla="*/ 241 h 1443"/>
                <a:gd name="T74" fmla="*/ 322 w 1300"/>
                <a:gd name="T75" fmla="*/ 223 h 1443"/>
                <a:gd name="T76" fmla="*/ 327 w 1300"/>
                <a:gd name="T77" fmla="*/ 203 h 1443"/>
                <a:gd name="T78" fmla="*/ 331 w 1300"/>
                <a:gd name="T79" fmla="*/ 188 h 1443"/>
                <a:gd name="T80" fmla="*/ 333 w 1300"/>
                <a:gd name="T81" fmla="*/ 181 h 1443"/>
                <a:gd name="T82" fmla="*/ 256 w 1300"/>
                <a:gd name="T83" fmla="*/ 155 h 1443"/>
                <a:gd name="T84" fmla="*/ 268 w 1300"/>
                <a:gd name="T85" fmla="*/ 130 h 1443"/>
                <a:gd name="T86" fmla="*/ 265 w 1300"/>
                <a:gd name="T87" fmla="*/ 122 h 1443"/>
                <a:gd name="T88" fmla="*/ 260 w 1300"/>
                <a:gd name="T89" fmla="*/ 110 h 1443"/>
                <a:gd name="T90" fmla="*/ 252 w 1300"/>
                <a:gd name="T91" fmla="*/ 94 h 1443"/>
                <a:gd name="T92" fmla="*/ 242 w 1300"/>
                <a:gd name="T93" fmla="*/ 77 h 1443"/>
                <a:gd name="T94" fmla="*/ 229 w 1300"/>
                <a:gd name="T95" fmla="*/ 61 h 1443"/>
                <a:gd name="T96" fmla="*/ 218 w 1300"/>
                <a:gd name="T97" fmla="*/ 48 h 1443"/>
                <a:gd name="T98" fmla="*/ 211 w 1300"/>
                <a:gd name="T99" fmla="*/ 40 h 1443"/>
                <a:gd name="T100" fmla="*/ 187 w 1300"/>
                <a:gd name="T101" fmla="*/ 32 h 1443"/>
                <a:gd name="T102" fmla="*/ 105 w 1300"/>
                <a:gd name="T103" fmla="*/ 0 h 144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00"/>
                <a:gd name="T157" fmla="*/ 0 h 1443"/>
                <a:gd name="T158" fmla="*/ 1300 w 1300"/>
                <a:gd name="T159" fmla="*/ 1443 h 144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00" h="1443">
                  <a:moveTo>
                    <a:pt x="413" y="0"/>
                  </a:moveTo>
                  <a:lnTo>
                    <a:pt x="382" y="12"/>
                  </a:lnTo>
                  <a:lnTo>
                    <a:pt x="337" y="91"/>
                  </a:lnTo>
                  <a:lnTo>
                    <a:pt x="333" y="91"/>
                  </a:lnTo>
                  <a:lnTo>
                    <a:pt x="320" y="93"/>
                  </a:lnTo>
                  <a:lnTo>
                    <a:pt x="304" y="97"/>
                  </a:lnTo>
                  <a:lnTo>
                    <a:pt x="282" y="103"/>
                  </a:lnTo>
                  <a:lnTo>
                    <a:pt x="255" y="110"/>
                  </a:lnTo>
                  <a:lnTo>
                    <a:pt x="227" y="122"/>
                  </a:lnTo>
                  <a:lnTo>
                    <a:pt x="196" y="135"/>
                  </a:lnTo>
                  <a:lnTo>
                    <a:pt x="166" y="156"/>
                  </a:lnTo>
                  <a:lnTo>
                    <a:pt x="133" y="175"/>
                  </a:lnTo>
                  <a:lnTo>
                    <a:pt x="103" y="200"/>
                  </a:lnTo>
                  <a:lnTo>
                    <a:pt x="74" y="223"/>
                  </a:lnTo>
                  <a:lnTo>
                    <a:pt x="52" y="247"/>
                  </a:lnTo>
                  <a:lnTo>
                    <a:pt x="29" y="268"/>
                  </a:lnTo>
                  <a:lnTo>
                    <a:pt x="14" y="285"/>
                  </a:lnTo>
                  <a:lnTo>
                    <a:pt x="4" y="297"/>
                  </a:lnTo>
                  <a:lnTo>
                    <a:pt x="0" y="302"/>
                  </a:lnTo>
                  <a:lnTo>
                    <a:pt x="0" y="310"/>
                  </a:lnTo>
                  <a:lnTo>
                    <a:pt x="0" y="333"/>
                  </a:lnTo>
                  <a:lnTo>
                    <a:pt x="2" y="369"/>
                  </a:lnTo>
                  <a:lnTo>
                    <a:pt x="6" y="416"/>
                  </a:lnTo>
                  <a:lnTo>
                    <a:pt x="12" y="472"/>
                  </a:lnTo>
                  <a:lnTo>
                    <a:pt x="21" y="534"/>
                  </a:lnTo>
                  <a:lnTo>
                    <a:pt x="36" y="603"/>
                  </a:lnTo>
                  <a:lnTo>
                    <a:pt x="54" y="677"/>
                  </a:lnTo>
                  <a:lnTo>
                    <a:pt x="74" y="747"/>
                  </a:lnTo>
                  <a:lnTo>
                    <a:pt x="99" y="819"/>
                  </a:lnTo>
                  <a:lnTo>
                    <a:pt x="124" y="886"/>
                  </a:lnTo>
                  <a:lnTo>
                    <a:pt x="149" y="949"/>
                  </a:lnTo>
                  <a:lnTo>
                    <a:pt x="170" y="1000"/>
                  </a:lnTo>
                  <a:lnTo>
                    <a:pt x="189" y="1040"/>
                  </a:lnTo>
                  <a:lnTo>
                    <a:pt x="202" y="1066"/>
                  </a:lnTo>
                  <a:lnTo>
                    <a:pt x="208" y="1078"/>
                  </a:lnTo>
                  <a:lnTo>
                    <a:pt x="204" y="1082"/>
                  </a:lnTo>
                  <a:lnTo>
                    <a:pt x="196" y="1095"/>
                  </a:lnTo>
                  <a:lnTo>
                    <a:pt x="187" y="1120"/>
                  </a:lnTo>
                  <a:lnTo>
                    <a:pt x="173" y="1150"/>
                  </a:lnTo>
                  <a:lnTo>
                    <a:pt x="158" y="1186"/>
                  </a:lnTo>
                  <a:lnTo>
                    <a:pt x="143" y="1230"/>
                  </a:lnTo>
                  <a:lnTo>
                    <a:pt x="126" y="1277"/>
                  </a:lnTo>
                  <a:lnTo>
                    <a:pt x="112" y="1331"/>
                  </a:lnTo>
                  <a:lnTo>
                    <a:pt x="99" y="1374"/>
                  </a:lnTo>
                  <a:lnTo>
                    <a:pt x="92" y="1407"/>
                  </a:lnTo>
                  <a:lnTo>
                    <a:pt x="88" y="1426"/>
                  </a:lnTo>
                  <a:lnTo>
                    <a:pt x="90" y="1435"/>
                  </a:lnTo>
                  <a:lnTo>
                    <a:pt x="93" y="1439"/>
                  </a:lnTo>
                  <a:lnTo>
                    <a:pt x="99" y="1435"/>
                  </a:lnTo>
                  <a:lnTo>
                    <a:pt x="949" y="1443"/>
                  </a:lnTo>
                  <a:lnTo>
                    <a:pt x="951" y="1437"/>
                  </a:lnTo>
                  <a:lnTo>
                    <a:pt x="949" y="1428"/>
                  </a:lnTo>
                  <a:lnTo>
                    <a:pt x="945" y="1409"/>
                  </a:lnTo>
                  <a:lnTo>
                    <a:pt x="937" y="1380"/>
                  </a:lnTo>
                  <a:lnTo>
                    <a:pt x="928" y="1342"/>
                  </a:lnTo>
                  <a:lnTo>
                    <a:pt x="915" y="1298"/>
                  </a:lnTo>
                  <a:lnTo>
                    <a:pt x="901" y="1260"/>
                  </a:lnTo>
                  <a:lnTo>
                    <a:pt x="886" y="1224"/>
                  </a:lnTo>
                  <a:lnTo>
                    <a:pt x="877" y="1198"/>
                  </a:lnTo>
                  <a:lnTo>
                    <a:pt x="867" y="1173"/>
                  </a:lnTo>
                  <a:lnTo>
                    <a:pt x="861" y="1156"/>
                  </a:lnTo>
                  <a:lnTo>
                    <a:pt x="856" y="1146"/>
                  </a:lnTo>
                  <a:lnTo>
                    <a:pt x="856" y="1142"/>
                  </a:lnTo>
                  <a:lnTo>
                    <a:pt x="928" y="1025"/>
                  </a:lnTo>
                  <a:lnTo>
                    <a:pt x="1135" y="1066"/>
                  </a:lnTo>
                  <a:lnTo>
                    <a:pt x="1200" y="1055"/>
                  </a:lnTo>
                  <a:lnTo>
                    <a:pt x="1200" y="1053"/>
                  </a:lnTo>
                  <a:lnTo>
                    <a:pt x="1202" y="1047"/>
                  </a:lnTo>
                  <a:lnTo>
                    <a:pt x="1205" y="1042"/>
                  </a:lnTo>
                  <a:lnTo>
                    <a:pt x="1211" y="1032"/>
                  </a:lnTo>
                  <a:lnTo>
                    <a:pt x="1215" y="1017"/>
                  </a:lnTo>
                  <a:lnTo>
                    <a:pt x="1223" y="1000"/>
                  </a:lnTo>
                  <a:lnTo>
                    <a:pt x="1230" y="975"/>
                  </a:lnTo>
                  <a:lnTo>
                    <a:pt x="1242" y="947"/>
                  </a:lnTo>
                  <a:lnTo>
                    <a:pt x="1249" y="912"/>
                  </a:lnTo>
                  <a:lnTo>
                    <a:pt x="1261" y="874"/>
                  </a:lnTo>
                  <a:lnTo>
                    <a:pt x="1270" y="835"/>
                  </a:lnTo>
                  <a:lnTo>
                    <a:pt x="1278" y="797"/>
                  </a:lnTo>
                  <a:lnTo>
                    <a:pt x="1285" y="762"/>
                  </a:lnTo>
                  <a:lnTo>
                    <a:pt x="1293" y="736"/>
                  </a:lnTo>
                  <a:lnTo>
                    <a:pt x="1297" y="717"/>
                  </a:lnTo>
                  <a:lnTo>
                    <a:pt x="1300" y="711"/>
                  </a:lnTo>
                  <a:lnTo>
                    <a:pt x="1021" y="764"/>
                  </a:lnTo>
                  <a:lnTo>
                    <a:pt x="1004" y="610"/>
                  </a:lnTo>
                  <a:lnTo>
                    <a:pt x="1051" y="515"/>
                  </a:lnTo>
                  <a:lnTo>
                    <a:pt x="1050" y="511"/>
                  </a:lnTo>
                  <a:lnTo>
                    <a:pt x="1046" y="498"/>
                  </a:lnTo>
                  <a:lnTo>
                    <a:pt x="1038" y="481"/>
                  </a:lnTo>
                  <a:lnTo>
                    <a:pt x="1031" y="460"/>
                  </a:lnTo>
                  <a:lnTo>
                    <a:pt x="1017" y="432"/>
                  </a:lnTo>
                  <a:lnTo>
                    <a:pt x="1004" y="401"/>
                  </a:lnTo>
                  <a:lnTo>
                    <a:pt x="987" y="369"/>
                  </a:lnTo>
                  <a:lnTo>
                    <a:pt x="968" y="337"/>
                  </a:lnTo>
                  <a:lnTo>
                    <a:pt x="945" y="302"/>
                  </a:lnTo>
                  <a:lnTo>
                    <a:pt x="920" y="270"/>
                  </a:lnTo>
                  <a:lnTo>
                    <a:pt x="896" y="238"/>
                  </a:lnTo>
                  <a:lnTo>
                    <a:pt x="875" y="211"/>
                  </a:lnTo>
                  <a:lnTo>
                    <a:pt x="854" y="188"/>
                  </a:lnTo>
                  <a:lnTo>
                    <a:pt x="837" y="171"/>
                  </a:lnTo>
                  <a:lnTo>
                    <a:pt x="825" y="158"/>
                  </a:lnTo>
                  <a:lnTo>
                    <a:pt x="821" y="156"/>
                  </a:lnTo>
                  <a:lnTo>
                    <a:pt x="730" y="126"/>
                  </a:lnTo>
                  <a:lnTo>
                    <a:pt x="590" y="19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7" name="Freeform 1143"/>
            <p:cNvSpPr>
              <a:spLocks/>
            </p:cNvSpPr>
            <p:nvPr/>
          </p:nvSpPr>
          <p:spPr bwMode="auto">
            <a:xfrm>
              <a:off x="1789" y="2255"/>
              <a:ext cx="135" cy="178"/>
            </a:xfrm>
            <a:custGeom>
              <a:avLst/>
              <a:gdLst>
                <a:gd name="T0" fmla="*/ 55 w 211"/>
                <a:gd name="T1" fmla="*/ 0 h 283"/>
                <a:gd name="T2" fmla="*/ 25 w 211"/>
                <a:gd name="T3" fmla="*/ 5 h 283"/>
                <a:gd name="T4" fmla="*/ 24 w 211"/>
                <a:gd name="T5" fmla="*/ 5 h 283"/>
                <a:gd name="T6" fmla="*/ 22 w 211"/>
                <a:gd name="T7" fmla="*/ 7 h 283"/>
                <a:gd name="T8" fmla="*/ 19 w 211"/>
                <a:gd name="T9" fmla="*/ 8 h 283"/>
                <a:gd name="T10" fmla="*/ 17 w 211"/>
                <a:gd name="T11" fmla="*/ 11 h 283"/>
                <a:gd name="T12" fmla="*/ 13 w 211"/>
                <a:gd name="T13" fmla="*/ 13 h 283"/>
                <a:gd name="T14" fmla="*/ 10 w 211"/>
                <a:gd name="T15" fmla="*/ 15 h 283"/>
                <a:gd name="T16" fmla="*/ 7 w 211"/>
                <a:gd name="T17" fmla="*/ 16 h 283"/>
                <a:gd name="T18" fmla="*/ 6 w 211"/>
                <a:gd name="T19" fmla="*/ 18 h 283"/>
                <a:gd name="T20" fmla="*/ 6 w 211"/>
                <a:gd name="T21" fmla="*/ 18 h 283"/>
                <a:gd name="T22" fmla="*/ 5 w 211"/>
                <a:gd name="T23" fmla="*/ 19 h 283"/>
                <a:gd name="T24" fmla="*/ 4 w 211"/>
                <a:gd name="T25" fmla="*/ 21 h 283"/>
                <a:gd name="T26" fmla="*/ 4 w 211"/>
                <a:gd name="T27" fmla="*/ 25 h 283"/>
                <a:gd name="T28" fmla="*/ 3 w 211"/>
                <a:gd name="T29" fmla="*/ 29 h 283"/>
                <a:gd name="T30" fmla="*/ 3 w 211"/>
                <a:gd name="T31" fmla="*/ 33 h 283"/>
                <a:gd name="T32" fmla="*/ 2 w 211"/>
                <a:gd name="T33" fmla="*/ 38 h 283"/>
                <a:gd name="T34" fmla="*/ 2 w 211"/>
                <a:gd name="T35" fmla="*/ 43 h 283"/>
                <a:gd name="T36" fmla="*/ 1 w 211"/>
                <a:gd name="T37" fmla="*/ 48 h 283"/>
                <a:gd name="T38" fmla="*/ 1 w 211"/>
                <a:gd name="T39" fmla="*/ 53 h 283"/>
                <a:gd name="T40" fmla="*/ 0 w 211"/>
                <a:gd name="T41" fmla="*/ 57 h 283"/>
                <a:gd name="T42" fmla="*/ 0 w 211"/>
                <a:gd name="T43" fmla="*/ 61 h 283"/>
                <a:gd name="T44" fmla="*/ 0 w 211"/>
                <a:gd name="T45" fmla="*/ 65 h 283"/>
                <a:gd name="T46" fmla="*/ 0 w 211"/>
                <a:gd name="T47" fmla="*/ 68 h 283"/>
                <a:gd name="T48" fmla="*/ 0 w 211"/>
                <a:gd name="T49" fmla="*/ 70 h 283"/>
                <a:gd name="T50" fmla="*/ 0 w 211"/>
                <a:gd name="T51" fmla="*/ 70 h 283"/>
                <a:gd name="T52" fmla="*/ 42 w 211"/>
                <a:gd name="T53" fmla="*/ 45 h 283"/>
                <a:gd name="T54" fmla="*/ 55 w 211"/>
                <a:gd name="T55" fmla="*/ 0 h 283"/>
                <a:gd name="T56" fmla="*/ 55 w 211"/>
                <a:gd name="T57" fmla="*/ 0 h 28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1"/>
                <a:gd name="T88" fmla="*/ 0 h 283"/>
                <a:gd name="T89" fmla="*/ 211 w 211"/>
                <a:gd name="T90" fmla="*/ 283 h 28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1" h="283">
                  <a:moveTo>
                    <a:pt x="211" y="0"/>
                  </a:moveTo>
                  <a:lnTo>
                    <a:pt x="95" y="21"/>
                  </a:lnTo>
                  <a:lnTo>
                    <a:pt x="93" y="21"/>
                  </a:lnTo>
                  <a:lnTo>
                    <a:pt x="86" y="27"/>
                  </a:lnTo>
                  <a:lnTo>
                    <a:pt x="72" y="33"/>
                  </a:lnTo>
                  <a:lnTo>
                    <a:pt x="63" y="44"/>
                  </a:lnTo>
                  <a:lnTo>
                    <a:pt x="48" y="52"/>
                  </a:lnTo>
                  <a:lnTo>
                    <a:pt x="36" y="61"/>
                  </a:lnTo>
                  <a:lnTo>
                    <a:pt x="27" y="67"/>
                  </a:lnTo>
                  <a:lnTo>
                    <a:pt x="25" y="71"/>
                  </a:lnTo>
                  <a:lnTo>
                    <a:pt x="23" y="71"/>
                  </a:lnTo>
                  <a:lnTo>
                    <a:pt x="21" y="78"/>
                  </a:lnTo>
                  <a:lnTo>
                    <a:pt x="17" y="86"/>
                  </a:lnTo>
                  <a:lnTo>
                    <a:pt x="17" y="101"/>
                  </a:lnTo>
                  <a:lnTo>
                    <a:pt x="13" y="116"/>
                  </a:lnTo>
                  <a:lnTo>
                    <a:pt x="10" y="133"/>
                  </a:lnTo>
                  <a:lnTo>
                    <a:pt x="8" y="152"/>
                  </a:lnTo>
                  <a:lnTo>
                    <a:pt x="8" y="173"/>
                  </a:lnTo>
                  <a:lnTo>
                    <a:pt x="2" y="192"/>
                  </a:lnTo>
                  <a:lnTo>
                    <a:pt x="2" y="213"/>
                  </a:lnTo>
                  <a:lnTo>
                    <a:pt x="0" y="228"/>
                  </a:lnTo>
                  <a:lnTo>
                    <a:pt x="0" y="247"/>
                  </a:lnTo>
                  <a:lnTo>
                    <a:pt x="0" y="261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0" y="283"/>
                  </a:lnTo>
                  <a:lnTo>
                    <a:pt x="160" y="183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8" name="Freeform 1144"/>
            <p:cNvSpPr>
              <a:spLocks/>
            </p:cNvSpPr>
            <p:nvPr/>
          </p:nvSpPr>
          <p:spPr bwMode="auto">
            <a:xfrm>
              <a:off x="1805" y="2268"/>
              <a:ext cx="80" cy="92"/>
            </a:xfrm>
            <a:custGeom>
              <a:avLst/>
              <a:gdLst>
                <a:gd name="T0" fmla="*/ 13 w 125"/>
                <a:gd name="T1" fmla="*/ 11 h 145"/>
                <a:gd name="T2" fmla="*/ 13 w 125"/>
                <a:gd name="T3" fmla="*/ 11 h 145"/>
                <a:gd name="T4" fmla="*/ 12 w 125"/>
                <a:gd name="T5" fmla="*/ 12 h 145"/>
                <a:gd name="T6" fmla="*/ 12 w 125"/>
                <a:gd name="T7" fmla="*/ 13 h 145"/>
                <a:gd name="T8" fmla="*/ 11 w 125"/>
                <a:gd name="T9" fmla="*/ 14 h 145"/>
                <a:gd name="T10" fmla="*/ 11 w 125"/>
                <a:gd name="T11" fmla="*/ 16 h 145"/>
                <a:gd name="T12" fmla="*/ 10 w 125"/>
                <a:gd name="T13" fmla="*/ 18 h 145"/>
                <a:gd name="T14" fmla="*/ 8 w 125"/>
                <a:gd name="T15" fmla="*/ 21 h 145"/>
                <a:gd name="T16" fmla="*/ 6 w 125"/>
                <a:gd name="T17" fmla="*/ 23 h 145"/>
                <a:gd name="T18" fmla="*/ 5 w 125"/>
                <a:gd name="T19" fmla="*/ 27 h 145"/>
                <a:gd name="T20" fmla="*/ 4 w 125"/>
                <a:gd name="T21" fmla="*/ 30 h 145"/>
                <a:gd name="T22" fmla="*/ 3 w 125"/>
                <a:gd name="T23" fmla="*/ 32 h 145"/>
                <a:gd name="T24" fmla="*/ 2 w 125"/>
                <a:gd name="T25" fmla="*/ 35 h 145"/>
                <a:gd name="T26" fmla="*/ 2 w 125"/>
                <a:gd name="T27" fmla="*/ 37 h 145"/>
                <a:gd name="T28" fmla="*/ 2 w 125"/>
                <a:gd name="T29" fmla="*/ 37 h 145"/>
                <a:gd name="T30" fmla="*/ 0 w 125"/>
                <a:gd name="T31" fmla="*/ 22 h 145"/>
                <a:gd name="T32" fmla="*/ 7 w 125"/>
                <a:gd name="T33" fmla="*/ 11 h 145"/>
                <a:gd name="T34" fmla="*/ 19 w 125"/>
                <a:gd name="T35" fmla="*/ 3 h 145"/>
                <a:gd name="T36" fmla="*/ 33 w 125"/>
                <a:gd name="T37" fmla="*/ 0 h 145"/>
                <a:gd name="T38" fmla="*/ 31 w 125"/>
                <a:gd name="T39" fmla="*/ 9 h 145"/>
                <a:gd name="T40" fmla="*/ 25 w 125"/>
                <a:gd name="T41" fmla="*/ 5 h 145"/>
                <a:gd name="T42" fmla="*/ 21 w 125"/>
                <a:gd name="T43" fmla="*/ 6 h 145"/>
                <a:gd name="T44" fmla="*/ 13 w 125"/>
                <a:gd name="T45" fmla="*/ 11 h 145"/>
                <a:gd name="T46" fmla="*/ 13 w 125"/>
                <a:gd name="T47" fmla="*/ 11 h 1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5"/>
                <a:gd name="T73" fmla="*/ 0 h 145"/>
                <a:gd name="T74" fmla="*/ 125 w 125"/>
                <a:gd name="T75" fmla="*/ 145 h 14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5" h="145">
                  <a:moveTo>
                    <a:pt x="51" y="42"/>
                  </a:moveTo>
                  <a:lnTo>
                    <a:pt x="49" y="42"/>
                  </a:lnTo>
                  <a:lnTo>
                    <a:pt x="47" y="48"/>
                  </a:lnTo>
                  <a:lnTo>
                    <a:pt x="44" y="49"/>
                  </a:lnTo>
                  <a:lnTo>
                    <a:pt x="42" y="55"/>
                  </a:lnTo>
                  <a:lnTo>
                    <a:pt x="40" y="63"/>
                  </a:lnTo>
                  <a:lnTo>
                    <a:pt x="36" y="72"/>
                  </a:lnTo>
                  <a:lnTo>
                    <a:pt x="30" y="82"/>
                  </a:lnTo>
                  <a:lnTo>
                    <a:pt x="25" y="93"/>
                  </a:lnTo>
                  <a:lnTo>
                    <a:pt x="21" y="105"/>
                  </a:lnTo>
                  <a:lnTo>
                    <a:pt x="15" y="118"/>
                  </a:lnTo>
                  <a:lnTo>
                    <a:pt x="11" y="126"/>
                  </a:lnTo>
                  <a:lnTo>
                    <a:pt x="8" y="135"/>
                  </a:lnTo>
                  <a:lnTo>
                    <a:pt x="6" y="143"/>
                  </a:lnTo>
                  <a:lnTo>
                    <a:pt x="6" y="145"/>
                  </a:lnTo>
                  <a:lnTo>
                    <a:pt x="0" y="84"/>
                  </a:lnTo>
                  <a:lnTo>
                    <a:pt x="27" y="44"/>
                  </a:lnTo>
                  <a:lnTo>
                    <a:pt x="70" y="10"/>
                  </a:lnTo>
                  <a:lnTo>
                    <a:pt x="125" y="0"/>
                  </a:lnTo>
                  <a:lnTo>
                    <a:pt x="118" y="34"/>
                  </a:lnTo>
                  <a:lnTo>
                    <a:pt x="95" y="21"/>
                  </a:lnTo>
                  <a:lnTo>
                    <a:pt x="80" y="23"/>
                  </a:lnTo>
                  <a:lnTo>
                    <a:pt x="51" y="42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89" name="Freeform 1145"/>
            <p:cNvSpPr>
              <a:spLocks/>
            </p:cNvSpPr>
            <p:nvPr/>
          </p:nvSpPr>
          <p:spPr bwMode="auto">
            <a:xfrm>
              <a:off x="1802" y="2321"/>
              <a:ext cx="60" cy="114"/>
            </a:xfrm>
            <a:custGeom>
              <a:avLst/>
              <a:gdLst>
                <a:gd name="T0" fmla="*/ 24 w 95"/>
                <a:gd name="T1" fmla="*/ 0 h 180"/>
                <a:gd name="T2" fmla="*/ 23 w 95"/>
                <a:gd name="T3" fmla="*/ 1 h 180"/>
                <a:gd name="T4" fmla="*/ 21 w 95"/>
                <a:gd name="T5" fmla="*/ 3 h 180"/>
                <a:gd name="T6" fmla="*/ 19 w 95"/>
                <a:gd name="T7" fmla="*/ 5 h 180"/>
                <a:gd name="T8" fmla="*/ 18 w 95"/>
                <a:gd name="T9" fmla="*/ 6 h 180"/>
                <a:gd name="T10" fmla="*/ 16 w 95"/>
                <a:gd name="T11" fmla="*/ 9 h 180"/>
                <a:gd name="T12" fmla="*/ 15 w 95"/>
                <a:gd name="T13" fmla="*/ 11 h 180"/>
                <a:gd name="T14" fmla="*/ 13 w 95"/>
                <a:gd name="T15" fmla="*/ 14 h 180"/>
                <a:gd name="T16" fmla="*/ 11 w 95"/>
                <a:gd name="T17" fmla="*/ 17 h 180"/>
                <a:gd name="T18" fmla="*/ 9 w 95"/>
                <a:gd name="T19" fmla="*/ 19 h 180"/>
                <a:gd name="T20" fmla="*/ 8 w 95"/>
                <a:gd name="T21" fmla="*/ 22 h 180"/>
                <a:gd name="T22" fmla="*/ 6 w 95"/>
                <a:gd name="T23" fmla="*/ 25 h 180"/>
                <a:gd name="T24" fmla="*/ 6 w 95"/>
                <a:gd name="T25" fmla="*/ 27 h 180"/>
                <a:gd name="T26" fmla="*/ 0 w 95"/>
                <a:gd name="T27" fmla="*/ 41 h 180"/>
                <a:gd name="T28" fmla="*/ 6 w 95"/>
                <a:gd name="T29" fmla="*/ 46 h 180"/>
                <a:gd name="T30" fmla="*/ 24 w 95"/>
                <a:gd name="T31" fmla="*/ 0 h 180"/>
                <a:gd name="T32" fmla="*/ 24 w 95"/>
                <a:gd name="T33" fmla="*/ 0 h 1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5"/>
                <a:gd name="T52" fmla="*/ 0 h 180"/>
                <a:gd name="T53" fmla="*/ 95 w 95"/>
                <a:gd name="T54" fmla="*/ 180 h 1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5" h="180">
                  <a:moveTo>
                    <a:pt x="95" y="0"/>
                  </a:moveTo>
                  <a:lnTo>
                    <a:pt x="91" y="4"/>
                  </a:lnTo>
                  <a:lnTo>
                    <a:pt x="84" y="13"/>
                  </a:lnTo>
                  <a:lnTo>
                    <a:pt x="76" y="19"/>
                  </a:lnTo>
                  <a:lnTo>
                    <a:pt x="69" y="26"/>
                  </a:lnTo>
                  <a:lnTo>
                    <a:pt x="63" y="36"/>
                  </a:lnTo>
                  <a:lnTo>
                    <a:pt x="57" y="45"/>
                  </a:lnTo>
                  <a:lnTo>
                    <a:pt x="50" y="55"/>
                  </a:lnTo>
                  <a:lnTo>
                    <a:pt x="44" y="66"/>
                  </a:lnTo>
                  <a:lnTo>
                    <a:pt x="36" y="76"/>
                  </a:lnTo>
                  <a:lnTo>
                    <a:pt x="33" y="85"/>
                  </a:lnTo>
                  <a:lnTo>
                    <a:pt x="25" y="99"/>
                  </a:lnTo>
                  <a:lnTo>
                    <a:pt x="23" y="106"/>
                  </a:lnTo>
                  <a:lnTo>
                    <a:pt x="0" y="163"/>
                  </a:lnTo>
                  <a:lnTo>
                    <a:pt x="23" y="18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0" name="Freeform 1146"/>
            <p:cNvSpPr>
              <a:spLocks/>
            </p:cNvSpPr>
            <p:nvPr/>
          </p:nvSpPr>
          <p:spPr bwMode="auto">
            <a:xfrm>
              <a:off x="1349" y="2213"/>
              <a:ext cx="188" cy="317"/>
            </a:xfrm>
            <a:custGeom>
              <a:avLst/>
              <a:gdLst>
                <a:gd name="T0" fmla="*/ 0 w 295"/>
                <a:gd name="T1" fmla="*/ 0 h 500"/>
                <a:gd name="T2" fmla="*/ 0 w 295"/>
                <a:gd name="T3" fmla="*/ 15 h 500"/>
                <a:gd name="T4" fmla="*/ 2 w 295"/>
                <a:gd name="T5" fmla="*/ 16 h 500"/>
                <a:gd name="T6" fmla="*/ 3 w 295"/>
                <a:gd name="T7" fmla="*/ 18 h 500"/>
                <a:gd name="T8" fmla="*/ 6 w 295"/>
                <a:gd name="T9" fmla="*/ 22 h 500"/>
                <a:gd name="T10" fmla="*/ 10 w 295"/>
                <a:gd name="T11" fmla="*/ 25 h 500"/>
                <a:gd name="T12" fmla="*/ 15 w 295"/>
                <a:gd name="T13" fmla="*/ 30 h 500"/>
                <a:gd name="T14" fmla="*/ 20 w 295"/>
                <a:gd name="T15" fmla="*/ 36 h 500"/>
                <a:gd name="T16" fmla="*/ 25 w 295"/>
                <a:gd name="T17" fmla="*/ 44 h 500"/>
                <a:gd name="T18" fmla="*/ 32 w 295"/>
                <a:gd name="T19" fmla="*/ 53 h 500"/>
                <a:gd name="T20" fmla="*/ 38 w 295"/>
                <a:gd name="T21" fmla="*/ 62 h 500"/>
                <a:gd name="T22" fmla="*/ 44 w 295"/>
                <a:gd name="T23" fmla="*/ 72 h 500"/>
                <a:gd name="T24" fmla="*/ 51 w 295"/>
                <a:gd name="T25" fmla="*/ 81 h 500"/>
                <a:gd name="T26" fmla="*/ 56 w 295"/>
                <a:gd name="T27" fmla="*/ 88 h 500"/>
                <a:gd name="T28" fmla="*/ 60 w 295"/>
                <a:gd name="T29" fmla="*/ 95 h 500"/>
                <a:gd name="T30" fmla="*/ 63 w 295"/>
                <a:gd name="T31" fmla="*/ 100 h 500"/>
                <a:gd name="T32" fmla="*/ 64 w 295"/>
                <a:gd name="T33" fmla="*/ 101 h 500"/>
                <a:gd name="T34" fmla="*/ 71 w 295"/>
                <a:gd name="T35" fmla="*/ 127 h 500"/>
                <a:gd name="T36" fmla="*/ 76 w 295"/>
                <a:gd name="T37" fmla="*/ 76 h 500"/>
                <a:gd name="T38" fmla="*/ 70 w 295"/>
                <a:gd name="T39" fmla="*/ 15 h 500"/>
                <a:gd name="T40" fmla="*/ 0 w 295"/>
                <a:gd name="T41" fmla="*/ 0 h 500"/>
                <a:gd name="T42" fmla="*/ 0 w 295"/>
                <a:gd name="T43" fmla="*/ 0 h 5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5"/>
                <a:gd name="T67" fmla="*/ 0 h 500"/>
                <a:gd name="T68" fmla="*/ 295 w 295"/>
                <a:gd name="T69" fmla="*/ 500 h 50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5" h="500">
                  <a:moveTo>
                    <a:pt x="0" y="0"/>
                  </a:moveTo>
                  <a:lnTo>
                    <a:pt x="0" y="57"/>
                  </a:lnTo>
                  <a:lnTo>
                    <a:pt x="6" y="64"/>
                  </a:lnTo>
                  <a:lnTo>
                    <a:pt x="12" y="72"/>
                  </a:lnTo>
                  <a:lnTo>
                    <a:pt x="25" y="83"/>
                  </a:lnTo>
                  <a:lnTo>
                    <a:pt x="37" y="98"/>
                  </a:lnTo>
                  <a:lnTo>
                    <a:pt x="56" y="119"/>
                  </a:lnTo>
                  <a:lnTo>
                    <a:pt x="75" y="142"/>
                  </a:lnTo>
                  <a:lnTo>
                    <a:pt x="99" y="173"/>
                  </a:lnTo>
                  <a:lnTo>
                    <a:pt x="122" y="207"/>
                  </a:lnTo>
                  <a:lnTo>
                    <a:pt x="147" y="245"/>
                  </a:lnTo>
                  <a:lnTo>
                    <a:pt x="171" y="281"/>
                  </a:lnTo>
                  <a:lnTo>
                    <a:pt x="196" y="317"/>
                  </a:lnTo>
                  <a:lnTo>
                    <a:pt x="217" y="347"/>
                  </a:lnTo>
                  <a:lnTo>
                    <a:pt x="232" y="374"/>
                  </a:lnTo>
                  <a:lnTo>
                    <a:pt x="244" y="391"/>
                  </a:lnTo>
                  <a:lnTo>
                    <a:pt x="249" y="399"/>
                  </a:lnTo>
                  <a:lnTo>
                    <a:pt x="274" y="500"/>
                  </a:lnTo>
                  <a:lnTo>
                    <a:pt x="295" y="300"/>
                  </a:lnTo>
                  <a:lnTo>
                    <a:pt x="27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1" name="Freeform 1147"/>
            <p:cNvSpPr>
              <a:spLocks/>
            </p:cNvSpPr>
            <p:nvPr/>
          </p:nvSpPr>
          <p:spPr bwMode="auto">
            <a:xfrm>
              <a:off x="1129" y="2290"/>
              <a:ext cx="606" cy="385"/>
            </a:xfrm>
            <a:custGeom>
              <a:avLst/>
              <a:gdLst>
                <a:gd name="T0" fmla="*/ 83 w 955"/>
                <a:gd name="T1" fmla="*/ 96 h 607"/>
                <a:gd name="T2" fmla="*/ 102 w 955"/>
                <a:gd name="T3" fmla="*/ 155 h 607"/>
                <a:gd name="T4" fmla="*/ 229 w 955"/>
                <a:gd name="T5" fmla="*/ 110 h 607"/>
                <a:gd name="T6" fmla="*/ 244 w 955"/>
                <a:gd name="T7" fmla="*/ 108 h 607"/>
                <a:gd name="T8" fmla="*/ 242 w 955"/>
                <a:gd name="T9" fmla="*/ 105 h 607"/>
                <a:gd name="T10" fmla="*/ 240 w 955"/>
                <a:gd name="T11" fmla="*/ 97 h 607"/>
                <a:gd name="T12" fmla="*/ 236 w 955"/>
                <a:gd name="T13" fmla="*/ 88 h 607"/>
                <a:gd name="T14" fmla="*/ 231 w 955"/>
                <a:gd name="T15" fmla="*/ 80 h 607"/>
                <a:gd name="T16" fmla="*/ 225 w 955"/>
                <a:gd name="T17" fmla="*/ 72 h 607"/>
                <a:gd name="T18" fmla="*/ 218 w 955"/>
                <a:gd name="T19" fmla="*/ 66 h 607"/>
                <a:gd name="T20" fmla="*/ 212 w 955"/>
                <a:gd name="T21" fmla="*/ 62 h 607"/>
                <a:gd name="T22" fmla="*/ 211 w 955"/>
                <a:gd name="T23" fmla="*/ 61 h 607"/>
                <a:gd name="T24" fmla="*/ 180 w 955"/>
                <a:gd name="T25" fmla="*/ 88 h 607"/>
                <a:gd name="T26" fmla="*/ 180 w 955"/>
                <a:gd name="T27" fmla="*/ 89 h 607"/>
                <a:gd name="T28" fmla="*/ 181 w 955"/>
                <a:gd name="T29" fmla="*/ 91 h 607"/>
                <a:gd name="T30" fmla="*/ 187 w 955"/>
                <a:gd name="T31" fmla="*/ 91 h 607"/>
                <a:gd name="T32" fmla="*/ 194 w 955"/>
                <a:gd name="T33" fmla="*/ 92 h 607"/>
                <a:gd name="T34" fmla="*/ 200 w 955"/>
                <a:gd name="T35" fmla="*/ 92 h 607"/>
                <a:gd name="T36" fmla="*/ 204 w 955"/>
                <a:gd name="T37" fmla="*/ 93 h 607"/>
                <a:gd name="T38" fmla="*/ 180 w 955"/>
                <a:gd name="T39" fmla="*/ 112 h 607"/>
                <a:gd name="T40" fmla="*/ 163 w 955"/>
                <a:gd name="T41" fmla="*/ 75 h 607"/>
                <a:gd name="T42" fmla="*/ 190 w 955"/>
                <a:gd name="T43" fmla="*/ 32 h 607"/>
                <a:gd name="T44" fmla="*/ 188 w 955"/>
                <a:gd name="T45" fmla="*/ 10 h 607"/>
                <a:gd name="T46" fmla="*/ 182 w 955"/>
                <a:gd name="T47" fmla="*/ 23 h 607"/>
                <a:gd name="T48" fmla="*/ 161 w 955"/>
                <a:gd name="T49" fmla="*/ 58 h 607"/>
                <a:gd name="T50" fmla="*/ 138 w 955"/>
                <a:gd name="T51" fmla="*/ 51 h 607"/>
                <a:gd name="T52" fmla="*/ 110 w 955"/>
                <a:gd name="T53" fmla="*/ 22 h 607"/>
                <a:gd name="T54" fmla="*/ 76 w 955"/>
                <a:gd name="T55" fmla="*/ 0 h 607"/>
                <a:gd name="T56" fmla="*/ 29 w 955"/>
                <a:gd name="T57" fmla="*/ 13 h 607"/>
                <a:gd name="T58" fmla="*/ 27 w 955"/>
                <a:gd name="T59" fmla="*/ 13 h 607"/>
                <a:gd name="T60" fmla="*/ 23 w 955"/>
                <a:gd name="T61" fmla="*/ 16 h 607"/>
                <a:gd name="T62" fmla="*/ 17 w 955"/>
                <a:gd name="T63" fmla="*/ 19 h 607"/>
                <a:gd name="T64" fmla="*/ 11 w 955"/>
                <a:gd name="T65" fmla="*/ 25 h 607"/>
                <a:gd name="T66" fmla="*/ 6 w 955"/>
                <a:gd name="T67" fmla="*/ 31 h 607"/>
                <a:gd name="T68" fmla="*/ 3 w 955"/>
                <a:gd name="T69" fmla="*/ 37 h 607"/>
                <a:gd name="T70" fmla="*/ 1 w 955"/>
                <a:gd name="T71" fmla="*/ 42 h 607"/>
                <a:gd name="T72" fmla="*/ 0 w 955"/>
                <a:gd name="T73" fmla="*/ 44 h 607"/>
                <a:gd name="T74" fmla="*/ 2 w 955"/>
                <a:gd name="T75" fmla="*/ 42 h 607"/>
                <a:gd name="T76" fmla="*/ 8 w 955"/>
                <a:gd name="T77" fmla="*/ 37 h 607"/>
                <a:gd name="T78" fmla="*/ 17 w 955"/>
                <a:gd name="T79" fmla="*/ 33 h 607"/>
                <a:gd name="T80" fmla="*/ 29 w 955"/>
                <a:gd name="T81" fmla="*/ 32 h 607"/>
                <a:gd name="T82" fmla="*/ 41 w 955"/>
                <a:gd name="T83" fmla="*/ 35 h 607"/>
                <a:gd name="T84" fmla="*/ 53 w 955"/>
                <a:gd name="T85" fmla="*/ 40 h 607"/>
                <a:gd name="T86" fmla="*/ 62 w 955"/>
                <a:gd name="T87" fmla="*/ 45 h 607"/>
                <a:gd name="T88" fmla="*/ 66 w 955"/>
                <a:gd name="T89" fmla="*/ 48 h 60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55"/>
                <a:gd name="T136" fmla="*/ 0 h 607"/>
                <a:gd name="T137" fmla="*/ 955 w 955"/>
                <a:gd name="T138" fmla="*/ 607 h 60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55" h="607">
                  <a:moveTo>
                    <a:pt x="259" y="187"/>
                  </a:moveTo>
                  <a:lnTo>
                    <a:pt x="324" y="377"/>
                  </a:lnTo>
                  <a:lnTo>
                    <a:pt x="421" y="536"/>
                  </a:lnTo>
                  <a:lnTo>
                    <a:pt x="400" y="607"/>
                  </a:lnTo>
                  <a:lnTo>
                    <a:pt x="633" y="519"/>
                  </a:lnTo>
                  <a:lnTo>
                    <a:pt x="896" y="432"/>
                  </a:lnTo>
                  <a:lnTo>
                    <a:pt x="920" y="460"/>
                  </a:lnTo>
                  <a:lnTo>
                    <a:pt x="955" y="424"/>
                  </a:lnTo>
                  <a:lnTo>
                    <a:pt x="953" y="418"/>
                  </a:lnTo>
                  <a:lnTo>
                    <a:pt x="949" y="411"/>
                  </a:lnTo>
                  <a:lnTo>
                    <a:pt x="945" y="398"/>
                  </a:lnTo>
                  <a:lnTo>
                    <a:pt x="939" y="382"/>
                  </a:lnTo>
                  <a:lnTo>
                    <a:pt x="932" y="363"/>
                  </a:lnTo>
                  <a:lnTo>
                    <a:pt x="924" y="344"/>
                  </a:lnTo>
                  <a:lnTo>
                    <a:pt x="915" y="327"/>
                  </a:lnTo>
                  <a:lnTo>
                    <a:pt x="905" y="312"/>
                  </a:lnTo>
                  <a:lnTo>
                    <a:pt x="892" y="297"/>
                  </a:lnTo>
                  <a:lnTo>
                    <a:pt x="879" y="282"/>
                  </a:lnTo>
                  <a:lnTo>
                    <a:pt x="865" y="268"/>
                  </a:lnTo>
                  <a:lnTo>
                    <a:pt x="852" y="259"/>
                  </a:lnTo>
                  <a:lnTo>
                    <a:pt x="839" y="249"/>
                  </a:lnTo>
                  <a:lnTo>
                    <a:pt x="831" y="242"/>
                  </a:lnTo>
                  <a:lnTo>
                    <a:pt x="825" y="238"/>
                  </a:lnTo>
                  <a:lnTo>
                    <a:pt x="824" y="238"/>
                  </a:lnTo>
                  <a:lnTo>
                    <a:pt x="772" y="327"/>
                  </a:lnTo>
                  <a:lnTo>
                    <a:pt x="704" y="344"/>
                  </a:lnTo>
                  <a:lnTo>
                    <a:pt x="704" y="348"/>
                  </a:lnTo>
                  <a:lnTo>
                    <a:pt x="708" y="352"/>
                  </a:lnTo>
                  <a:lnTo>
                    <a:pt x="711" y="354"/>
                  </a:lnTo>
                  <a:lnTo>
                    <a:pt x="723" y="356"/>
                  </a:lnTo>
                  <a:lnTo>
                    <a:pt x="730" y="356"/>
                  </a:lnTo>
                  <a:lnTo>
                    <a:pt x="744" y="360"/>
                  </a:lnTo>
                  <a:lnTo>
                    <a:pt x="757" y="360"/>
                  </a:lnTo>
                  <a:lnTo>
                    <a:pt x="770" y="361"/>
                  </a:lnTo>
                  <a:lnTo>
                    <a:pt x="782" y="361"/>
                  </a:lnTo>
                  <a:lnTo>
                    <a:pt x="791" y="363"/>
                  </a:lnTo>
                  <a:lnTo>
                    <a:pt x="799" y="363"/>
                  </a:lnTo>
                  <a:lnTo>
                    <a:pt x="801" y="365"/>
                  </a:lnTo>
                  <a:lnTo>
                    <a:pt x="706" y="439"/>
                  </a:lnTo>
                  <a:lnTo>
                    <a:pt x="664" y="377"/>
                  </a:lnTo>
                  <a:lnTo>
                    <a:pt x="639" y="297"/>
                  </a:lnTo>
                  <a:lnTo>
                    <a:pt x="768" y="206"/>
                  </a:lnTo>
                  <a:lnTo>
                    <a:pt x="746" y="126"/>
                  </a:lnTo>
                  <a:lnTo>
                    <a:pt x="791" y="116"/>
                  </a:lnTo>
                  <a:lnTo>
                    <a:pt x="734" y="40"/>
                  </a:lnTo>
                  <a:lnTo>
                    <a:pt x="755" y="84"/>
                  </a:lnTo>
                  <a:lnTo>
                    <a:pt x="713" y="90"/>
                  </a:lnTo>
                  <a:lnTo>
                    <a:pt x="719" y="171"/>
                  </a:lnTo>
                  <a:lnTo>
                    <a:pt x="628" y="228"/>
                  </a:lnTo>
                  <a:lnTo>
                    <a:pt x="616" y="268"/>
                  </a:lnTo>
                  <a:lnTo>
                    <a:pt x="542" y="202"/>
                  </a:lnTo>
                  <a:lnTo>
                    <a:pt x="400" y="131"/>
                  </a:lnTo>
                  <a:lnTo>
                    <a:pt x="432" y="86"/>
                  </a:lnTo>
                  <a:lnTo>
                    <a:pt x="282" y="76"/>
                  </a:lnTo>
                  <a:lnTo>
                    <a:pt x="297" y="0"/>
                  </a:lnTo>
                  <a:lnTo>
                    <a:pt x="242" y="71"/>
                  </a:lnTo>
                  <a:lnTo>
                    <a:pt x="113" y="50"/>
                  </a:lnTo>
                  <a:lnTo>
                    <a:pt x="109" y="50"/>
                  </a:lnTo>
                  <a:lnTo>
                    <a:pt x="105" y="52"/>
                  </a:lnTo>
                  <a:lnTo>
                    <a:pt x="95" y="55"/>
                  </a:lnTo>
                  <a:lnTo>
                    <a:pt x="88" y="61"/>
                  </a:lnTo>
                  <a:lnTo>
                    <a:pt x="76" y="69"/>
                  </a:lnTo>
                  <a:lnTo>
                    <a:pt x="67" y="76"/>
                  </a:lnTo>
                  <a:lnTo>
                    <a:pt x="54" y="86"/>
                  </a:lnTo>
                  <a:lnTo>
                    <a:pt x="44" y="99"/>
                  </a:lnTo>
                  <a:lnTo>
                    <a:pt x="35" y="109"/>
                  </a:lnTo>
                  <a:lnTo>
                    <a:pt x="25" y="122"/>
                  </a:lnTo>
                  <a:lnTo>
                    <a:pt x="16" y="133"/>
                  </a:lnTo>
                  <a:lnTo>
                    <a:pt x="12" y="147"/>
                  </a:lnTo>
                  <a:lnTo>
                    <a:pt x="6" y="154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2" y="168"/>
                  </a:lnTo>
                  <a:lnTo>
                    <a:pt x="8" y="164"/>
                  </a:lnTo>
                  <a:lnTo>
                    <a:pt x="18" y="154"/>
                  </a:lnTo>
                  <a:lnTo>
                    <a:pt x="31" y="147"/>
                  </a:lnTo>
                  <a:lnTo>
                    <a:pt x="46" y="137"/>
                  </a:lnTo>
                  <a:lnTo>
                    <a:pt x="67" y="130"/>
                  </a:lnTo>
                  <a:lnTo>
                    <a:pt x="88" y="124"/>
                  </a:lnTo>
                  <a:lnTo>
                    <a:pt x="113" y="126"/>
                  </a:lnTo>
                  <a:lnTo>
                    <a:pt x="135" y="130"/>
                  </a:lnTo>
                  <a:lnTo>
                    <a:pt x="162" y="137"/>
                  </a:lnTo>
                  <a:lnTo>
                    <a:pt x="187" y="147"/>
                  </a:lnTo>
                  <a:lnTo>
                    <a:pt x="210" y="158"/>
                  </a:lnTo>
                  <a:lnTo>
                    <a:pt x="229" y="168"/>
                  </a:lnTo>
                  <a:lnTo>
                    <a:pt x="244" y="177"/>
                  </a:lnTo>
                  <a:lnTo>
                    <a:pt x="255" y="185"/>
                  </a:lnTo>
                  <a:lnTo>
                    <a:pt x="259" y="18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2" name="Freeform 1148"/>
            <p:cNvSpPr>
              <a:spLocks/>
            </p:cNvSpPr>
            <p:nvPr/>
          </p:nvSpPr>
          <p:spPr bwMode="auto">
            <a:xfrm>
              <a:off x="1555" y="2672"/>
              <a:ext cx="78" cy="154"/>
            </a:xfrm>
            <a:custGeom>
              <a:avLst/>
              <a:gdLst>
                <a:gd name="T0" fmla="*/ 14 w 125"/>
                <a:gd name="T1" fmla="*/ 0 h 241"/>
                <a:gd name="T2" fmla="*/ 29 w 125"/>
                <a:gd name="T3" fmla="*/ 14 h 241"/>
                <a:gd name="T4" fmla="*/ 31 w 125"/>
                <a:gd name="T5" fmla="*/ 45 h 241"/>
                <a:gd name="T6" fmla="*/ 0 w 125"/>
                <a:gd name="T7" fmla="*/ 63 h 241"/>
                <a:gd name="T8" fmla="*/ 0 w 125"/>
                <a:gd name="T9" fmla="*/ 26 h 241"/>
                <a:gd name="T10" fmla="*/ 14 w 125"/>
                <a:gd name="T11" fmla="*/ 0 h 241"/>
                <a:gd name="T12" fmla="*/ 14 w 125"/>
                <a:gd name="T13" fmla="*/ 0 h 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5"/>
                <a:gd name="T22" fmla="*/ 0 h 241"/>
                <a:gd name="T23" fmla="*/ 125 w 125"/>
                <a:gd name="T24" fmla="*/ 241 h 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5" h="241">
                  <a:moveTo>
                    <a:pt x="58" y="0"/>
                  </a:moveTo>
                  <a:lnTo>
                    <a:pt x="117" y="53"/>
                  </a:lnTo>
                  <a:lnTo>
                    <a:pt x="125" y="171"/>
                  </a:lnTo>
                  <a:lnTo>
                    <a:pt x="0" y="241"/>
                  </a:lnTo>
                  <a:lnTo>
                    <a:pt x="0" y="9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3" name="Freeform 1149"/>
            <p:cNvSpPr>
              <a:spLocks/>
            </p:cNvSpPr>
            <p:nvPr/>
          </p:nvSpPr>
          <p:spPr bwMode="auto">
            <a:xfrm>
              <a:off x="1195" y="2616"/>
              <a:ext cx="725" cy="501"/>
            </a:xfrm>
            <a:custGeom>
              <a:avLst/>
              <a:gdLst>
                <a:gd name="T0" fmla="*/ 42 w 1142"/>
                <a:gd name="T1" fmla="*/ 144 h 791"/>
                <a:gd name="T2" fmla="*/ 47 w 1142"/>
                <a:gd name="T3" fmla="*/ 146 h 791"/>
                <a:gd name="T4" fmla="*/ 57 w 1142"/>
                <a:gd name="T5" fmla="*/ 148 h 791"/>
                <a:gd name="T6" fmla="*/ 68 w 1142"/>
                <a:gd name="T7" fmla="*/ 151 h 791"/>
                <a:gd name="T8" fmla="*/ 77 w 1142"/>
                <a:gd name="T9" fmla="*/ 155 h 791"/>
                <a:gd name="T10" fmla="*/ 86 w 1142"/>
                <a:gd name="T11" fmla="*/ 158 h 791"/>
                <a:gd name="T12" fmla="*/ 89 w 1142"/>
                <a:gd name="T13" fmla="*/ 161 h 791"/>
                <a:gd name="T14" fmla="*/ 86 w 1142"/>
                <a:gd name="T15" fmla="*/ 165 h 791"/>
                <a:gd name="T16" fmla="*/ 76 w 1142"/>
                <a:gd name="T17" fmla="*/ 166 h 791"/>
                <a:gd name="T18" fmla="*/ 59 w 1142"/>
                <a:gd name="T19" fmla="*/ 168 h 791"/>
                <a:gd name="T20" fmla="*/ 43 w 1142"/>
                <a:gd name="T21" fmla="*/ 170 h 791"/>
                <a:gd name="T22" fmla="*/ 30 w 1142"/>
                <a:gd name="T23" fmla="*/ 172 h 791"/>
                <a:gd name="T24" fmla="*/ 24 w 1142"/>
                <a:gd name="T25" fmla="*/ 175 h 791"/>
                <a:gd name="T26" fmla="*/ 18 w 1142"/>
                <a:gd name="T27" fmla="*/ 177 h 791"/>
                <a:gd name="T28" fmla="*/ 13 w 1142"/>
                <a:gd name="T29" fmla="*/ 180 h 791"/>
                <a:gd name="T30" fmla="*/ 11 w 1142"/>
                <a:gd name="T31" fmla="*/ 187 h 791"/>
                <a:gd name="T32" fmla="*/ 43 w 1142"/>
                <a:gd name="T33" fmla="*/ 201 h 791"/>
                <a:gd name="T34" fmla="*/ 203 w 1142"/>
                <a:gd name="T35" fmla="*/ 196 h 791"/>
                <a:gd name="T36" fmla="*/ 204 w 1142"/>
                <a:gd name="T37" fmla="*/ 198 h 791"/>
                <a:gd name="T38" fmla="*/ 205 w 1142"/>
                <a:gd name="T39" fmla="*/ 198 h 791"/>
                <a:gd name="T40" fmla="*/ 204 w 1142"/>
                <a:gd name="T41" fmla="*/ 189 h 791"/>
                <a:gd name="T42" fmla="*/ 197 w 1142"/>
                <a:gd name="T43" fmla="*/ 169 h 791"/>
                <a:gd name="T44" fmla="*/ 194 w 1142"/>
                <a:gd name="T45" fmla="*/ 151 h 791"/>
                <a:gd name="T46" fmla="*/ 194 w 1142"/>
                <a:gd name="T47" fmla="*/ 137 h 791"/>
                <a:gd name="T48" fmla="*/ 195 w 1142"/>
                <a:gd name="T49" fmla="*/ 130 h 791"/>
                <a:gd name="T50" fmla="*/ 210 w 1142"/>
                <a:gd name="T51" fmla="*/ 103 h 791"/>
                <a:gd name="T52" fmla="*/ 275 w 1142"/>
                <a:gd name="T53" fmla="*/ 101 h 791"/>
                <a:gd name="T54" fmla="*/ 276 w 1142"/>
                <a:gd name="T55" fmla="*/ 97 h 791"/>
                <a:gd name="T56" fmla="*/ 279 w 1142"/>
                <a:gd name="T57" fmla="*/ 88 h 791"/>
                <a:gd name="T58" fmla="*/ 283 w 1142"/>
                <a:gd name="T59" fmla="*/ 73 h 791"/>
                <a:gd name="T60" fmla="*/ 286 w 1142"/>
                <a:gd name="T61" fmla="*/ 58 h 791"/>
                <a:gd name="T62" fmla="*/ 289 w 1142"/>
                <a:gd name="T63" fmla="*/ 39 h 791"/>
                <a:gd name="T64" fmla="*/ 291 w 1142"/>
                <a:gd name="T65" fmla="*/ 20 h 791"/>
                <a:gd name="T66" fmla="*/ 292 w 1142"/>
                <a:gd name="T67" fmla="*/ 5 h 791"/>
                <a:gd name="T68" fmla="*/ 292 w 1142"/>
                <a:gd name="T69" fmla="*/ 0 h 791"/>
                <a:gd name="T70" fmla="*/ 220 w 1142"/>
                <a:gd name="T71" fmla="*/ 48 h 791"/>
                <a:gd name="T72" fmla="*/ 182 w 1142"/>
                <a:gd name="T73" fmla="*/ 64 h 791"/>
                <a:gd name="T74" fmla="*/ 176 w 1142"/>
                <a:gd name="T75" fmla="*/ 68 h 791"/>
                <a:gd name="T76" fmla="*/ 167 w 1142"/>
                <a:gd name="T77" fmla="*/ 75 h 791"/>
                <a:gd name="T78" fmla="*/ 150 w 1142"/>
                <a:gd name="T79" fmla="*/ 84 h 791"/>
                <a:gd name="T80" fmla="*/ 128 w 1142"/>
                <a:gd name="T81" fmla="*/ 94 h 791"/>
                <a:gd name="T82" fmla="*/ 100 w 1142"/>
                <a:gd name="T83" fmla="*/ 103 h 791"/>
                <a:gd name="T84" fmla="*/ 74 w 1142"/>
                <a:gd name="T85" fmla="*/ 110 h 791"/>
                <a:gd name="T86" fmla="*/ 58 w 1142"/>
                <a:gd name="T87" fmla="*/ 115 h 791"/>
                <a:gd name="T88" fmla="*/ 39 w 1142"/>
                <a:gd name="T89" fmla="*/ 116 h 791"/>
                <a:gd name="T90" fmla="*/ 0 w 1142"/>
                <a:gd name="T91" fmla="*/ 34 h 791"/>
                <a:gd name="T92" fmla="*/ 1 w 1142"/>
                <a:gd name="T93" fmla="*/ 41 h 791"/>
                <a:gd name="T94" fmla="*/ 4 w 1142"/>
                <a:gd name="T95" fmla="*/ 58 h 791"/>
                <a:gd name="T96" fmla="*/ 10 w 1142"/>
                <a:gd name="T97" fmla="*/ 80 h 791"/>
                <a:gd name="T98" fmla="*/ 16 w 1142"/>
                <a:gd name="T99" fmla="*/ 100 h 791"/>
                <a:gd name="T100" fmla="*/ 23 w 1142"/>
                <a:gd name="T101" fmla="*/ 113 h 791"/>
                <a:gd name="T102" fmla="*/ 30 w 1142"/>
                <a:gd name="T103" fmla="*/ 120 h 791"/>
                <a:gd name="T104" fmla="*/ 36 w 1142"/>
                <a:gd name="T105" fmla="*/ 124 h 791"/>
                <a:gd name="T106" fmla="*/ 37 w 1142"/>
                <a:gd name="T107" fmla="*/ 124 h 791"/>
                <a:gd name="T108" fmla="*/ 41 w 1142"/>
                <a:gd name="T109" fmla="*/ 144 h 79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42"/>
                <a:gd name="T166" fmla="*/ 0 h 791"/>
                <a:gd name="T167" fmla="*/ 1142 w 1142"/>
                <a:gd name="T168" fmla="*/ 791 h 79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42" h="791">
                  <a:moveTo>
                    <a:pt x="162" y="567"/>
                  </a:moveTo>
                  <a:lnTo>
                    <a:pt x="164" y="567"/>
                  </a:lnTo>
                  <a:lnTo>
                    <a:pt x="173" y="569"/>
                  </a:lnTo>
                  <a:lnTo>
                    <a:pt x="184" y="573"/>
                  </a:lnTo>
                  <a:lnTo>
                    <a:pt x="203" y="576"/>
                  </a:lnTo>
                  <a:lnTo>
                    <a:pt x="222" y="582"/>
                  </a:lnTo>
                  <a:lnTo>
                    <a:pt x="243" y="590"/>
                  </a:lnTo>
                  <a:lnTo>
                    <a:pt x="264" y="595"/>
                  </a:lnTo>
                  <a:lnTo>
                    <a:pt x="285" y="603"/>
                  </a:lnTo>
                  <a:lnTo>
                    <a:pt x="302" y="609"/>
                  </a:lnTo>
                  <a:lnTo>
                    <a:pt x="319" y="614"/>
                  </a:lnTo>
                  <a:lnTo>
                    <a:pt x="335" y="622"/>
                  </a:lnTo>
                  <a:lnTo>
                    <a:pt x="344" y="630"/>
                  </a:lnTo>
                  <a:lnTo>
                    <a:pt x="348" y="633"/>
                  </a:lnTo>
                  <a:lnTo>
                    <a:pt x="348" y="639"/>
                  </a:lnTo>
                  <a:lnTo>
                    <a:pt x="338" y="647"/>
                  </a:lnTo>
                  <a:lnTo>
                    <a:pt x="323" y="652"/>
                  </a:lnTo>
                  <a:lnTo>
                    <a:pt x="297" y="654"/>
                  </a:lnTo>
                  <a:lnTo>
                    <a:pt x="268" y="658"/>
                  </a:lnTo>
                  <a:lnTo>
                    <a:pt x="232" y="662"/>
                  </a:lnTo>
                  <a:lnTo>
                    <a:pt x="200" y="668"/>
                  </a:lnTo>
                  <a:lnTo>
                    <a:pt x="165" y="670"/>
                  </a:lnTo>
                  <a:lnTo>
                    <a:pt x="139" y="675"/>
                  </a:lnTo>
                  <a:lnTo>
                    <a:pt x="116" y="679"/>
                  </a:lnTo>
                  <a:lnTo>
                    <a:pt x="105" y="685"/>
                  </a:lnTo>
                  <a:lnTo>
                    <a:pt x="95" y="689"/>
                  </a:lnTo>
                  <a:lnTo>
                    <a:pt x="84" y="692"/>
                  </a:lnTo>
                  <a:lnTo>
                    <a:pt x="70" y="694"/>
                  </a:lnTo>
                  <a:lnTo>
                    <a:pt x="59" y="702"/>
                  </a:lnTo>
                  <a:lnTo>
                    <a:pt x="51" y="708"/>
                  </a:lnTo>
                  <a:lnTo>
                    <a:pt x="46" y="719"/>
                  </a:lnTo>
                  <a:lnTo>
                    <a:pt x="46" y="736"/>
                  </a:lnTo>
                  <a:lnTo>
                    <a:pt x="55" y="761"/>
                  </a:lnTo>
                  <a:lnTo>
                    <a:pt x="165" y="791"/>
                  </a:lnTo>
                  <a:lnTo>
                    <a:pt x="793" y="772"/>
                  </a:lnTo>
                  <a:lnTo>
                    <a:pt x="793" y="774"/>
                  </a:lnTo>
                  <a:lnTo>
                    <a:pt x="797" y="778"/>
                  </a:lnTo>
                  <a:lnTo>
                    <a:pt x="798" y="780"/>
                  </a:lnTo>
                  <a:lnTo>
                    <a:pt x="802" y="784"/>
                  </a:lnTo>
                  <a:lnTo>
                    <a:pt x="802" y="778"/>
                  </a:lnTo>
                  <a:lnTo>
                    <a:pt x="800" y="765"/>
                  </a:lnTo>
                  <a:lnTo>
                    <a:pt x="795" y="742"/>
                  </a:lnTo>
                  <a:lnTo>
                    <a:pt x="783" y="708"/>
                  </a:lnTo>
                  <a:lnTo>
                    <a:pt x="772" y="664"/>
                  </a:lnTo>
                  <a:lnTo>
                    <a:pt x="764" y="626"/>
                  </a:lnTo>
                  <a:lnTo>
                    <a:pt x="759" y="592"/>
                  </a:lnTo>
                  <a:lnTo>
                    <a:pt x="759" y="565"/>
                  </a:lnTo>
                  <a:lnTo>
                    <a:pt x="759" y="540"/>
                  </a:lnTo>
                  <a:lnTo>
                    <a:pt x="760" y="523"/>
                  </a:lnTo>
                  <a:lnTo>
                    <a:pt x="762" y="512"/>
                  </a:lnTo>
                  <a:lnTo>
                    <a:pt x="764" y="510"/>
                  </a:lnTo>
                  <a:lnTo>
                    <a:pt x="819" y="403"/>
                  </a:lnTo>
                  <a:lnTo>
                    <a:pt x="985" y="445"/>
                  </a:lnTo>
                  <a:lnTo>
                    <a:pt x="1074" y="396"/>
                  </a:lnTo>
                  <a:lnTo>
                    <a:pt x="1074" y="392"/>
                  </a:lnTo>
                  <a:lnTo>
                    <a:pt x="1078" y="381"/>
                  </a:lnTo>
                  <a:lnTo>
                    <a:pt x="1082" y="364"/>
                  </a:lnTo>
                  <a:lnTo>
                    <a:pt x="1089" y="345"/>
                  </a:lnTo>
                  <a:lnTo>
                    <a:pt x="1095" y="318"/>
                  </a:lnTo>
                  <a:lnTo>
                    <a:pt x="1104" y="289"/>
                  </a:lnTo>
                  <a:lnTo>
                    <a:pt x="1112" y="259"/>
                  </a:lnTo>
                  <a:lnTo>
                    <a:pt x="1120" y="229"/>
                  </a:lnTo>
                  <a:lnTo>
                    <a:pt x="1125" y="192"/>
                  </a:lnTo>
                  <a:lnTo>
                    <a:pt x="1131" y="154"/>
                  </a:lnTo>
                  <a:lnTo>
                    <a:pt x="1135" y="116"/>
                  </a:lnTo>
                  <a:lnTo>
                    <a:pt x="1137" y="80"/>
                  </a:lnTo>
                  <a:lnTo>
                    <a:pt x="1139" y="48"/>
                  </a:lnTo>
                  <a:lnTo>
                    <a:pt x="1141" y="21"/>
                  </a:lnTo>
                  <a:lnTo>
                    <a:pt x="1141" y="6"/>
                  </a:lnTo>
                  <a:lnTo>
                    <a:pt x="1142" y="0"/>
                  </a:lnTo>
                  <a:lnTo>
                    <a:pt x="869" y="92"/>
                  </a:lnTo>
                  <a:lnTo>
                    <a:pt x="859" y="187"/>
                  </a:lnTo>
                  <a:lnTo>
                    <a:pt x="711" y="251"/>
                  </a:lnTo>
                  <a:lnTo>
                    <a:pt x="709" y="253"/>
                  </a:lnTo>
                  <a:lnTo>
                    <a:pt x="703" y="259"/>
                  </a:lnTo>
                  <a:lnTo>
                    <a:pt x="690" y="268"/>
                  </a:lnTo>
                  <a:lnTo>
                    <a:pt x="675" y="282"/>
                  </a:lnTo>
                  <a:lnTo>
                    <a:pt x="652" y="297"/>
                  </a:lnTo>
                  <a:lnTo>
                    <a:pt x="625" y="314"/>
                  </a:lnTo>
                  <a:lnTo>
                    <a:pt x="589" y="331"/>
                  </a:lnTo>
                  <a:lnTo>
                    <a:pt x="548" y="352"/>
                  </a:lnTo>
                  <a:lnTo>
                    <a:pt x="498" y="369"/>
                  </a:lnTo>
                  <a:lnTo>
                    <a:pt x="445" y="388"/>
                  </a:lnTo>
                  <a:lnTo>
                    <a:pt x="390" y="405"/>
                  </a:lnTo>
                  <a:lnTo>
                    <a:pt x="337" y="422"/>
                  </a:lnTo>
                  <a:lnTo>
                    <a:pt x="289" y="434"/>
                  </a:lnTo>
                  <a:lnTo>
                    <a:pt x="253" y="445"/>
                  </a:lnTo>
                  <a:lnTo>
                    <a:pt x="228" y="453"/>
                  </a:lnTo>
                  <a:lnTo>
                    <a:pt x="221" y="457"/>
                  </a:lnTo>
                  <a:lnTo>
                    <a:pt x="152" y="457"/>
                  </a:lnTo>
                  <a:lnTo>
                    <a:pt x="82" y="287"/>
                  </a:lnTo>
                  <a:lnTo>
                    <a:pt x="0" y="135"/>
                  </a:lnTo>
                  <a:lnTo>
                    <a:pt x="0" y="141"/>
                  </a:lnTo>
                  <a:lnTo>
                    <a:pt x="4" y="162"/>
                  </a:lnTo>
                  <a:lnTo>
                    <a:pt x="8" y="192"/>
                  </a:lnTo>
                  <a:lnTo>
                    <a:pt x="17" y="230"/>
                  </a:lnTo>
                  <a:lnTo>
                    <a:pt x="27" y="270"/>
                  </a:lnTo>
                  <a:lnTo>
                    <a:pt x="36" y="314"/>
                  </a:lnTo>
                  <a:lnTo>
                    <a:pt x="50" y="354"/>
                  </a:lnTo>
                  <a:lnTo>
                    <a:pt x="63" y="394"/>
                  </a:lnTo>
                  <a:lnTo>
                    <a:pt x="76" y="421"/>
                  </a:lnTo>
                  <a:lnTo>
                    <a:pt x="91" y="445"/>
                  </a:lnTo>
                  <a:lnTo>
                    <a:pt x="105" y="460"/>
                  </a:lnTo>
                  <a:lnTo>
                    <a:pt x="118" y="474"/>
                  </a:lnTo>
                  <a:lnTo>
                    <a:pt x="129" y="479"/>
                  </a:lnTo>
                  <a:lnTo>
                    <a:pt x="139" y="487"/>
                  </a:lnTo>
                  <a:lnTo>
                    <a:pt x="145" y="487"/>
                  </a:lnTo>
                  <a:lnTo>
                    <a:pt x="146" y="489"/>
                  </a:lnTo>
                  <a:lnTo>
                    <a:pt x="188" y="510"/>
                  </a:lnTo>
                  <a:lnTo>
                    <a:pt x="162" y="56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4" name="Freeform 1150"/>
            <p:cNvSpPr>
              <a:spLocks/>
            </p:cNvSpPr>
            <p:nvPr/>
          </p:nvSpPr>
          <p:spPr bwMode="auto">
            <a:xfrm>
              <a:off x="1706" y="2571"/>
              <a:ext cx="28" cy="153"/>
            </a:xfrm>
            <a:custGeom>
              <a:avLst/>
              <a:gdLst>
                <a:gd name="T0" fmla="*/ 1 w 46"/>
                <a:gd name="T1" fmla="*/ 0 h 244"/>
                <a:gd name="T2" fmla="*/ 0 w 46"/>
                <a:gd name="T3" fmla="*/ 48 h 244"/>
                <a:gd name="T4" fmla="*/ 3 w 46"/>
                <a:gd name="T5" fmla="*/ 60 h 244"/>
                <a:gd name="T6" fmla="*/ 10 w 46"/>
                <a:gd name="T7" fmla="*/ 56 h 244"/>
                <a:gd name="T8" fmla="*/ 10 w 46"/>
                <a:gd name="T9" fmla="*/ 36 h 244"/>
                <a:gd name="T10" fmla="*/ 5 w 46"/>
                <a:gd name="T11" fmla="*/ 4 h 244"/>
                <a:gd name="T12" fmla="*/ 1 w 46"/>
                <a:gd name="T13" fmla="*/ 0 h 244"/>
                <a:gd name="T14" fmla="*/ 1 w 46"/>
                <a:gd name="T15" fmla="*/ 0 h 2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244"/>
                <a:gd name="T26" fmla="*/ 46 w 46"/>
                <a:gd name="T27" fmla="*/ 244 h 2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244">
                  <a:moveTo>
                    <a:pt x="6" y="0"/>
                  </a:moveTo>
                  <a:lnTo>
                    <a:pt x="0" y="194"/>
                  </a:lnTo>
                  <a:lnTo>
                    <a:pt x="13" y="244"/>
                  </a:lnTo>
                  <a:lnTo>
                    <a:pt x="42" y="230"/>
                  </a:lnTo>
                  <a:lnTo>
                    <a:pt x="46" y="145"/>
                  </a:lnTo>
                  <a:lnTo>
                    <a:pt x="25" y="1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2F53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5" name="Freeform 1151"/>
            <p:cNvSpPr>
              <a:spLocks/>
            </p:cNvSpPr>
            <p:nvPr/>
          </p:nvSpPr>
          <p:spPr bwMode="auto">
            <a:xfrm>
              <a:off x="1736" y="2194"/>
              <a:ext cx="401" cy="492"/>
            </a:xfrm>
            <a:custGeom>
              <a:avLst/>
              <a:gdLst>
                <a:gd name="T0" fmla="*/ 30 w 631"/>
                <a:gd name="T1" fmla="*/ 94 h 776"/>
                <a:gd name="T2" fmla="*/ 66 w 631"/>
                <a:gd name="T3" fmla="*/ 19 h 776"/>
                <a:gd name="T4" fmla="*/ 73 w 631"/>
                <a:gd name="T5" fmla="*/ 11 h 776"/>
                <a:gd name="T6" fmla="*/ 152 w 631"/>
                <a:gd name="T7" fmla="*/ 0 h 776"/>
                <a:gd name="T8" fmla="*/ 162 w 631"/>
                <a:gd name="T9" fmla="*/ 2 h 776"/>
                <a:gd name="T10" fmla="*/ 162 w 631"/>
                <a:gd name="T11" fmla="*/ 10 h 776"/>
                <a:gd name="T12" fmla="*/ 90 w 631"/>
                <a:gd name="T13" fmla="*/ 169 h 776"/>
                <a:gd name="T14" fmla="*/ 79 w 631"/>
                <a:gd name="T15" fmla="*/ 174 h 776"/>
                <a:gd name="T16" fmla="*/ 3 w 631"/>
                <a:gd name="T17" fmla="*/ 198 h 776"/>
                <a:gd name="T18" fmla="*/ 0 w 631"/>
                <a:gd name="T19" fmla="*/ 177 h 776"/>
                <a:gd name="T20" fmla="*/ 30 w 631"/>
                <a:gd name="T21" fmla="*/ 94 h 776"/>
                <a:gd name="T22" fmla="*/ 30 w 631"/>
                <a:gd name="T23" fmla="*/ 94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31"/>
                <a:gd name="T37" fmla="*/ 0 h 776"/>
                <a:gd name="T38" fmla="*/ 631 w 631"/>
                <a:gd name="T39" fmla="*/ 776 h 77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31" h="776">
                  <a:moveTo>
                    <a:pt x="116" y="367"/>
                  </a:moveTo>
                  <a:lnTo>
                    <a:pt x="256" y="74"/>
                  </a:lnTo>
                  <a:lnTo>
                    <a:pt x="285" y="42"/>
                  </a:lnTo>
                  <a:lnTo>
                    <a:pt x="591" y="0"/>
                  </a:lnTo>
                  <a:lnTo>
                    <a:pt x="631" y="8"/>
                  </a:lnTo>
                  <a:lnTo>
                    <a:pt x="631" y="40"/>
                  </a:lnTo>
                  <a:lnTo>
                    <a:pt x="351" y="662"/>
                  </a:lnTo>
                  <a:lnTo>
                    <a:pt x="307" y="683"/>
                  </a:lnTo>
                  <a:lnTo>
                    <a:pt x="9" y="776"/>
                  </a:lnTo>
                  <a:lnTo>
                    <a:pt x="0" y="694"/>
                  </a:lnTo>
                  <a:lnTo>
                    <a:pt x="116" y="367"/>
                  </a:lnTo>
                  <a:close/>
                </a:path>
              </a:pathLst>
            </a:custGeom>
            <a:solidFill>
              <a:srgbClr val="8C5E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6" name="Freeform 1152"/>
            <p:cNvSpPr>
              <a:spLocks/>
            </p:cNvSpPr>
            <p:nvPr/>
          </p:nvSpPr>
          <p:spPr bwMode="auto">
            <a:xfrm>
              <a:off x="1740" y="2203"/>
              <a:ext cx="383" cy="483"/>
            </a:xfrm>
            <a:custGeom>
              <a:avLst/>
              <a:gdLst>
                <a:gd name="T0" fmla="*/ 153 w 605"/>
                <a:gd name="T1" fmla="*/ 0 h 762"/>
                <a:gd name="T2" fmla="*/ 75 w 605"/>
                <a:gd name="T3" fmla="*/ 12 h 762"/>
                <a:gd name="T4" fmla="*/ 34 w 605"/>
                <a:gd name="T5" fmla="*/ 96 h 762"/>
                <a:gd name="T6" fmla="*/ 0 w 605"/>
                <a:gd name="T7" fmla="*/ 169 h 762"/>
                <a:gd name="T8" fmla="*/ 0 w 605"/>
                <a:gd name="T9" fmla="*/ 194 h 762"/>
                <a:gd name="T10" fmla="*/ 88 w 605"/>
                <a:gd name="T11" fmla="*/ 154 h 762"/>
                <a:gd name="T12" fmla="*/ 153 w 605"/>
                <a:gd name="T13" fmla="*/ 10 h 762"/>
                <a:gd name="T14" fmla="*/ 153 w 605"/>
                <a:gd name="T15" fmla="*/ 0 h 762"/>
                <a:gd name="T16" fmla="*/ 153 w 605"/>
                <a:gd name="T17" fmla="*/ 0 h 7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5"/>
                <a:gd name="T28" fmla="*/ 0 h 762"/>
                <a:gd name="T29" fmla="*/ 605 w 605"/>
                <a:gd name="T30" fmla="*/ 762 h 7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5" h="762">
                  <a:moveTo>
                    <a:pt x="605" y="0"/>
                  </a:moveTo>
                  <a:lnTo>
                    <a:pt x="297" y="47"/>
                  </a:lnTo>
                  <a:lnTo>
                    <a:pt x="131" y="376"/>
                  </a:lnTo>
                  <a:lnTo>
                    <a:pt x="0" y="665"/>
                  </a:lnTo>
                  <a:lnTo>
                    <a:pt x="0" y="762"/>
                  </a:lnTo>
                  <a:lnTo>
                    <a:pt x="346" y="604"/>
                  </a:lnTo>
                  <a:lnTo>
                    <a:pt x="605" y="39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5442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7" name="Freeform 1153"/>
            <p:cNvSpPr>
              <a:spLocks/>
            </p:cNvSpPr>
            <p:nvPr/>
          </p:nvSpPr>
          <p:spPr bwMode="auto">
            <a:xfrm>
              <a:off x="1938" y="2166"/>
              <a:ext cx="179" cy="89"/>
            </a:xfrm>
            <a:custGeom>
              <a:avLst/>
              <a:gdLst>
                <a:gd name="T0" fmla="*/ 0 w 281"/>
                <a:gd name="T1" fmla="*/ 21 h 138"/>
                <a:gd name="T2" fmla="*/ 0 w 281"/>
                <a:gd name="T3" fmla="*/ 6 h 138"/>
                <a:gd name="T4" fmla="*/ 63 w 281"/>
                <a:gd name="T5" fmla="*/ 0 h 138"/>
                <a:gd name="T6" fmla="*/ 73 w 281"/>
                <a:gd name="T7" fmla="*/ 12 h 138"/>
                <a:gd name="T8" fmla="*/ 62 w 281"/>
                <a:gd name="T9" fmla="*/ 32 h 138"/>
                <a:gd name="T10" fmla="*/ 9 w 281"/>
                <a:gd name="T11" fmla="*/ 37 h 138"/>
                <a:gd name="T12" fmla="*/ 11 w 281"/>
                <a:gd name="T13" fmla="*/ 21 h 138"/>
                <a:gd name="T14" fmla="*/ 0 w 281"/>
                <a:gd name="T15" fmla="*/ 21 h 138"/>
                <a:gd name="T16" fmla="*/ 0 w 281"/>
                <a:gd name="T17" fmla="*/ 21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1"/>
                <a:gd name="T28" fmla="*/ 0 h 138"/>
                <a:gd name="T29" fmla="*/ 281 w 281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1" h="138">
                  <a:moveTo>
                    <a:pt x="0" y="76"/>
                  </a:moveTo>
                  <a:lnTo>
                    <a:pt x="0" y="22"/>
                  </a:lnTo>
                  <a:lnTo>
                    <a:pt x="245" y="0"/>
                  </a:lnTo>
                  <a:lnTo>
                    <a:pt x="281" y="43"/>
                  </a:lnTo>
                  <a:lnTo>
                    <a:pt x="238" y="119"/>
                  </a:lnTo>
                  <a:lnTo>
                    <a:pt x="34" y="138"/>
                  </a:lnTo>
                  <a:lnTo>
                    <a:pt x="42" y="77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8" name="Freeform 1154"/>
            <p:cNvSpPr>
              <a:spLocks/>
            </p:cNvSpPr>
            <p:nvPr/>
          </p:nvSpPr>
          <p:spPr bwMode="auto">
            <a:xfrm>
              <a:off x="1933" y="2186"/>
              <a:ext cx="170" cy="62"/>
            </a:xfrm>
            <a:custGeom>
              <a:avLst/>
              <a:gdLst>
                <a:gd name="T0" fmla="*/ 1 w 268"/>
                <a:gd name="T1" fmla="*/ 12 h 97"/>
                <a:gd name="T2" fmla="*/ 0 w 268"/>
                <a:gd name="T3" fmla="*/ 11 h 97"/>
                <a:gd name="T4" fmla="*/ 0 w 268"/>
                <a:gd name="T5" fmla="*/ 10 h 97"/>
                <a:gd name="T6" fmla="*/ 0 w 268"/>
                <a:gd name="T7" fmla="*/ 8 h 97"/>
                <a:gd name="T8" fmla="*/ 0 w 268"/>
                <a:gd name="T9" fmla="*/ 6 h 97"/>
                <a:gd name="T10" fmla="*/ 0 w 268"/>
                <a:gd name="T11" fmla="*/ 3 h 97"/>
                <a:gd name="T12" fmla="*/ 1 w 268"/>
                <a:gd name="T13" fmla="*/ 2 h 97"/>
                <a:gd name="T14" fmla="*/ 1 w 268"/>
                <a:gd name="T15" fmla="*/ 0 h 97"/>
                <a:gd name="T16" fmla="*/ 3 w 268"/>
                <a:gd name="T17" fmla="*/ 0 h 97"/>
                <a:gd name="T18" fmla="*/ 4 w 268"/>
                <a:gd name="T19" fmla="*/ 0 h 97"/>
                <a:gd name="T20" fmla="*/ 7 w 268"/>
                <a:gd name="T21" fmla="*/ 0 h 97"/>
                <a:gd name="T22" fmla="*/ 10 w 268"/>
                <a:gd name="T23" fmla="*/ 1 h 97"/>
                <a:gd name="T24" fmla="*/ 13 w 268"/>
                <a:gd name="T25" fmla="*/ 1 h 97"/>
                <a:gd name="T26" fmla="*/ 15 w 268"/>
                <a:gd name="T27" fmla="*/ 1 h 97"/>
                <a:gd name="T28" fmla="*/ 18 w 268"/>
                <a:gd name="T29" fmla="*/ 1 h 97"/>
                <a:gd name="T30" fmla="*/ 19 w 268"/>
                <a:gd name="T31" fmla="*/ 1 h 97"/>
                <a:gd name="T32" fmla="*/ 20 w 268"/>
                <a:gd name="T33" fmla="*/ 2 h 97"/>
                <a:gd name="T34" fmla="*/ 18 w 268"/>
                <a:gd name="T35" fmla="*/ 14 h 97"/>
                <a:gd name="T36" fmla="*/ 28 w 268"/>
                <a:gd name="T37" fmla="*/ 5 h 97"/>
                <a:gd name="T38" fmla="*/ 49 w 268"/>
                <a:gd name="T39" fmla="*/ 3 h 97"/>
                <a:gd name="T40" fmla="*/ 39 w 268"/>
                <a:gd name="T41" fmla="*/ 12 h 97"/>
                <a:gd name="T42" fmla="*/ 58 w 268"/>
                <a:gd name="T43" fmla="*/ 3 h 97"/>
                <a:gd name="T44" fmla="*/ 69 w 268"/>
                <a:gd name="T45" fmla="*/ 3 h 97"/>
                <a:gd name="T46" fmla="*/ 61 w 268"/>
                <a:gd name="T47" fmla="*/ 20 h 97"/>
                <a:gd name="T48" fmla="*/ 10 w 268"/>
                <a:gd name="T49" fmla="*/ 26 h 97"/>
                <a:gd name="T50" fmla="*/ 11 w 268"/>
                <a:gd name="T51" fmla="*/ 17 h 97"/>
                <a:gd name="T52" fmla="*/ 1 w 268"/>
                <a:gd name="T53" fmla="*/ 12 h 97"/>
                <a:gd name="T54" fmla="*/ 1 w 268"/>
                <a:gd name="T55" fmla="*/ 12 h 9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97"/>
                <a:gd name="T86" fmla="*/ 268 w 268"/>
                <a:gd name="T87" fmla="*/ 97 h 9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97">
                  <a:moveTo>
                    <a:pt x="2" y="45"/>
                  </a:moveTo>
                  <a:lnTo>
                    <a:pt x="0" y="42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2" y="6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7" y="0"/>
                  </a:lnTo>
                  <a:lnTo>
                    <a:pt x="36" y="2"/>
                  </a:lnTo>
                  <a:lnTo>
                    <a:pt x="50" y="2"/>
                  </a:lnTo>
                  <a:lnTo>
                    <a:pt x="57" y="2"/>
                  </a:lnTo>
                  <a:lnTo>
                    <a:pt x="69" y="4"/>
                  </a:lnTo>
                  <a:lnTo>
                    <a:pt x="75" y="4"/>
                  </a:lnTo>
                  <a:lnTo>
                    <a:pt x="78" y="6"/>
                  </a:lnTo>
                  <a:lnTo>
                    <a:pt x="69" y="55"/>
                  </a:lnTo>
                  <a:lnTo>
                    <a:pt x="109" y="19"/>
                  </a:lnTo>
                  <a:lnTo>
                    <a:pt x="194" y="11"/>
                  </a:lnTo>
                  <a:lnTo>
                    <a:pt x="151" y="45"/>
                  </a:lnTo>
                  <a:lnTo>
                    <a:pt x="227" y="11"/>
                  </a:lnTo>
                  <a:lnTo>
                    <a:pt x="268" y="9"/>
                  </a:lnTo>
                  <a:lnTo>
                    <a:pt x="238" y="78"/>
                  </a:lnTo>
                  <a:lnTo>
                    <a:pt x="36" y="97"/>
                  </a:lnTo>
                  <a:lnTo>
                    <a:pt x="42" y="63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699" name="Freeform 1155"/>
            <p:cNvSpPr>
              <a:spLocks/>
            </p:cNvSpPr>
            <p:nvPr/>
          </p:nvSpPr>
          <p:spPr bwMode="auto">
            <a:xfrm>
              <a:off x="1701" y="2360"/>
              <a:ext cx="233" cy="341"/>
            </a:xfrm>
            <a:custGeom>
              <a:avLst/>
              <a:gdLst>
                <a:gd name="T0" fmla="*/ 0 w 368"/>
                <a:gd name="T1" fmla="*/ 93 h 537"/>
                <a:gd name="T2" fmla="*/ 14 w 368"/>
                <a:gd name="T3" fmla="*/ 78 h 537"/>
                <a:gd name="T4" fmla="*/ 14 w 368"/>
                <a:gd name="T5" fmla="*/ 78 h 537"/>
                <a:gd name="T6" fmla="*/ 14 w 368"/>
                <a:gd name="T7" fmla="*/ 76 h 537"/>
                <a:gd name="T8" fmla="*/ 14 w 368"/>
                <a:gd name="T9" fmla="*/ 74 h 537"/>
                <a:gd name="T10" fmla="*/ 14 w 368"/>
                <a:gd name="T11" fmla="*/ 71 h 537"/>
                <a:gd name="T12" fmla="*/ 14 w 368"/>
                <a:gd name="T13" fmla="*/ 68 h 537"/>
                <a:gd name="T14" fmla="*/ 14 w 368"/>
                <a:gd name="T15" fmla="*/ 64 h 537"/>
                <a:gd name="T16" fmla="*/ 14 w 368"/>
                <a:gd name="T17" fmla="*/ 60 h 537"/>
                <a:gd name="T18" fmla="*/ 15 w 368"/>
                <a:gd name="T19" fmla="*/ 58 h 537"/>
                <a:gd name="T20" fmla="*/ 15 w 368"/>
                <a:gd name="T21" fmla="*/ 55 h 537"/>
                <a:gd name="T22" fmla="*/ 16 w 368"/>
                <a:gd name="T23" fmla="*/ 52 h 537"/>
                <a:gd name="T24" fmla="*/ 18 w 368"/>
                <a:gd name="T25" fmla="*/ 50 h 537"/>
                <a:gd name="T26" fmla="*/ 19 w 368"/>
                <a:gd name="T27" fmla="*/ 48 h 537"/>
                <a:gd name="T28" fmla="*/ 22 w 368"/>
                <a:gd name="T29" fmla="*/ 44 h 537"/>
                <a:gd name="T30" fmla="*/ 25 w 368"/>
                <a:gd name="T31" fmla="*/ 41 h 537"/>
                <a:gd name="T32" fmla="*/ 26 w 368"/>
                <a:gd name="T33" fmla="*/ 38 h 537"/>
                <a:gd name="T34" fmla="*/ 27 w 368"/>
                <a:gd name="T35" fmla="*/ 36 h 537"/>
                <a:gd name="T36" fmla="*/ 28 w 368"/>
                <a:gd name="T37" fmla="*/ 34 h 537"/>
                <a:gd name="T38" fmla="*/ 29 w 368"/>
                <a:gd name="T39" fmla="*/ 32 h 537"/>
                <a:gd name="T40" fmla="*/ 30 w 368"/>
                <a:gd name="T41" fmla="*/ 29 h 537"/>
                <a:gd name="T42" fmla="*/ 31 w 368"/>
                <a:gd name="T43" fmla="*/ 28 h 537"/>
                <a:gd name="T44" fmla="*/ 46 w 368"/>
                <a:gd name="T45" fmla="*/ 22 h 537"/>
                <a:gd name="T46" fmla="*/ 43 w 368"/>
                <a:gd name="T47" fmla="*/ 42 h 537"/>
                <a:gd name="T48" fmla="*/ 63 w 368"/>
                <a:gd name="T49" fmla="*/ 32 h 537"/>
                <a:gd name="T50" fmla="*/ 89 w 368"/>
                <a:gd name="T51" fmla="*/ 0 h 537"/>
                <a:gd name="T52" fmla="*/ 94 w 368"/>
                <a:gd name="T53" fmla="*/ 7 h 537"/>
                <a:gd name="T54" fmla="*/ 87 w 368"/>
                <a:gd name="T55" fmla="*/ 32 h 537"/>
                <a:gd name="T56" fmla="*/ 87 w 368"/>
                <a:gd name="T57" fmla="*/ 69 h 537"/>
                <a:gd name="T58" fmla="*/ 73 w 368"/>
                <a:gd name="T59" fmla="*/ 83 h 537"/>
                <a:gd name="T60" fmla="*/ 39 w 368"/>
                <a:gd name="T61" fmla="*/ 97 h 537"/>
                <a:gd name="T62" fmla="*/ 33 w 368"/>
                <a:gd name="T63" fmla="*/ 110 h 537"/>
                <a:gd name="T64" fmla="*/ 3 w 368"/>
                <a:gd name="T65" fmla="*/ 138 h 537"/>
                <a:gd name="T66" fmla="*/ 0 w 368"/>
                <a:gd name="T67" fmla="*/ 93 h 537"/>
                <a:gd name="T68" fmla="*/ 0 w 368"/>
                <a:gd name="T69" fmla="*/ 93 h 53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68"/>
                <a:gd name="T106" fmla="*/ 0 h 537"/>
                <a:gd name="T107" fmla="*/ 368 w 368"/>
                <a:gd name="T108" fmla="*/ 537 h 53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68" h="537">
                  <a:moveTo>
                    <a:pt x="0" y="364"/>
                  </a:moveTo>
                  <a:lnTo>
                    <a:pt x="55" y="306"/>
                  </a:lnTo>
                  <a:lnTo>
                    <a:pt x="53" y="304"/>
                  </a:lnTo>
                  <a:lnTo>
                    <a:pt x="53" y="298"/>
                  </a:lnTo>
                  <a:lnTo>
                    <a:pt x="53" y="288"/>
                  </a:lnTo>
                  <a:lnTo>
                    <a:pt x="53" y="277"/>
                  </a:lnTo>
                  <a:lnTo>
                    <a:pt x="53" y="264"/>
                  </a:lnTo>
                  <a:lnTo>
                    <a:pt x="53" y="250"/>
                  </a:lnTo>
                  <a:lnTo>
                    <a:pt x="53" y="235"/>
                  </a:lnTo>
                  <a:lnTo>
                    <a:pt x="57" y="226"/>
                  </a:lnTo>
                  <a:lnTo>
                    <a:pt x="60" y="212"/>
                  </a:lnTo>
                  <a:lnTo>
                    <a:pt x="64" y="203"/>
                  </a:lnTo>
                  <a:lnTo>
                    <a:pt x="70" y="195"/>
                  </a:lnTo>
                  <a:lnTo>
                    <a:pt x="76" y="188"/>
                  </a:lnTo>
                  <a:lnTo>
                    <a:pt x="87" y="172"/>
                  </a:lnTo>
                  <a:lnTo>
                    <a:pt x="98" y="159"/>
                  </a:lnTo>
                  <a:lnTo>
                    <a:pt x="102" y="150"/>
                  </a:lnTo>
                  <a:lnTo>
                    <a:pt x="108" y="142"/>
                  </a:lnTo>
                  <a:lnTo>
                    <a:pt x="110" y="133"/>
                  </a:lnTo>
                  <a:lnTo>
                    <a:pt x="115" y="127"/>
                  </a:lnTo>
                  <a:lnTo>
                    <a:pt x="119" y="114"/>
                  </a:lnTo>
                  <a:lnTo>
                    <a:pt x="121" y="110"/>
                  </a:lnTo>
                  <a:lnTo>
                    <a:pt x="182" y="83"/>
                  </a:lnTo>
                  <a:lnTo>
                    <a:pt x="171" y="163"/>
                  </a:lnTo>
                  <a:lnTo>
                    <a:pt x="250" y="123"/>
                  </a:lnTo>
                  <a:lnTo>
                    <a:pt x="351" y="0"/>
                  </a:lnTo>
                  <a:lnTo>
                    <a:pt x="368" y="28"/>
                  </a:lnTo>
                  <a:lnTo>
                    <a:pt x="342" y="123"/>
                  </a:lnTo>
                  <a:lnTo>
                    <a:pt x="342" y="268"/>
                  </a:lnTo>
                  <a:lnTo>
                    <a:pt x="288" y="325"/>
                  </a:lnTo>
                  <a:lnTo>
                    <a:pt x="152" y="376"/>
                  </a:lnTo>
                  <a:lnTo>
                    <a:pt x="129" y="431"/>
                  </a:lnTo>
                  <a:lnTo>
                    <a:pt x="11" y="537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0" name="Freeform 1156"/>
            <p:cNvSpPr>
              <a:spLocks/>
            </p:cNvSpPr>
            <p:nvPr/>
          </p:nvSpPr>
          <p:spPr bwMode="auto">
            <a:xfrm>
              <a:off x="1698" y="2427"/>
              <a:ext cx="207" cy="273"/>
            </a:xfrm>
            <a:custGeom>
              <a:avLst/>
              <a:gdLst>
                <a:gd name="T0" fmla="*/ 72 w 327"/>
                <a:gd name="T1" fmla="*/ 11 h 432"/>
                <a:gd name="T2" fmla="*/ 73 w 327"/>
                <a:gd name="T3" fmla="*/ 13 h 432"/>
                <a:gd name="T4" fmla="*/ 75 w 327"/>
                <a:gd name="T5" fmla="*/ 19 h 432"/>
                <a:gd name="T6" fmla="*/ 75 w 327"/>
                <a:gd name="T7" fmla="*/ 24 h 432"/>
                <a:gd name="T8" fmla="*/ 75 w 327"/>
                <a:gd name="T9" fmla="*/ 27 h 432"/>
                <a:gd name="T10" fmla="*/ 78 w 327"/>
                <a:gd name="T11" fmla="*/ 30 h 432"/>
                <a:gd name="T12" fmla="*/ 83 w 327"/>
                <a:gd name="T13" fmla="*/ 37 h 432"/>
                <a:gd name="T14" fmla="*/ 82 w 327"/>
                <a:gd name="T15" fmla="*/ 40 h 432"/>
                <a:gd name="T16" fmla="*/ 82 w 327"/>
                <a:gd name="T17" fmla="*/ 45 h 432"/>
                <a:gd name="T18" fmla="*/ 79 w 327"/>
                <a:gd name="T19" fmla="*/ 49 h 432"/>
                <a:gd name="T20" fmla="*/ 40 w 327"/>
                <a:gd name="T21" fmla="*/ 69 h 432"/>
                <a:gd name="T22" fmla="*/ 41 w 327"/>
                <a:gd name="T23" fmla="*/ 72 h 432"/>
                <a:gd name="T24" fmla="*/ 41 w 327"/>
                <a:gd name="T25" fmla="*/ 76 h 432"/>
                <a:gd name="T26" fmla="*/ 36 w 327"/>
                <a:gd name="T27" fmla="*/ 84 h 432"/>
                <a:gd name="T28" fmla="*/ 27 w 327"/>
                <a:gd name="T29" fmla="*/ 92 h 432"/>
                <a:gd name="T30" fmla="*/ 16 w 327"/>
                <a:gd name="T31" fmla="*/ 100 h 432"/>
                <a:gd name="T32" fmla="*/ 6 w 327"/>
                <a:gd name="T33" fmla="*/ 107 h 432"/>
                <a:gd name="T34" fmla="*/ 3 w 327"/>
                <a:gd name="T35" fmla="*/ 109 h 432"/>
                <a:gd name="T36" fmla="*/ 5 w 327"/>
                <a:gd name="T37" fmla="*/ 61 h 432"/>
                <a:gd name="T38" fmla="*/ 7 w 327"/>
                <a:gd name="T39" fmla="*/ 61 h 432"/>
                <a:gd name="T40" fmla="*/ 13 w 327"/>
                <a:gd name="T41" fmla="*/ 61 h 432"/>
                <a:gd name="T42" fmla="*/ 19 w 327"/>
                <a:gd name="T43" fmla="*/ 59 h 432"/>
                <a:gd name="T44" fmla="*/ 23 w 327"/>
                <a:gd name="T45" fmla="*/ 55 h 432"/>
                <a:gd name="T46" fmla="*/ 25 w 327"/>
                <a:gd name="T47" fmla="*/ 47 h 432"/>
                <a:gd name="T48" fmla="*/ 27 w 327"/>
                <a:gd name="T49" fmla="*/ 40 h 432"/>
                <a:gd name="T50" fmla="*/ 29 w 327"/>
                <a:gd name="T51" fmla="*/ 33 h 432"/>
                <a:gd name="T52" fmla="*/ 30 w 327"/>
                <a:gd name="T53" fmla="*/ 28 h 432"/>
                <a:gd name="T54" fmla="*/ 31 w 327"/>
                <a:gd name="T55" fmla="*/ 23 h 432"/>
                <a:gd name="T56" fmla="*/ 33 w 327"/>
                <a:gd name="T57" fmla="*/ 19 h 432"/>
                <a:gd name="T58" fmla="*/ 37 w 327"/>
                <a:gd name="T59" fmla="*/ 11 h 432"/>
                <a:gd name="T60" fmla="*/ 41 w 327"/>
                <a:gd name="T61" fmla="*/ 7 h 432"/>
                <a:gd name="T62" fmla="*/ 43 w 327"/>
                <a:gd name="T63" fmla="*/ 3 h 432"/>
                <a:gd name="T64" fmla="*/ 46 w 327"/>
                <a:gd name="T65" fmla="*/ 0 h 432"/>
                <a:gd name="T66" fmla="*/ 41 w 327"/>
                <a:gd name="T67" fmla="*/ 21 h 432"/>
                <a:gd name="T68" fmla="*/ 41 w 327"/>
                <a:gd name="T69" fmla="*/ 27 h 4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27"/>
                <a:gd name="T106" fmla="*/ 0 h 432"/>
                <a:gd name="T107" fmla="*/ 327 w 327"/>
                <a:gd name="T108" fmla="*/ 432 h 4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27" h="432">
                  <a:moveTo>
                    <a:pt x="163" y="105"/>
                  </a:moveTo>
                  <a:lnTo>
                    <a:pt x="281" y="46"/>
                  </a:lnTo>
                  <a:lnTo>
                    <a:pt x="281" y="48"/>
                  </a:lnTo>
                  <a:lnTo>
                    <a:pt x="287" y="53"/>
                  </a:lnTo>
                  <a:lnTo>
                    <a:pt x="291" y="61"/>
                  </a:lnTo>
                  <a:lnTo>
                    <a:pt x="294" y="74"/>
                  </a:lnTo>
                  <a:lnTo>
                    <a:pt x="294" y="84"/>
                  </a:lnTo>
                  <a:lnTo>
                    <a:pt x="296" y="95"/>
                  </a:lnTo>
                  <a:lnTo>
                    <a:pt x="294" y="105"/>
                  </a:lnTo>
                  <a:lnTo>
                    <a:pt x="294" y="108"/>
                  </a:lnTo>
                  <a:lnTo>
                    <a:pt x="298" y="110"/>
                  </a:lnTo>
                  <a:lnTo>
                    <a:pt x="308" y="118"/>
                  </a:lnTo>
                  <a:lnTo>
                    <a:pt x="319" y="129"/>
                  </a:lnTo>
                  <a:lnTo>
                    <a:pt x="327" y="145"/>
                  </a:lnTo>
                  <a:lnTo>
                    <a:pt x="325" y="152"/>
                  </a:lnTo>
                  <a:lnTo>
                    <a:pt x="325" y="162"/>
                  </a:lnTo>
                  <a:lnTo>
                    <a:pt x="323" y="169"/>
                  </a:lnTo>
                  <a:lnTo>
                    <a:pt x="321" y="177"/>
                  </a:lnTo>
                  <a:lnTo>
                    <a:pt x="315" y="188"/>
                  </a:lnTo>
                  <a:lnTo>
                    <a:pt x="313" y="194"/>
                  </a:lnTo>
                  <a:lnTo>
                    <a:pt x="281" y="226"/>
                  </a:lnTo>
                  <a:lnTo>
                    <a:pt x="157" y="272"/>
                  </a:lnTo>
                  <a:lnTo>
                    <a:pt x="159" y="274"/>
                  </a:lnTo>
                  <a:lnTo>
                    <a:pt x="163" y="285"/>
                  </a:lnTo>
                  <a:lnTo>
                    <a:pt x="161" y="293"/>
                  </a:lnTo>
                  <a:lnTo>
                    <a:pt x="159" y="304"/>
                  </a:lnTo>
                  <a:lnTo>
                    <a:pt x="154" y="317"/>
                  </a:lnTo>
                  <a:lnTo>
                    <a:pt x="142" y="333"/>
                  </a:lnTo>
                  <a:lnTo>
                    <a:pt x="125" y="346"/>
                  </a:lnTo>
                  <a:lnTo>
                    <a:pt x="106" y="363"/>
                  </a:lnTo>
                  <a:lnTo>
                    <a:pt x="83" y="378"/>
                  </a:lnTo>
                  <a:lnTo>
                    <a:pt x="62" y="395"/>
                  </a:lnTo>
                  <a:lnTo>
                    <a:pt x="42" y="409"/>
                  </a:lnTo>
                  <a:lnTo>
                    <a:pt x="26" y="422"/>
                  </a:lnTo>
                  <a:lnTo>
                    <a:pt x="15" y="430"/>
                  </a:lnTo>
                  <a:lnTo>
                    <a:pt x="11" y="432"/>
                  </a:lnTo>
                  <a:lnTo>
                    <a:pt x="0" y="257"/>
                  </a:lnTo>
                  <a:lnTo>
                    <a:pt x="21" y="240"/>
                  </a:lnTo>
                  <a:lnTo>
                    <a:pt x="23" y="240"/>
                  </a:lnTo>
                  <a:lnTo>
                    <a:pt x="28" y="240"/>
                  </a:lnTo>
                  <a:lnTo>
                    <a:pt x="38" y="240"/>
                  </a:lnTo>
                  <a:lnTo>
                    <a:pt x="51" y="241"/>
                  </a:lnTo>
                  <a:lnTo>
                    <a:pt x="64" y="240"/>
                  </a:lnTo>
                  <a:lnTo>
                    <a:pt x="76" y="236"/>
                  </a:lnTo>
                  <a:lnTo>
                    <a:pt x="85" y="228"/>
                  </a:lnTo>
                  <a:lnTo>
                    <a:pt x="93" y="217"/>
                  </a:lnTo>
                  <a:lnTo>
                    <a:pt x="97" y="202"/>
                  </a:lnTo>
                  <a:lnTo>
                    <a:pt x="100" y="186"/>
                  </a:lnTo>
                  <a:lnTo>
                    <a:pt x="104" y="173"/>
                  </a:lnTo>
                  <a:lnTo>
                    <a:pt x="108" y="160"/>
                  </a:lnTo>
                  <a:lnTo>
                    <a:pt x="110" y="146"/>
                  </a:lnTo>
                  <a:lnTo>
                    <a:pt x="114" y="133"/>
                  </a:lnTo>
                  <a:lnTo>
                    <a:pt x="114" y="122"/>
                  </a:lnTo>
                  <a:lnTo>
                    <a:pt x="119" y="112"/>
                  </a:lnTo>
                  <a:lnTo>
                    <a:pt x="119" y="99"/>
                  </a:lnTo>
                  <a:lnTo>
                    <a:pt x="121" y="91"/>
                  </a:lnTo>
                  <a:lnTo>
                    <a:pt x="123" y="82"/>
                  </a:lnTo>
                  <a:lnTo>
                    <a:pt x="129" y="76"/>
                  </a:lnTo>
                  <a:lnTo>
                    <a:pt x="137" y="59"/>
                  </a:lnTo>
                  <a:lnTo>
                    <a:pt x="146" y="46"/>
                  </a:lnTo>
                  <a:lnTo>
                    <a:pt x="152" y="36"/>
                  </a:lnTo>
                  <a:lnTo>
                    <a:pt x="159" y="29"/>
                  </a:lnTo>
                  <a:lnTo>
                    <a:pt x="163" y="19"/>
                  </a:lnTo>
                  <a:lnTo>
                    <a:pt x="171" y="13"/>
                  </a:lnTo>
                  <a:lnTo>
                    <a:pt x="178" y="4"/>
                  </a:lnTo>
                  <a:lnTo>
                    <a:pt x="184" y="0"/>
                  </a:lnTo>
                  <a:lnTo>
                    <a:pt x="178" y="53"/>
                  </a:lnTo>
                  <a:lnTo>
                    <a:pt x="163" y="82"/>
                  </a:lnTo>
                  <a:lnTo>
                    <a:pt x="163" y="105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1" name="Freeform 1157"/>
            <p:cNvSpPr>
              <a:spLocks/>
            </p:cNvSpPr>
            <p:nvPr/>
          </p:nvSpPr>
          <p:spPr bwMode="auto">
            <a:xfrm>
              <a:off x="1742" y="2281"/>
              <a:ext cx="117" cy="62"/>
            </a:xfrm>
            <a:custGeom>
              <a:avLst/>
              <a:gdLst>
                <a:gd name="T0" fmla="*/ 47 w 184"/>
                <a:gd name="T1" fmla="*/ 0 h 97"/>
                <a:gd name="T2" fmla="*/ 38 w 184"/>
                <a:gd name="T3" fmla="*/ 6 h 97"/>
                <a:gd name="T4" fmla="*/ 33 w 184"/>
                <a:gd name="T5" fmla="*/ 15 h 97"/>
                <a:gd name="T6" fmla="*/ 8 w 184"/>
                <a:gd name="T7" fmla="*/ 25 h 97"/>
                <a:gd name="T8" fmla="*/ 0 w 184"/>
                <a:gd name="T9" fmla="*/ 26 h 97"/>
                <a:gd name="T10" fmla="*/ 0 w 184"/>
                <a:gd name="T11" fmla="*/ 20 h 97"/>
                <a:gd name="T12" fmla="*/ 0 w 184"/>
                <a:gd name="T13" fmla="*/ 19 h 97"/>
                <a:gd name="T14" fmla="*/ 2 w 184"/>
                <a:gd name="T15" fmla="*/ 19 h 97"/>
                <a:gd name="T16" fmla="*/ 4 w 184"/>
                <a:gd name="T17" fmla="*/ 17 h 97"/>
                <a:gd name="T18" fmla="*/ 7 w 184"/>
                <a:gd name="T19" fmla="*/ 15 h 97"/>
                <a:gd name="T20" fmla="*/ 11 w 184"/>
                <a:gd name="T21" fmla="*/ 13 h 97"/>
                <a:gd name="T22" fmla="*/ 15 w 184"/>
                <a:gd name="T23" fmla="*/ 12 h 97"/>
                <a:gd name="T24" fmla="*/ 20 w 184"/>
                <a:gd name="T25" fmla="*/ 10 h 97"/>
                <a:gd name="T26" fmla="*/ 24 w 184"/>
                <a:gd name="T27" fmla="*/ 8 h 97"/>
                <a:gd name="T28" fmla="*/ 29 w 184"/>
                <a:gd name="T29" fmla="*/ 5 h 97"/>
                <a:gd name="T30" fmla="*/ 33 w 184"/>
                <a:gd name="T31" fmla="*/ 4 h 97"/>
                <a:gd name="T32" fmla="*/ 36 w 184"/>
                <a:gd name="T33" fmla="*/ 3 h 97"/>
                <a:gd name="T34" fmla="*/ 40 w 184"/>
                <a:gd name="T35" fmla="*/ 2 h 97"/>
                <a:gd name="T36" fmla="*/ 43 w 184"/>
                <a:gd name="T37" fmla="*/ 1 h 97"/>
                <a:gd name="T38" fmla="*/ 46 w 184"/>
                <a:gd name="T39" fmla="*/ 0 h 97"/>
                <a:gd name="T40" fmla="*/ 47 w 184"/>
                <a:gd name="T41" fmla="*/ 0 h 97"/>
                <a:gd name="T42" fmla="*/ 47 w 184"/>
                <a:gd name="T43" fmla="*/ 0 h 97"/>
                <a:gd name="T44" fmla="*/ 47 w 184"/>
                <a:gd name="T45" fmla="*/ 0 h 9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4"/>
                <a:gd name="T70" fmla="*/ 0 h 97"/>
                <a:gd name="T71" fmla="*/ 184 w 184"/>
                <a:gd name="T72" fmla="*/ 97 h 9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4" h="97">
                  <a:moveTo>
                    <a:pt x="184" y="0"/>
                  </a:moveTo>
                  <a:lnTo>
                    <a:pt x="150" y="23"/>
                  </a:lnTo>
                  <a:lnTo>
                    <a:pt x="129" y="59"/>
                  </a:lnTo>
                  <a:lnTo>
                    <a:pt x="32" y="95"/>
                  </a:lnTo>
                  <a:lnTo>
                    <a:pt x="0" y="97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6" y="70"/>
                  </a:lnTo>
                  <a:lnTo>
                    <a:pt x="15" y="65"/>
                  </a:lnTo>
                  <a:lnTo>
                    <a:pt x="29" y="59"/>
                  </a:lnTo>
                  <a:lnTo>
                    <a:pt x="42" y="51"/>
                  </a:lnTo>
                  <a:lnTo>
                    <a:pt x="59" y="44"/>
                  </a:lnTo>
                  <a:lnTo>
                    <a:pt x="76" y="36"/>
                  </a:lnTo>
                  <a:lnTo>
                    <a:pt x="93" y="30"/>
                  </a:lnTo>
                  <a:lnTo>
                    <a:pt x="110" y="21"/>
                  </a:lnTo>
                  <a:lnTo>
                    <a:pt x="127" y="15"/>
                  </a:lnTo>
                  <a:lnTo>
                    <a:pt x="141" y="11"/>
                  </a:lnTo>
                  <a:lnTo>
                    <a:pt x="156" y="6"/>
                  </a:lnTo>
                  <a:lnTo>
                    <a:pt x="167" y="2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2" name="Freeform 1158"/>
            <p:cNvSpPr>
              <a:spLocks/>
            </p:cNvSpPr>
            <p:nvPr/>
          </p:nvSpPr>
          <p:spPr bwMode="auto">
            <a:xfrm>
              <a:off x="1452" y="2233"/>
              <a:ext cx="91" cy="226"/>
            </a:xfrm>
            <a:custGeom>
              <a:avLst/>
              <a:gdLst>
                <a:gd name="T0" fmla="*/ 10 w 144"/>
                <a:gd name="T1" fmla="*/ 20 h 355"/>
                <a:gd name="T2" fmla="*/ 12 w 144"/>
                <a:gd name="T3" fmla="*/ 25 h 355"/>
                <a:gd name="T4" fmla="*/ 0 w 144"/>
                <a:gd name="T5" fmla="*/ 33 h 355"/>
                <a:gd name="T6" fmla="*/ 1 w 144"/>
                <a:gd name="T7" fmla="*/ 33 h 355"/>
                <a:gd name="T8" fmla="*/ 3 w 144"/>
                <a:gd name="T9" fmla="*/ 33 h 355"/>
                <a:gd name="T10" fmla="*/ 6 w 144"/>
                <a:gd name="T11" fmla="*/ 33 h 355"/>
                <a:gd name="T12" fmla="*/ 10 w 144"/>
                <a:gd name="T13" fmla="*/ 35 h 355"/>
                <a:gd name="T14" fmla="*/ 13 w 144"/>
                <a:gd name="T15" fmla="*/ 35 h 355"/>
                <a:gd name="T16" fmla="*/ 17 w 144"/>
                <a:gd name="T17" fmla="*/ 36 h 355"/>
                <a:gd name="T18" fmla="*/ 19 w 144"/>
                <a:gd name="T19" fmla="*/ 37 h 355"/>
                <a:gd name="T20" fmla="*/ 20 w 144"/>
                <a:gd name="T21" fmla="*/ 38 h 355"/>
                <a:gd name="T22" fmla="*/ 28 w 144"/>
                <a:gd name="T23" fmla="*/ 65 h 355"/>
                <a:gd name="T24" fmla="*/ 28 w 144"/>
                <a:gd name="T25" fmla="*/ 92 h 355"/>
                <a:gd name="T26" fmla="*/ 37 w 144"/>
                <a:gd name="T27" fmla="*/ 67 h 355"/>
                <a:gd name="T28" fmla="*/ 33 w 144"/>
                <a:gd name="T29" fmla="*/ 25 h 355"/>
                <a:gd name="T30" fmla="*/ 28 w 144"/>
                <a:gd name="T31" fmla="*/ 8 h 355"/>
                <a:gd name="T32" fmla="*/ 22 w 144"/>
                <a:gd name="T33" fmla="*/ 0 h 355"/>
                <a:gd name="T34" fmla="*/ 10 w 144"/>
                <a:gd name="T35" fmla="*/ 20 h 355"/>
                <a:gd name="T36" fmla="*/ 10 w 144"/>
                <a:gd name="T37" fmla="*/ 20 h 3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4"/>
                <a:gd name="T58" fmla="*/ 0 h 355"/>
                <a:gd name="T59" fmla="*/ 144 w 144"/>
                <a:gd name="T60" fmla="*/ 355 h 3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4" h="355">
                  <a:moveTo>
                    <a:pt x="40" y="80"/>
                  </a:moveTo>
                  <a:lnTo>
                    <a:pt x="47" y="99"/>
                  </a:lnTo>
                  <a:lnTo>
                    <a:pt x="0" y="129"/>
                  </a:lnTo>
                  <a:lnTo>
                    <a:pt x="2" y="129"/>
                  </a:lnTo>
                  <a:lnTo>
                    <a:pt x="11" y="129"/>
                  </a:lnTo>
                  <a:lnTo>
                    <a:pt x="23" y="129"/>
                  </a:lnTo>
                  <a:lnTo>
                    <a:pt x="40" y="135"/>
                  </a:lnTo>
                  <a:lnTo>
                    <a:pt x="53" y="137"/>
                  </a:lnTo>
                  <a:lnTo>
                    <a:pt x="66" y="141"/>
                  </a:lnTo>
                  <a:lnTo>
                    <a:pt x="76" y="143"/>
                  </a:lnTo>
                  <a:lnTo>
                    <a:pt x="80" y="146"/>
                  </a:lnTo>
                  <a:lnTo>
                    <a:pt x="110" y="253"/>
                  </a:lnTo>
                  <a:lnTo>
                    <a:pt x="110" y="355"/>
                  </a:lnTo>
                  <a:lnTo>
                    <a:pt x="144" y="262"/>
                  </a:lnTo>
                  <a:lnTo>
                    <a:pt x="131" y="97"/>
                  </a:lnTo>
                  <a:lnTo>
                    <a:pt x="112" y="30"/>
                  </a:lnTo>
                  <a:lnTo>
                    <a:pt x="87" y="0"/>
                  </a:lnTo>
                  <a:lnTo>
                    <a:pt x="40" y="8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3" name="Freeform 1159"/>
            <p:cNvSpPr>
              <a:spLocks/>
            </p:cNvSpPr>
            <p:nvPr/>
          </p:nvSpPr>
          <p:spPr bwMode="auto">
            <a:xfrm>
              <a:off x="1214" y="1758"/>
              <a:ext cx="436" cy="291"/>
            </a:xfrm>
            <a:custGeom>
              <a:avLst/>
              <a:gdLst>
                <a:gd name="T0" fmla="*/ 5 w 686"/>
                <a:gd name="T1" fmla="*/ 118 h 458"/>
                <a:gd name="T2" fmla="*/ 0 w 686"/>
                <a:gd name="T3" fmla="*/ 109 h 458"/>
                <a:gd name="T4" fmla="*/ 0 w 686"/>
                <a:gd name="T5" fmla="*/ 107 h 458"/>
                <a:gd name="T6" fmla="*/ 1 w 686"/>
                <a:gd name="T7" fmla="*/ 105 h 458"/>
                <a:gd name="T8" fmla="*/ 3 w 686"/>
                <a:gd name="T9" fmla="*/ 101 h 458"/>
                <a:gd name="T10" fmla="*/ 5 w 686"/>
                <a:gd name="T11" fmla="*/ 98 h 458"/>
                <a:gd name="T12" fmla="*/ 5 w 686"/>
                <a:gd name="T13" fmla="*/ 95 h 458"/>
                <a:gd name="T14" fmla="*/ 5 w 686"/>
                <a:gd name="T15" fmla="*/ 92 h 458"/>
                <a:gd name="T16" fmla="*/ 5 w 686"/>
                <a:gd name="T17" fmla="*/ 88 h 458"/>
                <a:gd name="T18" fmla="*/ 5 w 686"/>
                <a:gd name="T19" fmla="*/ 85 h 458"/>
                <a:gd name="T20" fmla="*/ 4 w 686"/>
                <a:gd name="T21" fmla="*/ 81 h 458"/>
                <a:gd name="T22" fmla="*/ 4 w 686"/>
                <a:gd name="T23" fmla="*/ 78 h 458"/>
                <a:gd name="T24" fmla="*/ 4 w 686"/>
                <a:gd name="T25" fmla="*/ 76 h 458"/>
                <a:gd name="T26" fmla="*/ 4 w 686"/>
                <a:gd name="T27" fmla="*/ 75 h 458"/>
                <a:gd name="T28" fmla="*/ 3 w 686"/>
                <a:gd name="T29" fmla="*/ 74 h 458"/>
                <a:gd name="T30" fmla="*/ 3 w 686"/>
                <a:gd name="T31" fmla="*/ 72 h 458"/>
                <a:gd name="T32" fmla="*/ 4 w 686"/>
                <a:gd name="T33" fmla="*/ 69 h 458"/>
                <a:gd name="T34" fmla="*/ 5 w 686"/>
                <a:gd name="T35" fmla="*/ 64 h 458"/>
                <a:gd name="T36" fmla="*/ 5 w 686"/>
                <a:gd name="T37" fmla="*/ 58 h 458"/>
                <a:gd name="T38" fmla="*/ 8 w 686"/>
                <a:gd name="T39" fmla="*/ 51 h 458"/>
                <a:gd name="T40" fmla="*/ 11 w 686"/>
                <a:gd name="T41" fmla="*/ 43 h 458"/>
                <a:gd name="T42" fmla="*/ 16 w 686"/>
                <a:gd name="T43" fmla="*/ 34 h 458"/>
                <a:gd name="T44" fmla="*/ 22 w 686"/>
                <a:gd name="T45" fmla="*/ 24 h 458"/>
                <a:gd name="T46" fmla="*/ 31 w 686"/>
                <a:gd name="T47" fmla="*/ 17 h 458"/>
                <a:gd name="T48" fmla="*/ 41 w 686"/>
                <a:gd name="T49" fmla="*/ 10 h 458"/>
                <a:gd name="T50" fmla="*/ 51 w 686"/>
                <a:gd name="T51" fmla="*/ 5 h 458"/>
                <a:gd name="T52" fmla="*/ 63 w 686"/>
                <a:gd name="T53" fmla="*/ 2 h 458"/>
                <a:gd name="T54" fmla="*/ 74 w 686"/>
                <a:gd name="T55" fmla="*/ 0 h 458"/>
                <a:gd name="T56" fmla="*/ 86 w 686"/>
                <a:gd name="T57" fmla="*/ 1 h 458"/>
                <a:gd name="T58" fmla="*/ 98 w 686"/>
                <a:gd name="T59" fmla="*/ 5 h 458"/>
                <a:gd name="T60" fmla="*/ 107 w 686"/>
                <a:gd name="T61" fmla="*/ 10 h 458"/>
                <a:gd name="T62" fmla="*/ 116 w 686"/>
                <a:gd name="T63" fmla="*/ 17 h 458"/>
                <a:gd name="T64" fmla="*/ 123 w 686"/>
                <a:gd name="T65" fmla="*/ 24 h 458"/>
                <a:gd name="T66" fmla="*/ 129 w 686"/>
                <a:gd name="T67" fmla="*/ 30 h 458"/>
                <a:gd name="T68" fmla="*/ 134 w 686"/>
                <a:gd name="T69" fmla="*/ 36 h 458"/>
                <a:gd name="T70" fmla="*/ 138 w 686"/>
                <a:gd name="T71" fmla="*/ 41 h 458"/>
                <a:gd name="T72" fmla="*/ 139 w 686"/>
                <a:gd name="T73" fmla="*/ 44 h 458"/>
                <a:gd name="T74" fmla="*/ 140 w 686"/>
                <a:gd name="T75" fmla="*/ 46 h 458"/>
                <a:gd name="T76" fmla="*/ 147 w 686"/>
                <a:gd name="T77" fmla="*/ 45 h 458"/>
                <a:gd name="T78" fmla="*/ 148 w 686"/>
                <a:gd name="T79" fmla="*/ 46 h 458"/>
                <a:gd name="T80" fmla="*/ 153 w 686"/>
                <a:gd name="T81" fmla="*/ 47 h 458"/>
                <a:gd name="T82" fmla="*/ 157 w 686"/>
                <a:gd name="T83" fmla="*/ 50 h 458"/>
                <a:gd name="T84" fmla="*/ 162 w 686"/>
                <a:gd name="T85" fmla="*/ 52 h 458"/>
                <a:gd name="T86" fmla="*/ 167 w 686"/>
                <a:gd name="T87" fmla="*/ 55 h 458"/>
                <a:gd name="T88" fmla="*/ 171 w 686"/>
                <a:gd name="T89" fmla="*/ 57 h 458"/>
                <a:gd name="T90" fmla="*/ 175 w 686"/>
                <a:gd name="T91" fmla="*/ 59 h 458"/>
                <a:gd name="T92" fmla="*/ 176 w 686"/>
                <a:gd name="T93" fmla="*/ 61 h 458"/>
                <a:gd name="T94" fmla="*/ 176 w 686"/>
                <a:gd name="T95" fmla="*/ 63 h 458"/>
                <a:gd name="T96" fmla="*/ 176 w 686"/>
                <a:gd name="T97" fmla="*/ 65 h 458"/>
                <a:gd name="T98" fmla="*/ 176 w 686"/>
                <a:gd name="T99" fmla="*/ 67 h 458"/>
                <a:gd name="T100" fmla="*/ 176 w 686"/>
                <a:gd name="T101" fmla="*/ 68 h 458"/>
                <a:gd name="T102" fmla="*/ 141 w 686"/>
                <a:gd name="T103" fmla="*/ 87 h 458"/>
                <a:gd name="T104" fmla="*/ 5 w 686"/>
                <a:gd name="T105" fmla="*/ 118 h 458"/>
                <a:gd name="T106" fmla="*/ 5 w 686"/>
                <a:gd name="T107" fmla="*/ 118 h 45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6"/>
                <a:gd name="T163" fmla="*/ 0 h 458"/>
                <a:gd name="T164" fmla="*/ 686 w 686"/>
                <a:gd name="T165" fmla="*/ 458 h 45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6" h="458">
                  <a:moveTo>
                    <a:pt x="19" y="458"/>
                  </a:moveTo>
                  <a:lnTo>
                    <a:pt x="0" y="424"/>
                  </a:lnTo>
                  <a:lnTo>
                    <a:pt x="0" y="418"/>
                  </a:lnTo>
                  <a:lnTo>
                    <a:pt x="5" y="409"/>
                  </a:lnTo>
                  <a:lnTo>
                    <a:pt x="9" y="395"/>
                  </a:lnTo>
                  <a:lnTo>
                    <a:pt x="19" y="382"/>
                  </a:lnTo>
                  <a:lnTo>
                    <a:pt x="20" y="371"/>
                  </a:lnTo>
                  <a:lnTo>
                    <a:pt x="20" y="359"/>
                  </a:lnTo>
                  <a:lnTo>
                    <a:pt x="20" y="344"/>
                  </a:lnTo>
                  <a:lnTo>
                    <a:pt x="20" y="331"/>
                  </a:lnTo>
                  <a:lnTo>
                    <a:pt x="17" y="314"/>
                  </a:lnTo>
                  <a:lnTo>
                    <a:pt x="17" y="302"/>
                  </a:lnTo>
                  <a:lnTo>
                    <a:pt x="15" y="295"/>
                  </a:lnTo>
                  <a:lnTo>
                    <a:pt x="15" y="291"/>
                  </a:lnTo>
                  <a:lnTo>
                    <a:pt x="13" y="289"/>
                  </a:lnTo>
                  <a:lnTo>
                    <a:pt x="13" y="281"/>
                  </a:lnTo>
                  <a:lnTo>
                    <a:pt x="15" y="268"/>
                  </a:lnTo>
                  <a:lnTo>
                    <a:pt x="19" y="251"/>
                  </a:lnTo>
                  <a:lnTo>
                    <a:pt x="20" y="228"/>
                  </a:lnTo>
                  <a:lnTo>
                    <a:pt x="30" y="202"/>
                  </a:lnTo>
                  <a:lnTo>
                    <a:pt x="43" y="169"/>
                  </a:lnTo>
                  <a:lnTo>
                    <a:pt x="62" y="133"/>
                  </a:lnTo>
                  <a:lnTo>
                    <a:pt x="87" y="95"/>
                  </a:lnTo>
                  <a:lnTo>
                    <a:pt x="119" y="65"/>
                  </a:lnTo>
                  <a:lnTo>
                    <a:pt x="157" y="38"/>
                  </a:lnTo>
                  <a:lnTo>
                    <a:pt x="201" y="19"/>
                  </a:lnTo>
                  <a:lnTo>
                    <a:pt x="245" y="6"/>
                  </a:lnTo>
                  <a:lnTo>
                    <a:pt x="290" y="0"/>
                  </a:lnTo>
                  <a:lnTo>
                    <a:pt x="334" y="4"/>
                  </a:lnTo>
                  <a:lnTo>
                    <a:pt x="380" y="19"/>
                  </a:lnTo>
                  <a:lnTo>
                    <a:pt x="418" y="38"/>
                  </a:lnTo>
                  <a:lnTo>
                    <a:pt x="452" y="65"/>
                  </a:lnTo>
                  <a:lnTo>
                    <a:pt x="479" y="91"/>
                  </a:lnTo>
                  <a:lnTo>
                    <a:pt x="503" y="118"/>
                  </a:lnTo>
                  <a:lnTo>
                    <a:pt x="522" y="141"/>
                  </a:lnTo>
                  <a:lnTo>
                    <a:pt x="536" y="162"/>
                  </a:lnTo>
                  <a:lnTo>
                    <a:pt x="543" y="173"/>
                  </a:lnTo>
                  <a:lnTo>
                    <a:pt x="547" y="181"/>
                  </a:lnTo>
                  <a:lnTo>
                    <a:pt x="575" y="177"/>
                  </a:lnTo>
                  <a:lnTo>
                    <a:pt x="577" y="179"/>
                  </a:lnTo>
                  <a:lnTo>
                    <a:pt x="593" y="184"/>
                  </a:lnTo>
                  <a:lnTo>
                    <a:pt x="610" y="192"/>
                  </a:lnTo>
                  <a:lnTo>
                    <a:pt x="631" y="203"/>
                  </a:lnTo>
                  <a:lnTo>
                    <a:pt x="650" y="213"/>
                  </a:lnTo>
                  <a:lnTo>
                    <a:pt x="667" y="224"/>
                  </a:lnTo>
                  <a:lnTo>
                    <a:pt x="680" y="232"/>
                  </a:lnTo>
                  <a:lnTo>
                    <a:pt x="686" y="238"/>
                  </a:lnTo>
                  <a:lnTo>
                    <a:pt x="686" y="245"/>
                  </a:lnTo>
                  <a:lnTo>
                    <a:pt x="686" y="255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549" y="340"/>
                  </a:lnTo>
                  <a:lnTo>
                    <a:pt x="19" y="458"/>
                  </a:lnTo>
                  <a:close/>
                </a:path>
              </a:pathLst>
            </a:custGeom>
            <a:solidFill>
              <a:srgbClr val="F0F0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4" name="Freeform 1160"/>
            <p:cNvSpPr>
              <a:spLocks/>
            </p:cNvSpPr>
            <p:nvPr/>
          </p:nvSpPr>
          <p:spPr bwMode="auto">
            <a:xfrm>
              <a:off x="1221" y="1893"/>
              <a:ext cx="425" cy="162"/>
            </a:xfrm>
            <a:custGeom>
              <a:avLst/>
              <a:gdLst>
                <a:gd name="T0" fmla="*/ 136 w 671"/>
                <a:gd name="T1" fmla="*/ 36 h 257"/>
                <a:gd name="T2" fmla="*/ 170 w 671"/>
                <a:gd name="T3" fmla="*/ 12 h 257"/>
                <a:gd name="T4" fmla="*/ 147 w 671"/>
                <a:gd name="T5" fmla="*/ 0 h 257"/>
                <a:gd name="T6" fmla="*/ 146 w 671"/>
                <a:gd name="T7" fmla="*/ 0 h 257"/>
                <a:gd name="T8" fmla="*/ 145 w 671"/>
                <a:gd name="T9" fmla="*/ 1 h 257"/>
                <a:gd name="T10" fmla="*/ 143 w 671"/>
                <a:gd name="T11" fmla="*/ 2 h 257"/>
                <a:gd name="T12" fmla="*/ 141 w 671"/>
                <a:gd name="T13" fmla="*/ 3 h 257"/>
                <a:gd name="T14" fmla="*/ 137 w 671"/>
                <a:gd name="T15" fmla="*/ 4 h 257"/>
                <a:gd name="T16" fmla="*/ 132 w 671"/>
                <a:gd name="T17" fmla="*/ 5 h 257"/>
                <a:gd name="T18" fmla="*/ 128 w 671"/>
                <a:gd name="T19" fmla="*/ 6 h 257"/>
                <a:gd name="T20" fmla="*/ 123 w 671"/>
                <a:gd name="T21" fmla="*/ 7 h 257"/>
                <a:gd name="T22" fmla="*/ 118 w 671"/>
                <a:gd name="T23" fmla="*/ 7 h 257"/>
                <a:gd name="T24" fmla="*/ 111 w 671"/>
                <a:gd name="T25" fmla="*/ 6 h 257"/>
                <a:gd name="T26" fmla="*/ 103 w 671"/>
                <a:gd name="T27" fmla="*/ 6 h 257"/>
                <a:gd name="T28" fmla="*/ 94 w 671"/>
                <a:gd name="T29" fmla="*/ 6 h 257"/>
                <a:gd name="T30" fmla="*/ 85 w 671"/>
                <a:gd name="T31" fmla="*/ 6 h 257"/>
                <a:gd name="T32" fmla="*/ 75 w 671"/>
                <a:gd name="T33" fmla="*/ 7 h 257"/>
                <a:gd name="T34" fmla="*/ 65 w 671"/>
                <a:gd name="T35" fmla="*/ 8 h 257"/>
                <a:gd name="T36" fmla="*/ 55 w 671"/>
                <a:gd name="T37" fmla="*/ 12 h 257"/>
                <a:gd name="T38" fmla="*/ 45 w 671"/>
                <a:gd name="T39" fmla="*/ 16 h 257"/>
                <a:gd name="T40" fmla="*/ 35 w 671"/>
                <a:gd name="T41" fmla="*/ 21 h 257"/>
                <a:gd name="T42" fmla="*/ 26 w 671"/>
                <a:gd name="T43" fmla="*/ 28 h 257"/>
                <a:gd name="T44" fmla="*/ 17 w 671"/>
                <a:gd name="T45" fmla="*/ 35 h 257"/>
                <a:gd name="T46" fmla="*/ 10 w 671"/>
                <a:gd name="T47" fmla="*/ 42 h 257"/>
                <a:gd name="T48" fmla="*/ 5 w 671"/>
                <a:gd name="T49" fmla="*/ 48 h 257"/>
                <a:gd name="T50" fmla="*/ 1 w 671"/>
                <a:gd name="T51" fmla="*/ 53 h 257"/>
                <a:gd name="T52" fmla="*/ 0 w 671"/>
                <a:gd name="T53" fmla="*/ 59 h 257"/>
                <a:gd name="T54" fmla="*/ 1 w 671"/>
                <a:gd name="T55" fmla="*/ 61 h 257"/>
                <a:gd name="T56" fmla="*/ 4 w 671"/>
                <a:gd name="T57" fmla="*/ 63 h 257"/>
                <a:gd name="T58" fmla="*/ 8 w 671"/>
                <a:gd name="T59" fmla="*/ 64 h 257"/>
                <a:gd name="T60" fmla="*/ 14 w 671"/>
                <a:gd name="T61" fmla="*/ 64 h 257"/>
                <a:gd name="T62" fmla="*/ 18 w 671"/>
                <a:gd name="T63" fmla="*/ 64 h 257"/>
                <a:gd name="T64" fmla="*/ 22 w 671"/>
                <a:gd name="T65" fmla="*/ 63 h 257"/>
                <a:gd name="T66" fmla="*/ 26 w 671"/>
                <a:gd name="T67" fmla="*/ 63 h 257"/>
                <a:gd name="T68" fmla="*/ 27 w 671"/>
                <a:gd name="T69" fmla="*/ 63 h 257"/>
                <a:gd name="T70" fmla="*/ 136 w 671"/>
                <a:gd name="T71" fmla="*/ 36 h 257"/>
                <a:gd name="T72" fmla="*/ 136 w 671"/>
                <a:gd name="T73" fmla="*/ 36 h 2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1"/>
                <a:gd name="T112" fmla="*/ 0 h 257"/>
                <a:gd name="T113" fmla="*/ 671 w 671"/>
                <a:gd name="T114" fmla="*/ 257 h 2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1" h="257">
                  <a:moveTo>
                    <a:pt x="536" y="143"/>
                  </a:moveTo>
                  <a:lnTo>
                    <a:pt x="671" y="48"/>
                  </a:lnTo>
                  <a:lnTo>
                    <a:pt x="580" y="0"/>
                  </a:lnTo>
                  <a:lnTo>
                    <a:pt x="576" y="0"/>
                  </a:lnTo>
                  <a:lnTo>
                    <a:pt x="572" y="2"/>
                  </a:lnTo>
                  <a:lnTo>
                    <a:pt x="563" y="8"/>
                  </a:lnTo>
                  <a:lnTo>
                    <a:pt x="553" y="11"/>
                  </a:lnTo>
                  <a:lnTo>
                    <a:pt x="538" y="17"/>
                  </a:lnTo>
                  <a:lnTo>
                    <a:pt x="521" y="21"/>
                  </a:lnTo>
                  <a:lnTo>
                    <a:pt x="504" y="25"/>
                  </a:lnTo>
                  <a:lnTo>
                    <a:pt x="485" y="29"/>
                  </a:lnTo>
                  <a:lnTo>
                    <a:pt x="462" y="27"/>
                  </a:lnTo>
                  <a:lnTo>
                    <a:pt x="435" y="25"/>
                  </a:lnTo>
                  <a:lnTo>
                    <a:pt x="403" y="25"/>
                  </a:lnTo>
                  <a:lnTo>
                    <a:pt x="371" y="25"/>
                  </a:lnTo>
                  <a:lnTo>
                    <a:pt x="333" y="25"/>
                  </a:lnTo>
                  <a:lnTo>
                    <a:pt x="295" y="27"/>
                  </a:lnTo>
                  <a:lnTo>
                    <a:pt x="255" y="32"/>
                  </a:lnTo>
                  <a:lnTo>
                    <a:pt x="217" y="48"/>
                  </a:lnTo>
                  <a:lnTo>
                    <a:pt x="177" y="63"/>
                  </a:lnTo>
                  <a:lnTo>
                    <a:pt x="137" y="86"/>
                  </a:lnTo>
                  <a:lnTo>
                    <a:pt x="101" y="112"/>
                  </a:lnTo>
                  <a:lnTo>
                    <a:pt x="68" y="139"/>
                  </a:lnTo>
                  <a:lnTo>
                    <a:pt x="40" y="165"/>
                  </a:lnTo>
                  <a:lnTo>
                    <a:pt x="19" y="190"/>
                  </a:lnTo>
                  <a:lnTo>
                    <a:pt x="4" y="213"/>
                  </a:lnTo>
                  <a:lnTo>
                    <a:pt x="0" y="234"/>
                  </a:lnTo>
                  <a:lnTo>
                    <a:pt x="4" y="245"/>
                  </a:lnTo>
                  <a:lnTo>
                    <a:pt x="15" y="253"/>
                  </a:lnTo>
                  <a:lnTo>
                    <a:pt x="32" y="255"/>
                  </a:lnTo>
                  <a:lnTo>
                    <a:pt x="53" y="257"/>
                  </a:lnTo>
                  <a:lnTo>
                    <a:pt x="72" y="255"/>
                  </a:lnTo>
                  <a:lnTo>
                    <a:pt x="89" y="253"/>
                  </a:lnTo>
                  <a:lnTo>
                    <a:pt x="101" y="253"/>
                  </a:lnTo>
                  <a:lnTo>
                    <a:pt x="106" y="253"/>
                  </a:lnTo>
                  <a:lnTo>
                    <a:pt x="536" y="143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5" name="Freeform 1161"/>
            <p:cNvSpPr>
              <a:spLocks/>
            </p:cNvSpPr>
            <p:nvPr/>
          </p:nvSpPr>
          <p:spPr bwMode="auto">
            <a:xfrm>
              <a:off x="1245" y="1775"/>
              <a:ext cx="291" cy="203"/>
            </a:xfrm>
            <a:custGeom>
              <a:avLst/>
              <a:gdLst>
                <a:gd name="T0" fmla="*/ 1 w 458"/>
                <a:gd name="T1" fmla="*/ 82 h 319"/>
                <a:gd name="T2" fmla="*/ 0 w 458"/>
                <a:gd name="T3" fmla="*/ 80 h 319"/>
                <a:gd name="T4" fmla="*/ 0 w 458"/>
                <a:gd name="T5" fmla="*/ 75 h 319"/>
                <a:gd name="T6" fmla="*/ 0 w 458"/>
                <a:gd name="T7" fmla="*/ 68 h 319"/>
                <a:gd name="T8" fmla="*/ 1 w 458"/>
                <a:gd name="T9" fmla="*/ 60 h 319"/>
                <a:gd name="T10" fmla="*/ 2 w 458"/>
                <a:gd name="T11" fmla="*/ 50 h 319"/>
                <a:gd name="T12" fmla="*/ 4 w 458"/>
                <a:gd name="T13" fmla="*/ 40 h 319"/>
                <a:gd name="T14" fmla="*/ 7 w 458"/>
                <a:gd name="T15" fmla="*/ 31 h 319"/>
                <a:gd name="T16" fmla="*/ 12 w 458"/>
                <a:gd name="T17" fmla="*/ 23 h 319"/>
                <a:gd name="T18" fmla="*/ 18 w 458"/>
                <a:gd name="T19" fmla="*/ 16 h 319"/>
                <a:gd name="T20" fmla="*/ 26 w 458"/>
                <a:gd name="T21" fmla="*/ 10 h 319"/>
                <a:gd name="T22" fmla="*/ 36 w 458"/>
                <a:gd name="T23" fmla="*/ 5 h 319"/>
                <a:gd name="T24" fmla="*/ 45 w 458"/>
                <a:gd name="T25" fmla="*/ 3 h 319"/>
                <a:gd name="T26" fmla="*/ 55 w 458"/>
                <a:gd name="T27" fmla="*/ 0 h 319"/>
                <a:gd name="T28" fmla="*/ 65 w 458"/>
                <a:gd name="T29" fmla="*/ 0 h 319"/>
                <a:gd name="T30" fmla="*/ 74 w 458"/>
                <a:gd name="T31" fmla="*/ 1 h 319"/>
                <a:gd name="T32" fmla="*/ 82 w 458"/>
                <a:gd name="T33" fmla="*/ 5 h 319"/>
                <a:gd name="T34" fmla="*/ 88 w 458"/>
                <a:gd name="T35" fmla="*/ 10 h 319"/>
                <a:gd name="T36" fmla="*/ 95 w 458"/>
                <a:gd name="T37" fmla="*/ 17 h 319"/>
                <a:gd name="T38" fmla="*/ 101 w 458"/>
                <a:gd name="T39" fmla="*/ 23 h 319"/>
                <a:gd name="T40" fmla="*/ 106 w 458"/>
                <a:gd name="T41" fmla="*/ 29 h 319"/>
                <a:gd name="T42" fmla="*/ 111 w 458"/>
                <a:gd name="T43" fmla="*/ 36 h 319"/>
                <a:gd name="T44" fmla="*/ 114 w 458"/>
                <a:gd name="T45" fmla="*/ 41 h 319"/>
                <a:gd name="T46" fmla="*/ 116 w 458"/>
                <a:gd name="T47" fmla="*/ 44 h 319"/>
                <a:gd name="T48" fmla="*/ 118 w 458"/>
                <a:gd name="T49" fmla="*/ 45 h 319"/>
                <a:gd name="T50" fmla="*/ 108 w 458"/>
                <a:gd name="T51" fmla="*/ 49 h 319"/>
                <a:gd name="T52" fmla="*/ 81 w 458"/>
                <a:gd name="T53" fmla="*/ 49 h 319"/>
                <a:gd name="T54" fmla="*/ 81 w 458"/>
                <a:gd name="T55" fmla="*/ 47 h 319"/>
                <a:gd name="T56" fmla="*/ 81 w 458"/>
                <a:gd name="T57" fmla="*/ 44 h 319"/>
                <a:gd name="T58" fmla="*/ 81 w 458"/>
                <a:gd name="T59" fmla="*/ 38 h 319"/>
                <a:gd name="T60" fmla="*/ 82 w 458"/>
                <a:gd name="T61" fmla="*/ 31 h 319"/>
                <a:gd name="T62" fmla="*/ 81 w 458"/>
                <a:gd name="T63" fmla="*/ 24 h 319"/>
                <a:gd name="T64" fmla="*/ 80 w 458"/>
                <a:gd name="T65" fmla="*/ 17 h 319"/>
                <a:gd name="T66" fmla="*/ 76 w 458"/>
                <a:gd name="T67" fmla="*/ 11 h 319"/>
                <a:gd name="T68" fmla="*/ 72 w 458"/>
                <a:gd name="T69" fmla="*/ 7 h 319"/>
                <a:gd name="T70" fmla="*/ 66 w 458"/>
                <a:gd name="T71" fmla="*/ 4 h 319"/>
                <a:gd name="T72" fmla="*/ 60 w 458"/>
                <a:gd name="T73" fmla="*/ 3 h 319"/>
                <a:gd name="T74" fmla="*/ 54 w 458"/>
                <a:gd name="T75" fmla="*/ 3 h 319"/>
                <a:gd name="T76" fmla="*/ 48 w 458"/>
                <a:gd name="T77" fmla="*/ 5 h 319"/>
                <a:gd name="T78" fmla="*/ 41 w 458"/>
                <a:gd name="T79" fmla="*/ 7 h 319"/>
                <a:gd name="T80" fmla="*/ 36 w 458"/>
                <a:gd name="T81" fmla="*/ 10 h 319"/>
                <a:gd name="T82" fmla="*/ 32 w 458"/>
                <a:gd name="T83" fmla="*/ 13 h 319"/>
                <a:gd name="T84" fmla="*/ 27 w 458"/>
                <a:gd name="T85" fmla="*/ 16 h 319"/>
                <a:gd name="T86" fmla="*/ 24 w 458"/>
                <a:gd name="T87" fmla="*/ 20 h 319"/>
                <a:gd name="T88" fmla="*/ 22 w 458"/>
                <a:gd name="T89" fmla="*/ 25 h 319"/>
                <a:gd name="T90" fmla="*/ 22 w 458"/>
                <a:gd name="T91" fmla="*/ 31 h 319"/>
                <a:gd name="T92" fmla="*/ 22 w 458"/>
                <a:gd name="T93" fmla="*/ 38 h 319"/>
                <a:gd name="T94" fmla="*/ 24 w 458"/>
                <a:gd name="T95" fmla="*/ 44 h 319"/>
                <a:gd name="T96" fmla="*/ 25 w 458"/>
                <a:gd name="T97" fmla="*/ 50 h 319"/>
                <a:gd name="T98" fmla="*/ 27 w 458"/>
                <a:gd name="T99" fmla="*/ 54 h 319"/>
                <a:gd name="T100" fmla="*/ 30 w 458"/>
                <a:gd name="T101" fmla="*/ 57 h 319"/>
                <a:gd name="T102" fmla="*/ 26 w 458"/>
                <a:gd name="T103" fmla="*/ 58 h 319"/>
                <a:gd name="T104" fmla="*/ 23 w 458"/>
                <a:gd name="T105" fmla="*/ 59 h 319"/>
                <a:gd name="T106" fmla="*/ 19 w 458"/>
                <a:gd name="T107" fmla="*/ 60 h 319"/>
                <a:gd name="T108" fmla="*/ 17 w 458"/>
                <a:gd name="T109" fmla="*/ 63 h 319"/>
                <a:gd name="T110" fmla="*/ 14 w 458"/>
                <a:gd name="T111" fmla="*/ 64 h 319"/>
                <a:gd name="T112" fmla="*/ 13 w 458"/>
                <a:gd name="T113" fmla="*/ 66 h 319"/>
                <a:gd name="T114" fmla="*/ 11 w 458"/>
                <a:gd name="T115" fmla="*/ 66 h 319"/>
                <a:gd name="T116" fmla="*/ 11 w 458"/>
                <a:gd name="T117" fmla="*/ 67 h 319"/>
                <a:gd name="T118" fmla="*/ 1 w 458"/>
                <a:gd name="T119" fmla="*/ 82 h 319"/>
                <a:gd name="T120" fmla="*/ 1 w 458"/>
                <a:gd name="T121" fmla="*/ 82 h 31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58"/>
                <a:gd name="T184" fmla="*/ 0 h 319"/>
                <a:gd name="T185" fmla="*/ 458 w 458"/>
                <a:gd name="T186" fmla="*/ 319 h 31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58" h="319">
                  <a:moveTo>
                    <a:pt x="2" y="319"/>
                  </a:moveTo>
                  <a:lnTo>
                    <a:pt x="0" y="311"/>
                  </a:lnTo>
                  <a:lnTo>
                    <a:pt x="0" y="292"/>
                  </a:lnTo>
                  <a:lnTo>
                    <a:pt x="0" y="264"/>
                  </a:lnTo>
                  <a:lnTo>
                    <a:pt x="4" y="232"/>
                  </a:lnTo>
                  <a:lnTo>
                    <a:pt x="6" y="194"/>
                  </a:lnTo>
                  <a:lnTo>
                    <a:pt x="15" y="156"/>
                  </a:lnTo>
                  <a:lnTo>
                    <a:pt x="29" y="121"/>
                  </a:lnTo>
                  <a:lnTo>
                    <a:pt x="48" y="89"/>
                  </a:lnTo>
                  <a:lnTo>
                    <a:pt x="72" y="62"/>
                  </a:lnTo>
                  <a:lnTo>
                    <a:pt x="103" y="40"/>
                  </a:lnTo>
                  <a:lnTo>
                    <a:pt x="139" y="21"/>
                  </a:lnTo>
                  <a:lnTo>
                    <a:pt x="177" y="9"/>
                  </a:lnTo>
                  <a:lnTo>
                    <a:pt x="215" y="0"/>
                  </a:lnTo>
                  <a:lnTo>
                    <a:pt x="253" y="0"/>
                  </a:lnTo>
                  <a:lnTo>
                    <a:pt x="287" y="5"/>
                  </a:lnTo>
                  <a:lnTo>
                    <a:pt x="319" y="21"/>
                  </a:lnTo>
                  <a:lnTo>
                    <a:pt x="344" y="40"/>
                  </a:lnTo>
                  <a:lnTo>
                    <a:pt x="371" y="64"/>
                  </a:lnTo>
                  <a:lnTo>
                    <a:pt x="393" y="89"/>
                  </a:lnTo>
                  <a:lnTo>
                    <a:pt x="414" y="114"/>
                  </a:lnTo>
                  <a:lnTo>
                    <a:pt x="432" y="138"/>
                  </a:lnTo>
                  <a:lnTo>
                    <a:pt x="445" y="157"/>
                  </a:lnTo>
                  <a:lnTo>
                    <a:pt x="452" y="169"/>
                  </a:lnTo>
                  <a:lnTo>
                    <a:pt x="458" y="176"/>
                  </a:lnTo>
                  <a:lnTo>
                    <a:pt x="422" y="190"/>
                  </a:lnTo>
                  <a:lnTo>
                    <a:pt x="314" y="190"/>
                  </a:lnTo>
                  <a:lnTo>
                    <a:pt x="314" y="184"/>
                  </a:lnTo>
                  <a:lnTo>
                    <a:pt x="316" y="169"/>
                  </a:lnTo>
                  <a:lnTo>
                    <a:pt x="317" y="146"/>
                  </a:lnTo>
                  <a:lnTo>
                    <a:pt x="319" y="119"/>
                  </a:lnTo>
                  <a:lnTo>
                    <a:pt x="316" y="91"/>
                  </a:lnTo>
                  <a:lnTo>
                    <a:pt x="312" y="66"/>
                  </a:lnTo>
                  <a:lnTo>
                    <a:pt x="298" y="43"/>
                  </a:lnTo>
                  <a:lnTo>
                    <a:pt x="281" y="26"/>
                  </a:lnTo>
                  <a:lnTo>
                    <a:pt x="257" y="17"/>
                  </a:lnTo>
                  <a:lnTo>
                    <a:pt x="234" y="13"/>
                  </a:lnTo>
                  <a:lnTo>
                    <a:pt x="209" y="13"/>
                  </a:lnTo>
                  <a:lnTo>
                    <a:pt x="186" y="19"/>
                  </a:lnTo>
                  <a:lnTo>
                    <a:pt x="162" y="26"/>
                  </a:lnTo>
                  <a:lnTo>
                    <a:pt x="141" y="36"/>
                  </a:lnTo>
                  <a:lnTo>
                    <a:pt x="122" y="49"/>
                  </a:lnTo>
                  <a:lnTo>
                    <a:pt x="106" y="62"/>
                  </a:lnTo>
                  <a:lnTo>
                    <a:pt x="91" y="78"/>
                  </a:lnTo>
                  <a:lnTo>
                    <a:pt x="84" y="99"/>
                  </a:lnTo>
                  <a:lnTo>
                    <a:pt x="84" y="121"/>
                  </a:lnTo>
                  <a:lnTo>
                    <a:pt x="87" y="148"/>
                  </a:lnTo>
                  <a:lnTo>
                    <a:pt x="91" y="169"/>
                  </a:lnTo>
                  <a:lnTo>
                    <a:pt x="99" y="194"/>
                  </a:lnTo>
                  <a:lnTo>
                    <a:pt x="106" y="209"/>
                  </a:lnTo>
                  <a:lnTo>
                    <a:pt x="116" y="220"/>
                  </a:lnTo>
                  <a:lnTo>
                    <a:pt x="103" y="224"/>
                  </a:lnTo>
                  <a:lnTo>
                    <a:pt x="89" y="230"/>
                  </a:lnTo>
                  <a:lnTo>
                    <a:pt x="76" y="235"/>
                  </a:lnTo>
                  <a:lnTo>
                    <a:pt x="67" y="243"/>
                  </a:lnTo>
                  <a:lnTo>
                    <a:pt x="55" y="247"/>
                  </a:lnTo>
                  <a:lnTo>
                    <a:pt x="49" y="254"/>
                  </a:lnTo>
                  <a:lnTo>
                    <a:pt x="44" y="256"/>
                  </a:lnTo>
                  <a:lnTo>
                    <a:pt x="44" y="260"/>
                  </a:lnTo>
                  <a:lnTo>
                    <a:pt x="2" y="319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6" name="Freeform 1162"/>
            <p:cNvSpPr>
              <a:spLocks/>
            </p:cNvSpPr>
            <p:nvPr/>
          </p:nvSpPr>
          <p:spPr bwMode="auto">
            <a:xfrm>
              <a:off x="1282" y="1968"/>
              <a:ext cx="257" cy="326"/>
            </a:xfrm>
            <a:custGeom>
              <a:avLst/>
              <a:gdLst>
                <a:gd name="T0" fmla="*/ 0 w 407"/>
                <a:gd name="T1" fmla="*/ 32 h 513"/>
                <a:gd name="T2" fmla="*/ 1 w 407"/>
                <a:gd name="T3" fmla="*/ 32 h 513"/>
                <a:gd name="T4" fmla="*/ 3 w 407"/>
                <a:gd name="T5" fmla="*/ 28 h 513"/>
                <a:gd name="T6" fmla="*/ 7 w 407"/>
                <a:gd name="T7" fmla="*/ 24 h 513"/>
                <a:gd name="T8" fmla="*/ 11 w 407"/>
                <a:gd name="T9" fmla="*/ 20 h 513"/>
                <a:gd name="T10" fmla="*/ 16 w 407"/>
                <a:gd name="T11" fmla="*/ 15 h 513"/>
                <a:gd name="T12" fmla="*/ 19 w 407"/>
                <a:gd name="T13" fmla="*/ 11 h 513"/>
                <a:gd name="T14" fmla="*/ 22 w 407"/>
                <a:gd name="T15" fmla="*/ 7 h 513"/>
                <a:gd name="T16" fmla="*/ 23 w 407"/>
                <a:gd name="T17" fmla="*/ 6 h 513"/>
                <a:gd name="T18" fmla="*/ 26 w 407"/>
                <a:gd name="T19" fmla="*/ 5 h 513"/>
                <a:gd name="T20" fmla="*/ 34 w 407"/>
                <a:gd name="T21" fmla="*/ 4 h 513"/>
                <a:gd name="T22" fmla="*/ 45 w 407"/>
                <a:gd name="T23" fmla="*/ 3 h 513"/>
                <a:gd name="T24" fmla="*/ 60 w 407"/>
                <a:gd name="T25" fmla="*/ 2 h 513"/>
                <a:gd name="T26" fmla="*/ 73 w 407"/>
                <a:gd name="T27" fmla="*/ 1 h 513"/>
                <a:gd name="T28" fmla="*/ 86 w 407"/>
                <a:gd name="T29" fmla="*/ 0 h 513"/>
                <a:gd name="T30" fmla="*/ 94 w 407"/>
                <a:gd name="T31" fmla="*/ 0 h 513"/>
                <a:gd name="T32" fmla="*/ 98 w 407"/>
                <a:gd name="T33" fmla="*/ 0 h 513"/>
                <a:gd name="T34" fmla="*/ 102 w 407"/>
                <a:gd name="T35" fmla="*/ 46 h 513"/>
                <a:gd name="T36" fmla="*/ 79 w 407"/>
                <a:gd name="T37" fmla="*/ 127 h 513"/>
                <a:gd name="T38" fmla="*/ 78 w 407"/>
                <a:gd name="T39" fmla="*/ 127 h 513"/>
                <a:gd name="T40" fmla="*/ 76 w 407"/>
                <a:gd name="T41" fmla="*/ 129 h 513"/>
                <a:gd name="T42" fmla="*/ 75 w 407"/>
                <a:gd name="T43" fmla="*/ 129 h 513"/>
                <a:gd name="T44" fmla="*/ 73 w 407"/>
                <a:gd name="T45" fmla="*/ 130 h 513"/>
                <a:gd name="T46" fmla="*/ 71 w 407"/>
                <a:gd name="T47" fmla="*/ 130 h 513"/>
                <a:gd name="T48" fmla="*/ 69 w 407"/>
                <a:gd name="T49" fmla="*/ 132 h 513"/>
                <a:gd name="T50" fmla="*/ 66 w 407"/>
                <a:gd name="T51" fmla="*/ 132 h 513"/>
                <a:gd name="T52" fmla="*/ 63 w 407"/>
                <a:gd name="T53" fmla="*/ 132 h 513"/>
                <a:gd name="T54" fmla="*/ 58 w 407"/>
                <a:gd name="T55" fmla="*/ 132 h 513"/>
                <a:gd name="T56" fmla="*/ 54 w 407"/>
                <a:gd name="T57" fmla="*/ 132 h 513"/>
                <a:gd name="T58" fmla="*/ 50 w 407"/>
                <a:gd name="T59" fmla="*/ 130 h 513"/>
                <a:gd name="T60" fmla="*/ 46 w 407"/>
                <a:gd name="T61" fmla="*/ 130 h 513"/>
                <a:gd name="T62" fmla="*/ 44 w 407"/>
                <a:gd name="T63" fmla="*/ 130 h 513"/>
                <a:gd name="T64" fmla="*/ 44 w 407"/>
                <a:gd name="T65" fmla="*/ 130 h 513"/>
                <a:gd name="T66" fmla="*/ 26 w 407"/>
                <a:gd name="T67" fmla="*/ 114 h 513"/>
                <a:gd name="T68" fmla="*/ 28 w 407"/>
                <a:gd name="T69" fmla="*/ 89 h 513"/>
                <a:gd name="T70" fmla="*/ 17 w 407"/>
                <a:gd name="T71" fmla="*/ 65 h 513"/>
                <a:gd name="T72" fmla="*/ 0 w 407"/>
                <a:gd name="T73" fmla="*/ 32 h 513"/>
                <a:gd name="T74" fmla="*/ 0 w 407"/>
                <a:gd name="T75" fmla="*/ 32 h 51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07"/>
                <a:gd name="T115" fmla="*/ 0 h 513"/>
                <a:gd name="T116" fmla="*/ 407 w 407"/>
                <a:gd name="T117" fmla="*/ 513 h 51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07" h="513">
                  <a:moveTo>
                    <a:pt x="0" y="127"/>
                  </a:moveTo>
                  <a:lnTo>
                    <a:pt x="2" y="123"/>
                  </a:lnTo>
                  <a:lnTo>
                    <a:pt x="13" y="110"/>
                  </a:lnTo>
                  <a:lnTo>
                    <a:pt x="27" y="93"/>
                  </a:lnTo>
                  <a:lnTo>
                    <a:pt x="46" y="78"/>
                  </a:lnTo>
                  <a:lnTo>
                    <a:pt x="61" y="57"/>
                  </a:lnTo>
                  <a:lnTo>
                    <a:pt x="76" y="42"/>
                  </a:lnTo>
                  <a:lnTo>
                    <a:pt x="87" y="28"/>
                  </a:lnTo>
                  <a:lnTo>
                    <a:pt x="91" y="23"/>
                  </a:lnTo>
                  <a:lnTo>
                    <a:pt x="103" y="19"/>
                  </a:lnTo>
                  <a:lnTo>
                    <a:pt x="135" y="15"/>
                  </a:lnTo>
                  <a:lnTo>
                    <a:pt x="181" y="9"/>
                  </a:lnTo>
                  <a:lnTo>
                    <a:pt x="238" y="7"/>
                  </a:lnTo>
                  <a:lnTo>
                    <a:pt x="291" y="2"/>
                  </a:lnTo>
                  <a:lnTo>
                    <a:pt x="340" y="0"/>
                  </a:lnTo>
                  <a:lnTo>
                    <a:pt x="374" y="0"/>
                  </a:lnTo>
                  <a:lnTo>
                    <a:pt x="388" y="0"/>
                  </a:lnTo>
                  <a:lnTo>
                    <a:pt x="407" y="178"/>
                  </a:lnTo>
                  <a:lnTo>
                    <a:pt x="314" y="496"/>
                  </a:lnTo>
                  <a:lnTo>
                    <a:pt x="310" y="496"/>
                  </a:lnTo>
                  <a:lnTo>
                    <a:pt x="304" y="502"/>
                  </a:lnTo>
                  <a:lnTo>
                    <a:pt x="298" y="503"/>
                  </a:lnTo>
                  <a:lnTo>
                    <a:pt x="291" y="505"/>
                  </a:lnTo>
                  <a:lnTo>
                    <a:pt x="283" y="509"/>
                  </a:lnTo>
                  <a:lnTo>
                    <a:pt x="276" y="513"/>
                  </a:lnTo>
                  <a:lnTo>
                    <a:pt x="264" y="513"/>
                  </a:lnTo>
                  <a:lnTo>
                    <a:pt x="249" y="513"/>
                  </a:lnTo>
                  <a:lnTo>
                    <a:pt x="232" y="513"/>
                  </a:lnTo>
                  <a:lnTo>
                    <a:pt x="215" y="511"/>
                  </a:lnTo>
                  <a:lnTo>
                    <a:pt x="198" y="507"/>
                  </a:lnTo>
                  <a:lnTo>
                    <a:pt x="184" y="507"/>
                  </a:lnTo>
                  <a:lnTo>
                    <a:pt x="175" y="505"/>
                  </a:lnTo>
                  <a:lnTo>
                    <a:pt x="173" y="505"/>
                  </a:lnTo>
                  <a:lnTo>
                    <a:pt x="103" y="443"/>
                  </a:lnTo>
                  <a:lnTo>
                    <a:pt x="112" y="346"/>
                  </a:lnTo>
                  <a:lnTo>
                    <a:pt x="66" y="253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7" name="Freeform 1163"/>
            <p:cNvSpPr>
              <a:spLocks/>
            </p:cNvSpPr>
            <p:nvPr/>
          </p:nvSpPr>
          <p:spPr bwMode="auto">
            <a:xfrm>
              <a:off x="1269" y="1937"/>
              <a:ext cx="295" cy="349"/>
            </a:xfrm>
            <a:custGeom>
              <a:avLst/>
              <a:gdLst>
                <a:gd name="T0" fmla="*/ 0 w 466"/>
                <a:gd name="T1" fmla="*/ 39 h 552"/>
                <a:gd name="T2" fmla="*/ 2 w 466"/>
                <a:gd name="T3" fmla="*/ 45 h 552"/>
                <a:gd name="T4" fmla="*/ 7 w 466"/>
                <a:gd name="T5" fmla="*/ 53 h 552"/>
                <a:gd name="T6" fmla="*/ 16 w 466"/>
                <a:gd name="T7" fmla="*/ 59 h 552"/>
                <a:gd name="T8" fmla="*/ 30 w 466"/>
                <a:gd name="T9" fmla="*/ 58 h 552"/>
                <a:gd name="T10" fmla="*/ 43 w 466"/>
                <a:gd name="T11" fmla="*/ 49 h 552"/>
                <a:gd name="T12" fmla="*/ 53 w 466"/>
                <a:gd name="T13" fmla="*/ 39 h 552"/>
                <a:gd name="T14" fmla="*/ 58 w 466"/>
                <a:gd name="T15" fmla="*/ 31 h 552"/>
                <a:gd name="T16" fmla="*/ 82 w 466"/>
                <a:gd name="T17" fmla="*/ 25 h 552"/>
                <a:gd name="T18" fmla="*/ 85 w 466"/>
                <a:gd name="T19" fmla="*/ 21 h 552"/>
                <a:gd name="T20" fmla="*/ 88 w 466"/>
                <a:gd name="T21" fmla="*/ 16 h 552"/>
                <a:gd name="T22" fmla="*/ 92 w 466"/>
                <a:gd name="T23" fmla="*/ 19 h 552"/>
                <a:gd name="T24" fmla="*/ 97 w 466"/>
                <a:gd name="T25" fmla="*/ 22 h 552"/>
                <a:gd name="T26" fmla="*/ 101 w 466"/>
                <a:gd name="T27" fmla="*/ 49 h 552"/>
                <a:gd name="T28" fmla="*/ 100 w 466"/>
                <a:gd name="T29" fmla="*/ 59 h 552"/>
                <a:gd name="T30" fmla="*/ 92 w 466"/>
                <a:gd name="T31" fmla="*/ 72 h 552"/>
                <a:gd name="T32" fmla="*/ 87 w 466"/>
                <a:gd name="T33" fmla="*/ 82 h 552"/>
                <a:gd name="T34" fmla="*/ 94 w 466"/>
                <a:gd name="T35" fmla="*/ 90 h 552"/>
                <a:gd name="T36" fmla="*/ 88 w 466"/>
                <a:gd name="T37" fmla="*/ 107 h 552"/>
                <a:gd name="T38" fmla="*/ 60 w 466"/>
                <a:gd name="T39" fmla="*/ 106 h 552"/>
                <a:gd name="T40" fmla="*/ 55 w 466"/>
                <a:gd name="T41" fmla="*/ 107 h 552"/>
                <a:gd name="T42" fmla="*/ 61 w 466"/>
                <a:gd name="T43" fmla="*/ 111 h 552"/>
                <a:gd name="T44" fmla="*/ 67 w 466"/>
                <a:gd name="T45" fmla="*/ 116 h 552"/>
                <a:gd name="T46" fmla="*/ 73 w 466"/>
                <a:gd name="T47" fmla="*/ 123 h 552"/>
                <a:gd name="T48" fmla="*/ 78 w 466"/>
                <a:gd name="T49" fmla="*/ 128 h 552"/>
                <a:gd name="T50" fmla="*/ 82 w 466"/>
                <a:gd name="T51" fmla="*/ 134 h 552"/>
                <a:gd name="T52" fmla="*/ 82 w 466"/>
                <a:gd name="T53" fmla="*/ 138 h 552"/>
                <a:gd name="T54" fmla="*/ 84 w 466"/>
                <a:gd name="T55" fmla="*/ 140 h 552"/>
                <a:gd name="T56" fmla="*/ 97 w 466"/>
                <a:gd name="T57" fmla="*/ 113 h 552"/>
                <a:gd name="T58" fmla="*/ 99 w 466"/>
                <a:gd name="T59" fmla="*/ 111 h 552"/>
                <a:gd name="T60" fmla="*/ 104 w 466"/>
                <a:gd name="T61" fmla="*/ 109 h 552"/>
                <a:gd name="T62" fmla="*/ 105 w 466"/>
                <a:gd name="T63" fmla="*/ 104 h 552"/>
                <a:gd name="T64" fmla="*/ 109 w 466"/>
                <a:gd name="T65" fmla="*/ 93 h 552"/>
                <a:gd name="T66" fmla="*/ 112 w 466"/>
                <a:gd name="T67" fmla="*/ 80 h 552"/>
                <a:gd name="T68" fmla="*/ 116 w 466"/>
                <a:gd name="T69" fmla="*/ 67 h 552"/>
                <a:gd name="T70" fmla="*/ 117 w 466"/>
                <a:gd name="T71" fmla="*/ 56 h 552"/>
                <a:gd name="T72" fmla="*/ 118 w 466"/>
                <a:gd name="T73" fmla="*/ 47 h 552"/>
                <a:gd name="T74" fmla="*/ 117 w 466"/>
                <a:gd name="T75" fmla="*/ 42 h 552"/>
                <a:gd name="T76" fmla="*/ 116 w 466"/>
                <a:gd name="T77" fmla="*/ 37 h 552"/>
                <a:gd name="T78" fmla="*/ 115 w 466"/>
                <a:gd name="T79" fmla="*/ 32 h 552"/>
                <a:gd name="T80" fmla="*/ 115 w 466"/>
                <a:gd name="T81" fmla="*/ 29 h 552"/>
                <a:gd name="T82" fmla="*/ 113 w 466"/>
                <a:gd name="T83" fmla="*/ 27 h 552"/>
                <a:gd name="T84" fmla="*/ 110 w 466"/>
                <a:gd name="T85" fmla="*/ 6 h 552"/>
                <a:gd name="T86" fmla="*/ 73 w 466"/>
                <a:gd name="T87" fmla="*/ 0 h 552"/>
                <a:gd name="T88" fmla="*/ 66 w 466"/>
                <a:gd name="T89" fmla="*/ 0 h 552"/>
                <a:gd name="T90" fmla="*/ 53 w 466"/>
                <a:gd name="T91" fmla="*/ 1 h 552"/>
                <a:gd name="T92" fmla="*/ 38 w 466"/>
                <a:gd name="T93" fmla="*/ 4 h 552"/>
                <a:gd name="T94" fmla="*/ 23 w 466"/>
                <a:gd name="T95" fmla="*/ 11 h 552"/>
                <a:gd name="T96" fmla="*/ 12 w 466"/>
                <a:gd name="T97" fmla="*/ 21 h 552"/>
                <a:gd name="T98" fmla="*/ 4 w 466"/>
                <a:gd name="T99" fmla="*/ 30 h 552"/>
                <a:gd name="T100" fmla="*/ 1 w 466"/>
                <a:gd name="T101" fmla="*/ 37 h 552"/>
                <a:gd name="T102" fmla="*/ 0 w 466"/>
                <a:gd name="T103" fmla="*/ 38 h 5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66"/>
                <a:gd name="T157" fmla="*/ 0 h 552"/>
                <a:gd name="T158" fmla="*/ 466 w 466"/>
                <a:gd name="T159" fmla="*/ 552 h 5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66" h="552">
                  <a:moveTo>
                    <a:pt x="0" y="151"/>
                  </a:moveTo>
                  <a:lnTo>
                    <a:pt x="0" y="152"/>
                  </a:lnTo>
                  <a:lnTo>
                    <a:pt x="4" y="164"/>
                  </a:lnTo>
                  <a:lnTo>
                    <a:pt x="8" y="177"/>
                  </a:lnTo>
                  <a:lnTo>
                    <a:pt x="17" y="196"/>
                  </a:lnTo>
                  <a:lnTo>
                    <a:pt x="29" y="211"/>
                  </a:lnTo>
                  <a:lnTo>
                    <a:pt x="46" y="227"/>
                  </a:lnTo>
                  <a:lnTo>
                    <a:pt x="65" y="234"/>
                  </a:lnTo>
                  <a:lnTo>
                    <a:pt x="93" y="238"/>
                  </a:lnTo>
                  <a:lnTo>
                    <a:pt x="118" y="228"/>
                  </a:lnTo>
                  <a:lnTo>
                    <a:pt x="146" y="215"/>
                  </a:lnTo>
                  <a:lnTo>
                    <a:pt x="169" y="194"/>
                  </a:lnTo>
                  <a:lnTo>
                    <a:pt x="192" y="175"/>
                  </a:lnTo>
                  <a:lnTo>
                    <a:pt x="209" y="152"/>
                  </a:lnTo>
                  <a:lnTo>
                    <a:pt x="222" y="135"/>
                  </a:lnTo>
                  <a:lnTo>
                    <a:pt x="230" y="124"/>
                  </a:lnTo>
                  <a:lnTo>
                    <a:pt x="234" y="120"/>
                  </a:lnTo>
                  <a:lnTo>
                    <a:pt x="325" y="101"/>
                  </a:lnTo>
                  <a:lnTo>
                    <a:pt x="327" y="95"/>
                  </a:lnTo>
                  <a:lnTo>
                    <a:pt x="333" y="84"/>
                  </a:lnTo>
                  <a:lnTo>
                    <a:pt x="338" y="71"/>
                  </a:lnTo>
                  <a:lnTo>
                    <a:pt x="346" y="65"/>
                  </a:lnTo>
                  <a:lnTo>
                    <a:pt x="352" y="65"/>
                  </a:lnTo>
                  <a:lnTo>
                    <a:pt x="365" y="74"/>
                  </a:lnTo>
                  <a:lnTo>
                    <a:pt x="375" y="84"/>
                  </a:lnTo>
                  <a:lnTo>
                    <a:pt x="380" y="88"/>
                  </a:lnTo>
                  <a:lnTo>
                    <a:pt x="414" y="175"/>
                  </a:lnTo>
                  <a:lnTo>
                    <a:pt x="399" y="196"/>
                  </a:lnTo>
                  <a:lnTo>
                    <a:pt x="352" y="223"/>
                  </a:lnTo>
                  <a:lnTo>
                    <a:pt x="395" y="236"/>
                  </a:lnTo>
                  <a:lnTo>
                    <a:pt x="388" y="282"/>
                  </a:lnTo>
                  <a:lnTo>
                    <a:pt x="361" y="285"/>
                  </a:lnTo>
                  <a:lnTo>
                    <a:pt x="297" y="310"/>
                  </a:lnTo>
                  <a:lnTo>
                    <a:pt x="344" y="322"/>
                  </a:lnTo>
                  <a:lnTo>
                    <a:pt x="380" y="333"/>
                  </a:lnTo>
                  <a:lnTo>
                    <a:pt x="369" y="354"/>
                  </a:lnTo>
                  <a:lnTo>
                    <a:pt x="376" y="394"/>
                  </a:lnTo>
                  <a:lnTo>
                    <a:pt x="348" y="426"/>
                  </a:lnTo>
                  <a:lnTo>
                    <a:pt x="289" y="426"/>
                  </a:lnTo>
                  <a:lnTo>
                    <a:pt x="234" y="419"/>
                  </a:lnTo>
                  <a:lnTo>
                    <a:pt x="205" y="417"/>
                  </a:lnTo>
                  <a:lnTo>
                    <a:pt x="217" y="426"/>
                  </a:lnTo>
                  <a:lnTo>
                    <a:pt x="224" y="432"/>
                  </a:lnTo>
                  <a:lnTo>
                    <a:pt x="238" y="441"/>
                  </a:lnTo>
                  <a:lnTo>
                    <a:pt x="249" y="451"/>
                  </a:lnTo>
                  <a:lnTo>
                    <a:pt x="264" y="460"/>
                  </a:lnTo>
                  <a:lnTo>
                    <a:pt x="276" y="472"/>
                  </a:lnTo>
                  <a:lnTo>
                    <a:pt x="289" y="485"/>
                  </a:lnTo>
                  <a:lnTo>
                    <a:pt x="298" y="496"/>
                  </a:lnTo>
                  <a:lnTo>
                    <a:pt x="308" y="508"/>
                  </a:lnTo>
                  <a:lnTo>
                    <a:pt x="314" y="519"/>
                  </a:lnTo>
                  <a:lnTo>
                    <a:pt x="321" y="531"/>
                  </a:lnTo>
                  <a:lnTo>
                    <a:pt x="321" y="538"/>
                  </a:lnTo>
                  <a:lnTo>
                    <a:pt x="325" y="546"/>
                  </a:lnTo>
                  <a:lnTo>
                    <a:pt x="327" y="548"/>
                  </a:lnTo>
                  <a:lnTo>
                    <a:pt x="329" y="552"/>
                  </a:lnTo>
                  <a:lnTo>
                    <a:pt x="367" y="534"/>
                  </a:lnTo>
                  <a:lnTo>
                    <a:pt x="384" y="445"/>
                  </a:lnTo>
                  <a:lnTo>
                    <a:pt x="386" y="443"/>
                  </a:lnTo>
                  <a:lnTo>
                    <a:pt x="392" y="439"/>
                  </a:lnTo>
                  <a:lnTo>
                    <a:pt x="399" y="436"/>
                  </a:lnTo>
                  <a:lnTo>
                    <a:pt x="409" y="430"/>
                  </a:lnTo>
                  <a:lnTo>
                    <a:pt x="413" y="420"/>
                  </a:lnTo>
                  <a:lnTo>
                    <a:pt x="416" y="409"/>
                  </a:lnTo>
                  <a:lnTo>
                    <a:pt x="422" y="388"/>
                  </a:lnTo>
                  <a:lnTo>
                    <a:pt x="430" y="367"/>
                  </a:lnTo>
                  <a:lnTo>
                    <a:pt x="437" y="341"/>
                  </a:lnTo>
                  <a:lnTo>
                    <a:pt x="443" y="316"/>
                  </a:lnTo>
                  <a:lnTo>
                    <a:pt x="449" y="289"/>
                  </a:lnTo>
                  <a:lnTo>
                    <a:pt x="456" y="265"/>
                  </a:lnTo>
                  <a:lnTo>
                    <a:pt x="460" y="240"/>
                  </a:lnTo>
                  <a:lnTo>
                    <a:pt x="462" y="223"/>
                  </a:lnTo>
                  <a:lnTo>
                    <a:pt x="464" y="202"/>
                  </a:lnTo>
                  <a:lnTo>
                    <a:pt x="466" y="189"/>
                  </a:lnTo>
                  <a:lnTo>
                    <a:pt x="464" y="175"/>
                  </a:lnTo>
                  <a:lnTo>
                    <a:pt x="462" y="164"/>
                  </a:lnTo>
                  <a:lnTo>
                    <a:pt x="462" y="152"/>
                  </a:lnTo>
                  <a:lnTo>
                    <a:pt x="460" y="145"/>
                  </a:lnTo>
                  <a:lnTo>
                    <a:pt x="456" y="135"/>
                  </a:lnTo>
                  <a:lnTo>
                    <a:pt x="454" y="128"/>
                  </a:lnTo>
                  <a:lnTo>
                    <a:pt x="452" y="120"/>
                  </a:lnTo>
                  <a:lnTo>
                    <a:pt x="451" y="116"/>
                  </a:lnTo>
                  <a:lnTo>
                    <a:pt x="447" y="109"/>
                  </a:lnTo>
                  <a:lnTo>
                    <a:pt x="447" y="107"/>
                  </a:lnTo>
                  <a:lnTo>
                    <a:pt x="460" y="88"/>
                  </a:lnTo>
                  <a:lnTo>
                    <a:pt x="433" y="25"/>
                  </a:lnTo>
                  <a:lnTo>
                    <a:pt x="297" y="2"/>
                  </a:lnTo>
                  <a:lnTo>
                    <a:pt x="291" y="0"/>
                  </a:lnTo>
                  <a:lnTo>
                    <a:pt x="279" y="0"/>
                  </a:lnTo>
                  <a:lnTo>
                    <a:pt x="260" y="0"/>
                  </a:lnTo>
                  <a:lnTo>
                    <a:pt x="238" y="2"/>
                  </a:lnTo>
                  <a:lnTo>
                    <a:pt x="209" y="2"/>
                  </a:lnTo>
                  <a:lnTo>
                    <a:pt x="179" y="10"/>
                  </a:lnTo>
                  <a:lnTo>
                    <a:pt x="148" y="17"/>
                  </a:lnTo>
                  <a:lnTo>
                    <a:pt x="122" y="31"/>
                  </a:lnTo>
                  <a:lnTo>
                    <a:pt x="93" y="46"/>
                  </a:lnTo>
                  <a:lnTo>
                    <a:pt x="68" y="65"/>
                  </a:lnTo>
                  <a:lnTo>
                    <a:pt x="48" y="84"/>
                  </a:lnTo>
                  <a:lnTo>
                    <a:pt x="32" y="105"/>
                  </a:lnTo>
                  <a:lnTo>
                    <a:pt x="17" y="120"/>
                  </a:lnTo>
                  <a:lnTo>
                    <a:pt x="8" y="135"/>
                  </a:lnTo>
                  <a:lnTo>
                    <a:pt x="2" y="145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8" name="Freeform 1164"/>
            <p:cNvSpPr>
              <a:spLocks/>
            </p:cNvSpPr>
            <p:nvPr/>
          </p:nvSpPr>
          <p:spPr bwMode="auto">
            <a:xfrm>
              <a:off x="1263" y="1944"/>
              <a:ext cx="136" cy="222"/>
            </a:xfrm>
            <a:custGeom>
              <a:avLst/>
              <a:gdLst>
                <a:gd name="T0" fmla="*/ 54 w 214"/>
                <a:gd name="T1" fmla="*/ 1 h 350"/>
                <a:gd name="T2" fmla="*/ 55 w 214"/>
                <a:gd name="T3" fmla="*/ 3 h 350"/>
                <a:gd name="T4" fmla="*/ 55 w 214"/>
                <a:gd name="T5" fmla="*/ 8 h 350"/>
                <a:gd name="T6" fmla="*/ 53 w 214"/>
                <a:gd name="T7" fmla="*/ 15 h 350"/>
                <a:gd name="T8" fmla="*/ 50 w 214"/>
                <a:gd name="T9" fmla="*/ 22 h 350"/>
                <a:gd name="T10" fmla="*/ 47 w 214"/>
                <a:gd name="T11" fmla="*/ 29 h 350"/>
                <a:gd name="T12" fmla="*/ 45 w 214"/>
                <a:gd name="T13" fmla="*/ 34 h 350"/>
                <a:gd name="T14" fmla="*/ 44 w 214"/>
                <a:gd name="T15" fmla="*/ 32 h 350"/>
                <a:gd name="T16" fmla="*/ 39 w 214"/>
                <a:gd name="T17" fmla="*/ 26 h 350"/>
                <a:gd name="T18" fmla="*/ 32 w 214"/>
                <a:gd name="T19" fmla="*/ 23 h 350"/>
                <a:gd name="T20" fmla="*/ 28 w 214"/>
                <a:gd name="T21" fmla="*/ 28 h 350"/>
                <a:gd name="T22" fmla="*/ 26 w 214"/>
                <a:gd name="T23" fmla="*/ 31 h 350"/>
                <a:gd name="T24" fmla="*/ 24 w 214"/>
                <a:gd name="T25" fmla="*/ 36 h 350"/>
                <a:gd name="T26" fmla="*/ 24 w 214"/>
                <a:gd name="T27" fmla="*/ 40 h 350"/>
                <a:gd name="T28" fmla="*/ 24 w 214"/>
                <a:gd name="T29" fmla="*/ 44 h 350"/>
                <a:gd name="T30" fmla="*/ 26 w 214"/>
                <a:gd name="T31" fmla="*/ 48 h 350"/>
                <a:gd name="T32" fmla="*/ 29 w 214"/>
                <a:gd name="T33" fmla="*/ 52 h 350"/>
                <a:gd name="T34" fmla="*/ 33 w 214"/>
                <a:gd name="T35" fmla="*/ 55 h 350"/>
                <a:gd name="T36" fmla="*/ 39 w 214"/>
                <a:gd name="T37" fmla="*/ 58 h 350"/>
                <a:gd name="T38" fmla="*/ 41 w 214"/>
                <a:gd name="T39" fmla="*/ 60 h 350"/>
                <a:gd name="T40" fmla="*/ 41 w 214"/>
                <a:gd name="T41" fmla="*/ 64 h 350"/>
                <a:gd name="T42" fmla="*/ 41 w 214"/>
                <a:gd name="T43" fmla="*/ 70 h 350"/>
                <a:gd name="T44" fmla="*/ 41 w 214"/>
                <a:gd name="T45" fmla="*/ 76 h 350"/>
                <a:gd name="T46" fmla="*/ 38 w 214"/>
                <a:gd name="T47" fmla="*/ 81 h 350"/>
                <a:gd name="T48" fmla="*/ 36 w 214"/>
                <a:gd name="T49" fmla="*/ 85 h 350"/>
                <a:gd name="T50" fmla="*/ 32 w 214"/>
                <a:gd name="T51" fmla="*/ 89 h 350"/>
                <a:gd name="T52" fmla="*/ 29 w 214"/>
                <a:gd name="T53" fmla="*/ 85 h 350"/>
                <a:gd name="T54" fmla="*/ 20 w 214"/>
                <a:gd name="T55" fmla="*/ 74 h 350"/>
                <a:gd name="T56" fmla="*/ 10 w 214"/>
                <a:gd name="T57" fmla="*/ 62 h 350"/>
                <a:gd name="T58" fmla="*/ 3 w 214"/>
                <a:gd name="T59" fmla="*/ 49 h 350"/>
                <a:gd name="T60" fmla="*/ 0 w 214"/>
                <a:gd name="T61" fmla="*/ 38 h 350"/>
                <a:gd name="T62" fmla="*/ 1 w 214"/>
                <a:gd name="T63" fmla="*/ 32 h 350"/>
                <a:gd name="T64" fmla="*/ 4 w 214"/>
                <a:gd name="T65" fmla="*/ 28 h 350"/>
                <a:gd name="T66" fmla="*/ 5 w 214"/>
                <a:gd name="T67" fmla="*/ 28 h 350"/>
                <a:gd name="T68" fmla="*/ 6 w 214"/>
                <a:gd name="T69" fmla="*/ 25 h 350"/>
                <a:gd name="T70" fmla="*/ 10 w 214"/>
                <a:gd name="T71" fmla="*/ 20 h 350"/>
                <a:gd name="T72" fmla="*/ 16 w 214"/>
                <a:gd name="T73" fmla="*/ 13 h 350"/>
                <a:gd name="T74" fmla="*/ 24 w 214"/>
                <a:gd name="T75" fmla="*/ 7 h 350"/>
                <a:gd name="T76" fmla="*/ 34 w 214"/>
                <a:gd name="T77" fmla="*/ 3 h 350"/>
                <a:gd name="T78" fmla="*/ 44 w 214"/>
                <a:gd name="T79" fmla="*/ 1 h 350"/>
                <a:gd name="T80" fmla="*/ 51 w 214"/>
                <a:gd name="T81" fmla="*/ 0 h 350"/>
                <a:gd name="T82" fmla="*/ 54 w 214"/>
                <a:gd name="T83" fmla="*/ 0 h 3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4"/>
                <a:gd name="T127" fmla="*/ 0 h 350"/>
                <a:gd name="T128" fmla="*/ 214 w 214"/>
                <a:gd name="T129" fmla="*/ 350 h 3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4" h="350">
                  <a:moveTo>
                    <a:pt x="211" y="0"/>
                  </a:moveTo>
                  <a:lnTo>
                    <a:pt x="211" y="2"/>
                  </a:lnTo>
                  <a:lnTo>
                    <a:pt x="214" y="9"/>
                  </a:lnTo>
                  <a:lnTo>
                    <a:pt x="214" y="13"/>
                  </a:lnTo>
                  <a:lnTo>
                    <a:pt x="214" y="23"/>
                  </a:lnTo>
                  <a:lnTo>
                    <a:pt x="212" y="32"/>
                  </a:lnTo>
                  <a:lnTo>
                    <a:pt x="211" y="45"/>
                  </a:lnTo>
                  <a:lnTo>
                    <a:pt x="205" y="57"/>
                  </a:lnTo>
                  <a:lnTo>
                    <a:pt x="201" y="70"/>
                  </a:lnTo>
                  <a:lnTo>
                    <a:pt x="195" y="85"/>
                  </a:lnTo>
                  <a:lnTo>
                    <a:pt x="190" y="101"/>
                  </a:lnTo>
                  <a:lnTo>
                    <a:pt x="184" y="112"/>
                  </a:lnTo>
                  <a:lnTo>
                    <a:pt x="180" y="123"/>
                  </a:lnTo>
                  <a:lnTo>
                    <a:pt x="176" y="131"/>
                  </a:lnTo>
                  <a:lnTo>
                    <a:pt x="176" y="133"/>
                  </a:lnTo>
                  <a:lnTo>
                    <a:pt x="173" y="127"/>
                  </a:lnTo>
                  <a:lnTo>
                    <a:pt x="165" y="116"/>
                  </a:lnTo>
                  <a:lnTo>
                    <a:pt x="152" y="102"/>
                  </a:lnTo>
                  <a:lnTo>
                    <a:pt x="140" y="95"/>
                  </a:lnTo>
                  <a:lnTo>
                    <a:pt x="125" y="93"/>
                  </a:lnTo>
                  <a:lnTo>
                    <a:pt x="115" y="102"/>
                  </a:lnTo>
                  <a:lnTo>
                    <a:pt x="110" y="108"/>
                  </a:lnTo>
                  <a:lnTo>
                    <a:pt x="106" y="116"/>
                  </a:lnTo>
                  <a:lnTo>
                    <a:pt x="102" y="123"/>
                  </a:lnTo>
                  <a:lnTo>
                    <a:pt x="100" y="133"/>
                  </a:lnTo>
                  <a:lnTo>
                    <a:pt x="95" y="140"/>
                  </a:lnTo>
                  <a:lnTo>
                    <a:pt x="95" y="148"/>
                  </a:lnTo>
                  <a:lnTo>
                    <a:pt x="93" y="156"/>
                  </a:lnTo>
                  <a:lnTo>
                    <a:pt x="95" y="165"/>
                  </a:lnTo>
                  <a:lnTo>
                    <a:pt x="95" y="173"/>
                  </a:lnTo>
                  <a:lnTo>
                    <a:pt x="96" y="180"/>
                  </a:lnTo>
                  <a:lnTo>
                    <a:pt x="100" y="188"/>
                  </a:lnTo>
                  <a:lnTo>
                    <a:pt x="108" y="197"/>
                  </a:lnTo>
                  <a:lnTo>
                    <a:pt x="112" y="203"/>
                  </a:lnTo>
                  <a:lnTo>
                    <a:pt x="121" y="211"/>
                  </a:lnTo>
                  <a:lnTo>
                    <a:pt x="129" y="215"/>
                  </a:lnTo>
                  <a:lnTo>
                    <a:pt x="138" y="220"/>
                  </a:lnTo>
                  <a:lnTo>
                    <a:pt x="152" y="226"/>
                  </a:lnTo>
                  <a:lnTo>
                    <a:pt x="157" y="230"/>
                  </a:lnTo>
                  <a:lnTo>
                    <a:pt x="157" y="235"/>
                  </a:lnTo>
                  <a:lnTo>
                    <a:pt x="159" y="243"/>
                  </a:lnTo>
                  <a:lnTo>
                    <a:pt x="161" y="251"/>
                  </a:lnTo>
                  <a:lnTo>
                    <a:pt x="161" y="260"/>
                  </a:lnTo>
                  <a:lnTo>
                    <a:pt x="161" y="273"/>
                  </a:lnTo>
                  <a:lnTo>
                    <a:pt x="159" y="285"/>
                  </a:lnTo>
                  <a:lnTo>
                    <a:pt x="159" y="298"/>
                  </a:lnTo>
                  <a:lnTo>
                    <a:pt x="155" y="306"/>
                  </a:lnTo>
                  <a:lnTo>
                    <a:pt x="150" y="317"/>
                  </a:lnTo>
                  <a:lnTo>
                    <a:pt x="146" y="325"/>
                  </a:lnTo>
                  <a:lnTo>
                    <a:pt x="142" y="334"/>
                  </a:lnTo>
                  <a:lnTo>
                    <a:pt x="131" y="346"/>
                  </a:lnTo>
                  <a:lnTo>
                    <a:pt x="127" y="350"/>
                  </a:lnTo>
                  <a:lnTo>
                    <a:pt x="123" y="346"/>
                  </a:lnTo>
                  <a:lnTo>
                    <a:pt x="112" y="332"/>
                  </a:lnTo>
                  <a:lnTo>
                    <a:pt x="95" y="313"/>
                  </a:lnTo>
                  <a:lnTo>
                    <a:pt x="77" y="292"/>
                  </a:lnTo>
                  <a:lnTo>
                    <a:pt x="57" y="266"/>
                  </a:lnTo>
                  <a:lnTo>
                    <a:pt x="39" y="241"/>
                  </a:lnTo>
                  <a:lnTo>
                    <a:pt x="22" y="213"/>
                  </a:lnTo>
                  <a:lnTo>
                    <a:pt x="11" y="190"/>
                  </a:lnTo>
                  <a:lnTo>
                    <a:pt x="1" y="167"/>
                  </a:lnTo>
                  <a:lnTo>
                    <a:pt x="0" y="150"/>
                  </a:lnTo>
                  <a:lnTo>
                    <a:pt x="0" y="137"/>
                  </a:lnTo>
                  <a:lnTo>
                    <a:pt x="5" y="125"/>
                  </a:lnTo>
                  <a:lnTo>
                    <a:pt x="9" y="116"/>
                  </a:lnTo>
                  <a:lnTo>
                    <a:pt x="15" y="110"/>
                  </a:lnTo>
                  <a:lnTo>
                    <a:pt x="17" y="108"/>
                  </a:lnTo>
                  <a:lnTo>
                    <a:pt x="20" y="108"/>
                  </a:lnTo>
                  <a:lnTo>
                    <a:pt x="20" y="104"/>
                  </a:lnTo>
                  <a:lnTo>
                    <a:pt x="24" y="99"/>
                  </a:lnTo>
                  <a:lnTo>
                    <a:pt x="30" y="87"/>
                  </a:lnTo>
                  <a:lnTo>
                    <a:pt x="39" y="78"/>
                  </a:lnTo>
                  <a:lnTo>
                    <a:pt x="49" y="64"/>
                  </a:lnTo>
                  <a:lnTo>
                    <a:pt x="62" y="51"/>
                  </a:lnTo>
                  <a:lnTo>
                    <a:pt x="77" y="38"/>
                  </a:lnTo>
                  <a:lnTo>
                    <a:pt x="95" y="28"/>
                  </a:lnTo>
                  <a:lnTo>
                    <a:pt x="112" y="17"/>
                  </a:lnTo>
                  <a:lnTo>
                    <a:pt x="133" y="11"/>
                  </a:lnTo>
                  <a:lnTo>
                    <a:pt x="150" y="5"/>
                  </a:lnTo>
                  <a:lnTo>
                    <a:pt x="171" y="4"/>
                  </a:lnTo>
                  <a:lnTo>
                    <a:pt x="186" y="0"/>
                  </a:lnTo>
                  <a:lnTo>
                    <a:pt x="199" y="0"/>
                  </a:lnTo>
                  <a:lnTo>
                    <a:pt x="207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09" name="Freeform 1165"/>
            <p:cNvSpPr>
              <a:spLocks/>
            </p:cNvSpPr>
            <p:nvPr/>
          </p:nvSpPr>
          <p:spPr bwMode="auto">
            <a:xfrm>
              <a:off x="3367" y="1969"/>
              <a:ext cx="90" cy="109"/>
            </a:xfrm>
            <a:custGeom>
              <a:avLst/>
              <a:gdLst>
                <a:gd name="T0" fmla="*/ 36 w 143"/>
                <a:gd name="T1" fmla="*/ 36 h 171"/>
                <a:gd name="T2" fmla="*/ 34 w 143"/>
                <a:gd name="T3" fmla="*/ 0 h 171"/>
                <a:gd name="T4" fmla="*/ 0 w 143"/>
                <a:gd name="T5" fmla="*/ 11 h 171"/>
                <a:gd name="T6" fmla="*/ 9 w 143"/>
                <a:gd name="T7" fmla="*/ 44 h 171"/>
                <a:gd name="T8" fmla="*/ 36 w 143"/>
                <a:gd name="T9" fmla="*/ 36 h 171"/>
                <a:gd name="T10" fmla="*/ 36 w 143"/>
                <a:gd name="T11" fmla="*/ 36 h 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3"/>
                <a:gd name="T19" fmla="*/ 0 h 171"/>
                <a:gd name="T20" fmla="*/ 143 w 143"/>
                <a:gd name="T21" fmla="*/ 171 h 1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3" h="171">
                  <a:moveTo>
                    <a:pt x="143" y="140"/>
                  </a:moveTo>
                  <a:lnTo>
                    <a:pt x="137" y="0"/>
                  </a:lnTo>
                  <a:lnTo>
                    <a:pt x="0" y="45"/>
                  </a:lnTo>
                  <a:lnTo>
                    <a:pt x="35" y="171"/>
                  </a:lnTo>
                  <a:lnTo>
                    <a:pt x="143" y="14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5541" name="AutoShape 806"/>
          <p:cNvSpPr>
            <a:spLocks noChangeArrowheads="1"/>
          </p:cNvSpPr>
          <p:nvPr/>
        </p:nvSpPr>
        <p:spPr bwMode="auto">
          <a:xfrm>
            <a:off x="2500313" y="1974850"/>
            <a:ext cx="1400175" cy="1191816"/>
          </a:xfrm>
          <a:prstGeom prst="wedgeRoundRectCallout">
            <a:avLst>
              <a:gd name="adj1" fmla="val -12810"/>
              <a:gd name="adj2" fmla="val 83449"/>
              <a:gd name="adj3" fmla="val 16667"/>
            </a:avLst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eaLnBrk="0" hangingPunct="0"/>
            <a:r>
              <a:rPr lang="en-US" altLang="zh-CN" sz="1600">
                <a:latin typeface="+mj-lt"/>
                <a:ea typeface="SimSun" pitchFamily="2" charset="-122"/>
              </a:rPr>
              <a:t>OK. How many of each did you use?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2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eB-WO-PR-620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Preparing and Planning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Releasing and Monitoring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Modifying Work Order Status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Splitting Work Orders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Issuing Components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Receiving Work Orders</a:t>
            </a:r>
          </a:p>
          <a:p>
            <a:r>
              <a:rPr lang="en-US" altLang="zh-CN" b="1" dirty="0" err="1" smtClean="0"/>
              <a:t>Backflushing</a:t>
            </a:r>
            <a:endParaRPr lang="en-US" altLang="zh-CN" b="1" dirty="0" smtClean="0"/>
          </a:p>
          <a:p>
            <a:r>
              <a:rPr lang="en-US" altLang="zh-CN" dirty="0" smtClean="0"/>
              <a:t>Maintaining WO Bills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Receipt Backflush: </a:t>
            </a:r>
            <a:r>
              <a:rPr lang="en-US" altLang="zh-CN" sz="2000" smtClean="0">
                <a:ea typeface="SimSun" pitchFamily="2" charset="-122"/>
              </a:rPr>
              <a:t>Screen 1 of 6</a:t>
            </a:r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eB-WO-PR-630</a:t>
            </a:r>
            <a:endParaRPr lang="en-US" altLang="zh-CN"/>
          </a:p>
        </p:txBody>
      </p:sp>
      <p:pic>
        <p:nvPicPr>
          <p:cNvPr id="67588" name="Picture 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7300" y="1325563"/>
            <a:ext cx="6938963" cy="47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Rectangle 4"/>
          <p:cNvSpPr>
            <a:spLocks noChangeArrowheads="1"/>
          </p:cNvSpPr>
          <p:nvPr/>
        </p:nvSpPr>
        <p:spPr bwMode="auto">
          <a:xfrm>
            <a:off x="1719263" y="3811588"/>
            <a:ext cx="1816100" cy="300037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Receipt Backflush: </a:t>
            </a:r>
            <a:r>
              <a:rPr lang="en-US" altLang="zh-CN" sz="2000" smtClean="0">
                <a:ea typeface="SimSun" pitchFamily="2" charset="-122"/>
              </a:rPr>
              <a:t>Screen 2 of 6</a:t>
            </a:r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eB-WO-PR-640</a:t>
            </a:r>
            <a:endParaRPr lang="en-US" altLang="zh-CN"/>
          </a:p>
        </p:txBody>
      </p:sp>
      <p:pic>
        <p:nvPicPr>
          <p:cNvPr id="68612" name="Picture 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4250" y="1590675"/>
            <a:ext cx="7450138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Receipt Backflush: </a:t>
            </a:r>
            <a:r>
              <a:rPr lang="en-US" altLang="zh-CN" sz="2000" smtClean="0">
                <a:ea typeface="SimSun" pitchFamily="2" charset="-122"/>
              </a:rPr>
              <a:t>Screen 3 of 6</a:t>
            </a: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eB-WO-PR-650</a:t>
            </a:r>
            <a:endParaRPr lang="en-US" altLang="zh-CN"/>
          </a:p>
        </p:txBody>
      </p:sp>
      <p:pic>
        <p:nvPicPr>
          <p:cNvPr id="69636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775" y="1236663"/>
            <a:ext cx="7094538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Rectangle 4"/>
          <p:cNvSpPr>
            <a:spLocks noChangeArrowheads="1"/>
          </p:cNvSpPr>
          <p:nvPr/>
        </p:nvSpPr>
        <p:spPr bwMode="auto">
          <a:xfrm>
            <a:off x="1965325" y="3690938"/>
            <a:ext cx="2155825" cy="271462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9638" name="Rectangle 5"/>
          <p:cNvSpPr>
            <a:spLocks noChangeArrowheads="1"/>
          </p:cNvSpPr>
          <p:nvPr/>
        </p:nvSpPr>
        <p:spPr bwMode="auto">
          <a:xfrm>
            <a:off x="1339850" y="5535613"/>
            <a:ext cx="2808288" cy="46037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Rectangle 4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Receipt Backflush: </a:t>
            </a:r>
            <a:r>
              <a:rPr lang="en-US" altLang="zh-CN" sz="2000" smtClean="0">
                <a:ea typeface="SimSun" pitchFamily="2" charset="-122"/>
              </a:rPr>
              <a:t>Screen 4 of 6</a:t>
            </a:r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eB-WO-PR-660</a:t>
            </a:r>
            <a:endParaRPr lang="en-US" altLang="zh-CN"/>
          </a:p>
        </p:txBody>
      </p:sp>
      <p:pic>
        <p:nvPicPr>
          <p:cNvPr id="70659" name="Picture 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0900" y="1098550"/>
            <a:ext cx="7429500" cy="5032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70660" name="AutoShape 34"/>
          <p:cNvCxnSpPr>
            <a:cxnSpLocks noChangeShapeType="1"/>
            <a:stCxn id="70663" idx="0"/>
            <a:endCxn id="70664" idx="3"/>
          </p:cNvCxnSpPr>
          <p:nvPr/>
        </p:nvCxnSpPr>
        <p:spPr bwMode="auto">
          <a:xfrm rot="16200000" flipV="1">
            <a:off x="2605648" y="2962509"/>
            <a:ext cx="786606" cy="1546551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 type="triangle" w="med" len="med"/>
            <a:tailEnd/>
          </a:ln>
        </p:spPr>
      </p:cxnSp>
      <p:cxnSp>
        <p:nvCxnSpPr>
          <p:cNvPr id="70661" name="AutoShape 35"/>
          <p:cNvCxnSpPr>
            <a:cxnSpLocks noChangeShapeType="1"/>
            <a:stCxn id="70663" idx="2"/>
            <a:endCxn id="70665" idx="3"/>
          </p:cNvCxnSpPr>
          <p:nvPr/>
        </p:nvCxnSpPr>
        <p:spPr bwMode="auto">
          <a:xfrm rot="5400000">
            <a:off x="3039323" y="4244704"/>
            <a:ext cx="263744" cy="1202063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70663" name="Text Box 33"/>
          <p:cNvSpPr txBox="1">
            <a:spLocks noChangeArrowheads="1"/>
          </p:cNvSpPr>
          <p:nvPr/>
        </p:nvSpPr>
        <p:spPr bwMode="auto">
          <a:xfrm>
            <a:off x="3016250" y="4129088"/>
            <a:ext cx="1511952" cy="5847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1600" dirty="0">
                <a:latin typeface="+mj-lt"/>
                <a:ea typeface="SimSun" pitchFamily="2" charset="-122"/>
              </a:rPr>
              <a:t>Select here…</a:t>
            </a:r>
          </a:p>
          <a:p>
            <a:pPr eaLnBrk="0" hangingPunct="0"/>
            <a:r>
              <a:rPr lang="en-US" altLang="zh-CN" sz="1600" dirty="0">
                <a:latin typeface="+mj-lt"/>
                <a:ea typeface="SimSun" pitchFamily="2" charset="-122"/>
              </a:rPr>
              <a:t>to edit here</a:t>
            </a:r>
          </a:p>
        </p:txBody>
      </p:sp>
      <p:sp>
        <p:nvSpPr>
          <p:cNvPr id="70664" name="Rectangle 46"/>
          <p:cNvSpPr>
            <a:spLocks noChangeArrowheads="1"/>
          </p:cNvSpPr>
          <p:nvPr/>
        </p:nvSpPr>
        <p:spPr bwMode="auto">
          <a:xfrm>
            <a:off x="855663" y="3097213"/>
            <a:ext cx="1370012" cy="490537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0665" name="Rectangle 47"/>
          <p:cNvSpPr>
            <a:spLocks noChangeArrowheads="1"/>
          </p:cNvSpPr>
          <p:nvPr/>
        </p:nvSpPr>
        <p:spPr bwMode="auto">
          <a:xfrm>
            <a:off x="1004888" y="4852988"/>
            <a:ext cx="1565275" cy="249237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Receipt Backflush: </a:t>
            </a:r>
            <a:r>
              <a:rPr lang="en-US" altLang="zh-CN" sz="2000" smtClean="0">
                <a:ea typeface="SimSun" pitchFamily="2" charset="-122"/>
              </a:rPr>
              <a:t>Screen 5 of 6</a:t>
            </a:r>
          </a:p>
        </p:txBody>
      </p:sp>
      <p:sp>
        <p:nvSpPr>
          <p:cNvPr id="716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eB-WO-PR-670</a:t>
            </a:r>
            <a:endParaRPr lang="en-US" altLang="zh-CN"/>
          </a:p>
        </p:txBody>
      </p:sp>
      <p:pic>
        <p:nvPicPr>
          <p:cNvPr id="71684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" y="1800225"/>
            <a:ext cx="7970837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Receipt Backflush: </a:t>
            </a:r>
            <a:r>
              <a:rPr lang="en-US" altLang="zh-CN" sz="2000" smtClean="0">
                <a:ea typeface="SimSun" pitchFamily="2" charset="-122"/>
              </a:rPr>
              <a:t>Screen 6 of 6</a:t>
            </a:r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eB-WO-PR-680</a:t>
            </a:r>
            <a:endParaRPr lang="en-US" altLang="zh-CN"/>
          </a:p>
        </p:txBody>
      </p:sp>
      <p:pic>
        <p:nvPicPr>
          <p:cNvPr id="72708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5188" y="1814513"/>
            <a:ext cx="7523162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4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Status</a:t>
            </a:r>
          </a:p>
        </p:txBody>
      </p:sp>
      <p:sp>
        <p:nvSpPr>
          <p:cNvPr id="40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eB-WO-PR-070</a:t>
            </a:r>
            <a:endParaRPr lang="en-US" altLang="zh-CN"/>
          </a:p>
        </p:txBody>
      </p:sp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906463" y="1590675"/>
            <a:ext cx="2627642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>
                <a:latin typeface="+mj-lt"/>
                <a:ea typeface="SimSun" pitchFamily="2" charset="-122"/>
              </a:rPr>
              <a:t>Allocated</a:t>
            </a:r>
          </a:p>
        </p:txBody>
      </p:sp>
      <p:sp>
        <p:nvSpPr>
          <p:cNvPr id="4101" name="Text Box 32"/>
          <p:cNvSpPr txBox="1">
            <a:spLocks noChangeArrowheads="1"/>
          </p:cNvSpPr>
          <p:nvPr/>
        </p:nvSpPr>
        <p:spPr bwMode="auto">
          <a:xfrm>
            <a:off x="5319713" y="3041650"/>
            <a:ext cx="305752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Work Order Maintenance</a:t>
            </a:r>
          </a:p>
        </p:txBody>
      </p:sp>
      <p:graphicFrame>
        <p:nvGraphicFramePr>
          <p:cNvPr id="4098" name="Object 44"/>
          <p:cNvGraphicFramePr>
            <a:graphicFrameLocks noChangeAspect="1"/>
          </p:cNvGraphicFramePr>
          <p:nvPr/>
        </p:nvGraphicFramePr>
        <p:xfrm>
          <a:off x="5502275" y="3440113"/>
          <a:ext cx="2689225" cy="428625"/>
        </p:xfrm>
        <a:graphic>
          <a:graphicData uri="http://schemas.openxmlformats.org/presentationml/2006/ole">
            <p:oleObj spid="_x0000_s4098" name="Bitmap Image" r:id="rId4" imgW="1314286" imgH="209524" progId="PBrush">
              <p:embed/>
            </p:oleObj>
          </a:graphicData>
        </a:graphic>
      </p:graphicFrame>
      <p:grpSp>
        <p:nvGrpSpPr>
          <p:cNvPr id="4103" name="Group 98"/>
          <p:cNvGrpSpPr>
            <a:grpSpLocks/>
          </p:cNvGrpSpPr>
          <p:nvPr/>
        </p:nvGrpSpPr>
        <p:grpSpPr bwMode="auto">
          <a:xfrm>
            <a:off x="1598613" y="2970213"/>
            <a:ext cx="2263775" cy="1830387"/>
            <a:chOff x="941" y="1871"/>
            <a:chExt cx="1426" cy="1153"/>
          </a:xfrm>
        </p:grpSpPr>
        <p:grpSp>
          <p:nvGrpSpPr>
            <p:cNvPr id="4104" name="Group 48"/>
            <p:cNvGrpSpPr>
              <a:grpSpLocks/>
            </p:cNvGrpSpPr>
            <p:nvPr/>
          </p:nvGrpSpPr>
          <p:grpSpPr bwMode="auto">
            <a:xfrm>
              <a:off x="941" y="1871"/>
              <a:ext cx="1426" cy="1153"/>
              <a:chOff x="4337" y="513"/>
              <a:chExt cx="1006" cy="814"/>
            </a:xfrm>
          </p:grpSpPr>
          <p:grpSp>
            <p:nvGrpSpPr>
              <p:cNvPr id="4106" name="Group 49"/>
              <p:cNvGrpSpPr>
                <a:grpSpLocks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4131" name="Group 50"/>
                <p:cNvGrpSpPr>
                  <a:grpSpLocks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4152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53" name="Freeform 52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54" name="Freeform 53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32" name="Group 54"/>
                <p:cNvGrpSpPr>
                  <a:grpSpLocks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413751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3752" name="Freeform 56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413753" name="Freeform 57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4133" name="Group 58"/>
                <p:cNvGrpSpPr>
                  <a:grpSpLocks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4146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47" name="Freeform 60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48" name="Freeform 61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34" name="Group 62"/>
                <p:cNvGrpSpPr>
                  <a:grpSpLocks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4143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44" name="Freeform 64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45" name="Freeform 65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35" name="Group 66"/>
                <p:cNvGrpSpPr>
                  <a:grpSpLocks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4140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41" name="Freeform 68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18 h 317"/>
                      <a:gd name="T2" fmla="*/ 0 w 84"/>
                      <a:gd name="T3" fmla="*/ 240 h 317"/>
                      <a:gd name="T4" fmla="*/ 47 w 84"/>
                      <a:gd name="T5" fmla="*/ 212 h 317"/>
                      <a:gd name="T6" fmla="*/ 47 w 84"/>
                      <a:gd name="T7" fmla="*/ 0 h 317"/>
                      <a:gd name="T8" fmla="*/ 0 w 84"/>
                      <a:gd name="T9" fmla="*/ 18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42" name="Freeform 69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74 h 24"/>
                      <a:gd name="T2" fmla="*/ 242 w 377"/>
                      <a:gd name="T3" fmla="*/ 74 h 24"/>
                      <a:gd name="T4" fmla="*/ 312 w 377"/>
                      <a:gd name="T5" fmla="*/ 0 h 24"/>
                      <a:gd name="T6" fmla="*/ 76 w 377"/>
                      <a:gd name="T7" fmla="*/ 0 h 24"/>
                      <a:gd name="T8" fmla="*/ 0 w 377"/>
                      <a:gd name="T9" fmla="*/ 7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36" name="Group 70"/>
                <p:cNvGrpSpPr>
                  <a:grpSpLocks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4137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38" name="Freeform 72"/>
                  <p:cNvSpPr>
                    <a:spLocks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30 h 338"/>
                      <a:gd name="T2" fmla="*/ 0 w 83"/>
                      <a:gd name="T3" fmla="*/ 223 h 338"/>
                      <a:gd name="T4" fmla="*/ 56 w 83"/>
                      <a:gd name="T5" fmla="*/ 184 h 338"/>
                      <a:gd name="T6" fmla="*/ 56 w 83"/>
                      <a:gd name="T7" fmla="*/ 0 h 338"/>
                      <a:gd name="T8" fmla="*/ 0 w 83"/>
                      <a:gd name="T9" fmla="*/ 30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39" name="Freeform 73"/>
                  <p:cNvSpPr>
                    <a:spLocks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31 h 47"/>
                      <a:gd name="T2" fmla="*/ 253 w 377"/>
                      <a:gd name="T3" fmla="*/ 31 h 47"/>
                      <a:gd name="T4" fmla="*/ 326 w 377"/>
                      <a:gd name="T5" fmla="*/ 0 h 47"/>
                      <a:gd name="T6" fmla="*/ 82 w 377"/>
                      <a:gd name="T7" fmla="*/ 0 h 47"/>
                      <a:gd name="T8" fmla="*/ 0 w 377"/>
                      <a:gd name="T9" fmla="*/ 31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107" name="Group 74"/>
              <p:cNvGrpSpPr>
                <a:grpSpLocks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4128" name="Rectangle 75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9" name="Freeform 76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0" name="Freeform 77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08" name="Group 78"/>
              <p:cNvGrpSpPr>
                <a:grpSpLocks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4125" name="Rectangle 79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6" name="Freeform 80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7" name="Freeform 81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09" name="Group 82"/>
              <p:cNvGrpSpPr>
                <a:grpSpLocks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4122" name="Rectangle 83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3" name="Freeform 84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4" name="Freeform 85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10" name="Group 86"/>
              <p:cNvGrpSpPr>
                <a:grpSpLocks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4119" name="Rectangle 87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0" name="Freeform 88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1" name="Freeform 89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11" name="Group 90"/>
              <p:cNvGrpSpPr>
                <a:grpSpLocks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4116" name="Rectangle 91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17" name="Freeform 92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8 h 317"/>
                    <a:gd name="T2" fmla="*/ 0 w 84"/>
                    <a:gd name="T3" fmla="*/ 240 h 317"/>
                    <a:gd name="T4" fmla="*/ 47 w 84"/>
                    <a:gd name="T5" fmla="*/ 212 h 317"/>
                    <a:gd name="T6" fmla="*/ 47 w 84"/>
                    <a:gd name="T7" fmla="*/ 0 h 317"/>
                    <a:gd name="T8" fmla="*/ 0 w 84"/>
                    <a:gd name="T9" fmla="*/ 18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18" name="Freeform 93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74 h 24"/>
                    <a:gd name="T2" fmla="*/ 242 w 377"/>
                    <a:gd name="T3" fmla="*/ 74 h 24"/>
                    <a:gd name="T4" fmla="*/ 312 w 377"/>
                    <a:gd name="T5" fmla="*/ 0 h 24"/>
                    <a:gd name="T6" fmla="*/ 76 w 377"/>
                    <a:gd name="T7" fmla="*/ 0 h 24"/>
                    <a:gd name="T8" fmla="*/ 0 w 377"/>
                    <a:gd name="T9" fmla="*/ 7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12" name="Group 94"/>
              <p:cNvGrpSpPr>
                <a:grpSpLocks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4113" name="Rectangle 95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14" name="Freeform 96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30 h 338"/>
                    <a:gd name="T2" fmla="*/ 0 w 83"/>
                    <a:gd name="T3" fmla="*/ 223 h 338"/>
                    <a:gd name="T4" fmla="*/ 56 w 83"/>
                    <a:gd name="T5" fmla="*/ 184 h 338"/>
                    <a:gd name="T6" fmla="*/ 56 w 83"/>
                    <a:gd name="T7" fmla="*/ 0 h 338"/>
                    <a:gd name="T8" fmla="*/ 0 w 83"/>
                    <a:gd name="T9" fmla="*/ 30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15" name="Freeform 97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31 h 47"/>
                    <a:gd name="T2" fmla="*/ 253 w 377"/>
                    <a:gd name="T3" fmla="*/ 31 h 47"/>
                    <a:gd name="T4" fmla="*/ 326 w 377"/>
                    <a:gd name="T5" fmla="*/ 0 h 47"/>
                    <a:gd name="T6" fmla="*/ 82 w 377"/>
                    <a:gd name="T7" fmla="*/ 0 h 47"/>
                    <a:gd name="T8" fmla="*/ 0 w 377"/>
                    <a:gd name="T9" fmla="*/ 31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413716" name="Text Box 20"/>
            <p:cNvSpPr txBox="1">
              <a:spLocks noChangeArrowheads="1"/>
            </p:cNvSpPr>
            <p:nvPr/>
          </p:nvSpPr>
          <p:spPr bwMode="auto">
            <a:xfrm>
              <a:off x="1205" y="2369"/>
              <a:ext cx="797" cy="2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altLang="zh-CN" sz="1800" b="1" dirty="0">
                  <a:latin typeface="+mj-lt"/>
                  <a:ea typeface="宋体" pitchFamily="2" charset="-122"/>
                </a:rPr>
                <a:t>Reserved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4" name="Rectangle 1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Maintaining Work Order Bills</a:t>
            </a:r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eB-WO-PR-690</a:t>
            </a:r>
            <a:endParaRPr lang="en-US" altLang="zh-CN"/>
          </a:p>
        </p:txBody>
      </p:sp>
      <p:sp>
        <p:nvSpPr>
          <p:cNvPr id="73731" name="Text Box 39"/>
          <p:cNvSpPr txBox="1">
            <a:spLocks noChangeArrowheads="1"/>
          </p:cNvSpPr>
          <p:nvPr/>
        </p:nvSpPr>
        <p:spPr bwMode="auto">
          <a:xfrm>
            <a:off x="4229100" y="2963863"/>
            <a:ext cx="2165350" cy="646331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 eaLnBrk="0" hangingPunct="0"/>
            <a:r>
              <a:rPr lang="en-US" altLang="zh-CN" sz="1800" b="1" dirty="0">
                <a:latin typeface="+mj-lt"/>
                <a:ea typeface="SimSun" pitchFamily="2" charset="-122"/>
              </a:rPr>
              <a:t>Work Order 1000</a:t>
            </a:r>
          </a:p>
          <a:p>
            <a:pPr algn="l" eaLnBrk="0" hangingPunct="0"/>
            <a:r>
              <a:rPr lang="en-US" altLang="zh-CN" sz="1800" b="1" dirty="0">
                <a:latin typeface="+mj-lt"/>
                <a:ea typeface="SimSun" pitchFamily="2" charset="-122"/>
              </a:rPr>
              <a:t>Item 12345</a:t>
            </a:r>
          </a:p>
        </p:txBody>
      </p:sp>
      <p:sp>
        <p:nvSpPr>
          <p:cNvPr id="73732" name="Text Box 45"/>
          <p:cNvSpPr txBox="1">
            <a:spLocks noChangeArrowheads="1"/>
          </p:cNvSpPr>
          <p:nvPr/>
        </p:nvSpPr>
        <p:spPr bwMode="auto">
          <a:xfrm>
            <a:off x="2430463" y="3078163"/>
            <a:ext cx="1692275" cy="366712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Bill 12345</a:t>
            </a:r>
          </a:p>
        </p:txBody>
      </p:sp>
      <p:cxnSp>
        <p:nvCxnSpPr>
          <p:cNvPr id="73733" name="AutoShape 47"/>
          <p:cNvCxnSpPr>
            <a:cxnSpLocks noChangeShapeType="1"/>
            <a:endCxn id="73731" idx="0"/>
          </p:cNvCxnSpPr>
          <p:nvPr/>
        </p:nvCxnSpPr>
        <p:spPr bwMode="auto">
          <a:xfrm>
            <a:off x="4124325" y="2204245"/>
            <a:ext cx="1187450" cy="759618"/>
          </a:xfrm>
          <a:prstGeom prst="bentConnector2">
            <a:avLst/>
          </a:prstGeom>
          <a:noFill/>
          <a:ln w="31750">
            <a:solidFill>
              <a:schemeClr val="tx2"/>
            </a:solidFill>
            <a:miter lim="800000"/>
            <a:headEnd/>
            <a:tailEnd type="triangle" w="med" len="med"/>
          </a:ln>
        </p:spPr>
      </p:cxnSp>
      <p:sp>
        <p:nvSpPr>
          <p:cNvPr id="466073" name="AutoShape 153"/>
          <p:cNvSpPr>
            <a:spLocks noChangeArrowheads="1"/>
          </p:cNvSpPr>
          <p:nvPr/>
        </p:nvSpPr>
        <p:spPr bwMode="auto">
          <a:xfrm>
            <a:off x="908050" y="4262438"/>
            <a:ext cx="2741613" cy="1143000"/>
          </a:xfrm>
          <a:prstGeom prst="wedgeRoundRectCallout">
            <a:avLst>
              <a:gd name="adj1" fmla="val 33556"/>
              <a:gd name="adj2" fmla="val 86287"/>
              <a:gd name="adj3" fmla="val 16667"/>
            </a:avLst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rgbClr val="B2B2B2"/>
            </a:outerShdw>
          </a:effectLst>
        </p:spPr>
        <p:txBody>
          <a:bodyPr lIns="91440" tIns="91440" rIns="91440" bIns="91440" anchor="ctr">
            <a:spAutoFit/>
          </a:bodyPr>
          <a:lstStyle/>
          <a:p>
            <a:pPr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Can I change the bill just for this work order?</a:t>
            </a:r>
          </a:p>
        </p:txBody>
      </p:sp>
      <p:sp>
        <p:nvSpPr>
          <p:cNvPr id="466074" name="AutoShape 154"/>
          <p:cNvSpPr>
            <a:spLocks noChangeArrowheads="1"/>
          </p:cNvSpPr>
          <p:nvPr/>
        </p:nvSpPr>
        <p:spPr bwMode="auto">
          <a:xfrm>
            <a:off x="5478463" y="4262438"/>
            <a:ext cx="2741612" cy="1143000"/>
          </a:xfrm>
          <a:prstGeom prst="wedgeRoundRectCallout">
            <a:avLst>
              <a:gd name="adj1" fmla="val -33787"/>
              <a:gd name="adj2" fmla="val 84551"/>
              <a:gd name="adj3" fmla="val 16667"/>
            </a:avLst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rgbClr val="B2B2B2"/>
            </a:outerShdw>
          </a:effectLst>
        </p:spPr>
        <p:txBody>
          <a:bodyPr lIns="91440" tIns="91440" rIns="91440" bIns="91440" anchor="ctr">
            <a:spAutoFit/>
          </a:bodyPr>
          <a:lstStyle/>
          <a:p>
            <a:pPr eaLnBrk="0" hangingPunct="0">
              <a:defRPr/>
            </a:pPr>
            <a:r>
              <a:rPr lang="en-US" altLang="zh-CN" sz="1800" b="1" dirty="0">
                <a:latin typeface="+mj-lt"/>
                <a:ea typeface="宋体" pitchFamily="2" charset="-122"/>
              </a:rPr>
              <a:t>Oh sure. That’s easy.</a:t>
            </a:r>
          </a:p>
        </p:txBody>
      </p:sp>
      <p:grpSp>
        <p:nvGrpSpPr>
          <p:cNvPr id="73737" name="Group 156"/>
          <p:cNvGrpSpPr>
            <a:grpSpLocks/>
          </p:cNvGrpSpPr>
          <p:nvPr/>
        </p:nvGrpSpPr>
        <p:grpSpPr bwMode="auto">
          <a:xfrm>
            <a:off x="2430463" y="1400175"/>
            <a:ext cx="1693862" cy="1608138"/>
            <a:chOff x="1439" y="1134"/>
            <a:chExt cx="1067" cy="1013"/>
          </a:xfrm>
        </p:grpSpPr>
        <p:cxnSp>
          <p:nvCxnSpPr>
            <p:cNvPr id="73738" name="AutoShape 33"/>
            <p:cNvCxnSpPr>
              <a:cxnSpLocks noChangeAspect="1" noChangeShapeType="1"/>
              <a:stCxn id="73742" idx="2"/>
              <a:endCxn id="73744" idx="0"/>
            </p:cNvCxnSpPr>
            <p:nvPr/>
          </p:nvCxnSpPr>
          <p:spPr bwMode="auto">
            <a:xfrm rot="5400000">
              <a:off x="1884" y="1294"/>
              <a:ext cx="178" cy="288"/>
            </a:xfrm>
            <a:prstGeom prst="bentConnector3">
              <a:avLst>
                <a:gd name="adj1" fmla="val 49440"/>
              </a:avLst>
            </a:prstGeom>
            <a:noFill/>
            <a:ln w="31750">
              <a:solidFill>
                <a:schemeClr val="tx2"/>
              </a:solidFill>
              <a:miter lim="800000"/>
              <a:headEnd/>
              <a:tailEnd/>
            </a:ln>
          </p:spPr>
        </p:cxnSp>
        <p:cxnSp>
          <p:nvCxnSpPr>
            <p:cNvPr id="73739" name="AutoShape 34"/>
            <p:cNvCxnSpPr>
              <a:cxnSpLocks noChangeAspect="1" noChangeShapeType="1"/>
              <a:stCxn id="73742" idx="2"/>
              <a:endCxn id="73743" idx="0"/>
            </p:cNvCxnSpPr>
            <p:nvPr/>
          </p:nvCxnSpPr>
          <p:spPr bwMode="auto">
            <a:xfrm rot="16200000" flipH="1">
              <a:off x="2172" y="1294"/>
              <a:ext cx="178" cy="288"/>
            </a:xfrm>
            <a:prstGeom prst="bentConnector3">
              <a:avLst>
                <a:gd name="adj1" fmla="val 49440"/>
              </a:avLst>
            </a:prstGeom>
            <a:noFill/>
            <a:ln w="31750">
              <a:solidFill>
                <a:schemeClr val="tx2"/>
              </a:solidFill>
              <a:miter lim="800000"/>
              <a:headEnd/>
              <a:tailEnd/>
            </a:ln>
          </p:spPr>
        </p:cxnSp>
        <p:cxnSp>
          <p:nvCxnSpPr>
            <p:cNvPr id="73740" name="AutoShape 36"/>
            <p:cNvCxnSpPr>
              <a:cxnSpLocks noChangeAspect="1" noChangeShapeType="1"/>
              <a:stCxn id="73744" idx="2"/>
              <a:endCxn id="73745" idx="0"/>
            </p:cNvCxnSpPr>
            <p:nvPr/>
          </p:nvCxnSpPr>
          <p:spPr bwMode="auto">
            <a:xfrm rot="16200000" flipH="1">
              <a:off x="1884" y="1699"/>
              <a:ext cx="178" cy="288"/>
            </a:xfrm>
            <a:prstGeom prst="bentConnector3">
              <a:avLst>
                <a:gd name="adj1" fmla="val 49440"/>
              </a:avLst>
            </a:prstGeom>
            <a:noFill/>
            <a:ln w="31750">
              <a:solidFill>
                <a:schemeClr val="tx2"/>
              </a:solidFill>
              <a:miter lim="800000"/>
              <a:headEnd/>
              <a:tailEnd/>
            </a:ln>
          </p:spPr>
        </p:cxnSp>
        <p:cxnSp>
          <p:nvCxnSpPr>
            <p:cNvPr id="73741" name="AutoShape 37"/>
            <p:cNvCxnSpPr>
              <a:cxnSpLocks noChangeAspect="1" noChangeShapeType="1"/>
              <a:stCxn id="73744" idx="2"/>
              <a:endCxn id="73746" idx="0"/>
            </p:cNvCxnSpPr>
            <p:nvPr/>
          </p:nvCxnSpPr>
          <p:spPr bwMode="auto">
            <a:xfrm rot="5400000">
              <a:off x="1596" y="1699"/>
              <a:ext cx="178" cy="288"/>
            </a:xfrm>
            <a:prstGeom prst="bentConnector3">
              <a:avLst>
                <a:gd name="adj1" fmla="val 49440"/>
              </a:avLst>
            </a:prstGeom>
            <a:noFill/>
            <a:ln w="31750">
              <a:solidFill>
                <a:schemeClr val="tx2"/>
              </a:solidFill>
              <a:miter lim="800000"/>
              <a:headEnd/>
              <a:tailEnd/>
            </a:ln>
          </p:spPr>
        </p:cxnSp>
        <p:sp>
          <p:nvSpPr>
            <p:cNvPr id="73742" name="Rectangle 26"/>
            <p:cNvSpPr>
              <a:spLocks noChangeAspect="1" noChangeArrowheads="1"/>
            </p:cNvSpPr>
            <p:nvPr/>
          </p:nvSpPr>
          <p:spPr bwMode="auto">
            <a:xfrm>
              <a:off x="2015" y="1134"/>
              <a:ext cx="203" cy="203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3743" name="Rectangle 27"/>
            <p:cNvSpPr>
              <a:spLocks noChangeAspect="1" noChangeArrowheads="1"/>
            </p:cNvSpPr>
            <p:nvPr/>
          </p:nvSpPr>
          <p:spPr bwMode="auto">
            <a:xfrm>
              <a:off x="2303" y="1539"/>
              <a:ext cx="203" cy="203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3744" name="Rectangle 28"/>
            <p:cNvSpPr>
              <a:spLocks noChangeAspect="1" noChangeArrowheads="1"/>
            </p:cNvSpPr>
            <p:nvPr/>
          </p:nvSpPr>
          <p:spPr bwMode="auto">
            <a:xfrm>
              <a:off x="1727" y="1539"/>
              <a:ext cx="203" cy="203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3745" name="Rectangle 29"/>
            <p:cNvSpPr>
              <a:spLocks noChangeAspect="1" noChangeArrowheads="1"/>
            </p:cNvSpPr>
            <p:nvPr/>
          </p:nvSpPr>
          <p:spPr bwMode="auto">
            <a:xfrm>
              <a:off x="2015" y="1944"/>
              <a:ext cx="203" cy="203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3746" name="Rectangle 30"/>
            <p:cNvSpPr>
              <a:spLocks noChangeAspect="1" noChangeArrowheads="1"/>
            </p:cNvSpPr>
            <p:nvPr/>
          </p:nvSpPr>
          <p:spPr bwMode="auto">
            <a:xfrm>
              <a:off x="1439" y="1944"/>
              <a:ext cx="203" cy="203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2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eB-WO-PR-700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Preparing and Planning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Releasing and Monitoring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Modifying Work Order Status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Splitting Work Orders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Issuing Components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Receiving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r>
              <a:rPr lang="en-US" altLang="zh-CN" b="1" dirty="0" smtClean="0"/>
              <a:t>Maintaining WO Bills</a:t>
            </a:r>
          </a:p>
          <a:p>
            <a:r>
              <a:rPr lang="en-US" altLang="zh-CN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Bill Maintenance:</a:t>
            </a:r>
            <a:r>
              <a:rPr lang="en-US" altLang="zh-CN" sz="2000" smtClean="0">
                <a:ea typeface="SimSun" pitchFamily="2" charset="-122"/>
              </a:rPr>
              <a:t> Screen 1 of 2</a:t>
            </a:r>
          </a:p>
        </p:txBody>
      </p:sp>
      <p:sp>
        <p:nvSpPr>
          <p:cNvPr id="757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eB-WO-PR-710</a:t>
            </a:r>
            <a:endParaRPr lang="en-US" altLang="zh-CN"/>
          </a:p>
        </p:txBody>
      </p:sp>
      <p:pic>
        <p:nvPicPr>
          <p:cNvPr id="75780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5313" y="1228725"/>
            <a:ext cx="5392737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Bill Maintenance:</a:t>
            </a:r>
            <a:r>
              <a:rPr lang="en-US" altLang="zh-CN" sz="2000" smtClean="0">
                <a:ea typeface="SimSun" pitchFamily="2" charset="-122"/>
              </a:rPr>
              <a:t> Screen 2 of 2</a:t>
            </a:r>
          </a:p>
        </p:txBody>
      </p:sp>
      <p:sp>
        <p:nvSpPr>
          <p:cNvPr id="768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eB-WO-PR-720</a:t>
            </a:r>
            <a:endParaRPr lang="en-US" altLang="zh-CN"/>
          </a:p>
        </p:txBody>
      </p:sp>
      <p:pic>
        <p:nvPicPr>
          <p:cNvPr id="76804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2538" y="1147763"/>
            <a:ext cx="7059612" cy="49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1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Maintaining Work Order Routings</a:t>
            </a:r>
          </a:p>
        </p:txBody>
      </p:sp>
      <p:sp>
        <p:nvSpPr>
          <p:cNvPr id="778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eB-WO-PR-730</a:t>
            </a:r>
            <a:endParaRPr lang="en-US" altLang="zh-CN"/>
          </a:p>
        </p:txBody>
      </p:sp>
      <p:sp>
        <p:nvSpPr>
          <p:cNvPr id="466957" name="Text Box 13"/>
          <p:cNvSpPr txBox="1">
            <a:spLocks noChangeArrowheads="1"/>
          </p:cNvSpPr>
          <p:nvPr/>
        </p:nvSpPr>
        <p:spPr bwMode="auto">
          <a:xfrm>
            <a:off x="3187700" y="3038475"/>
            <a:ext cx="2743200" cy="8217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lIns="91440" tIns="91440" rIns="91440" bIns="91440" anchor="ctr">
            <a:spAutoFit/>
          </a:bodyPr>
          <a:lstStyle/>
          <a:p>
            <a:pPr algn="l" eaLnBrk="0" hangingPunct="0">
              <a:spcBef>
                <a:spcPct val="30000"/>
              </a:spcBef>
              <a:defRPr/>
            </a:pPr>
            <a:r>
              <a:rPr lang="en-US" altLang="zh-CN" sz="1800" b="1">
                <a:latin typeface="+mj-lt"/>
                <a:ea typeface="宋体" pitchFamily="2" charset="-122"/>
              </a:rPr>
              <a:t>Work Order: 1000</a:t>
            </a:r>
          </a:p>
          <a:p>
            <a:pPr algn="l" eaLnBrk="0" hangingPunct="0">
              <a:spcBef>
                <a:spcPct val="30000"/>
              </a:spcBef>
              <a:defRPr/>
            </a:pPr>
            <a:r>
              <a:rPr lang="en-US" altLang="zh-CN" sz="1800" b="1">
                <a:latin typeface="+mj-lt"/>
                <a:ea typeface="宋体" pitchFamily="2" charset="-122"/>
              </a:rPr>
              <a:t>Item: 12345</a:t>
            </a:r>
          </a:p>
        </p:txBody>
      </p:sp>
      <p:cxnSp>
        <p:nvCxnSpPr>
          <p:cNvPr id="77828" name="AutoShape 15"/>
          <p:cNvCxnSpPr>
            <a:cxnSpLocks noChangeShapeType="1"/>
            <a:stCxn id="77835" idx="2"/>
            <a:endCxn id="466957" idx="0"/>
          </p:cNvCxnSpPr>
          <p:nvPr/>
        </p:nvCxnSpPr>
        <p:spPr bwMode="auto">
          <a:xfrm rot="16200000" flipH="1">
            <a:off x="2524919" y="1004094"/>
            <a:ext cx="1146174" cy="2922587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chemeClr val="tx2"/>
            </a:solidFill>
            <a:miter lim="800000"/>
            <a:headEnd/>
            <a:tailEnd type="triangle" w="med" len="med"/>
          </a:ln>
        </p:spPr>
      </p:cxnSp>
      <p:sp>
        <p:nvSpPr>
          <p:cNvPr id="466982" name="Rectangle 38"/>
          <p:cNvSpPr>
            <a:spLocks noChangeArrowheads="1"/>
          </p:cNvSpPr>
          <p:nvPr/>
        </p:nvSpPr>
        <p:spPr bwMode="auto">
          <a:xfrm>
            <a:off x="457200" y="1435100"/>
            <a:ext cx="8216900" cy="61555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lIns="91440" tIns="91440" rIns="91440" bIns="91440" anchor="ctr">
            <a:spAutoFit/>
          </a:bodyPr>
          <a:lstStyle/>
          <a:p>
            <a:endParaRPr lang="en-US">
              <a:latin typeface="+mj-lt"/>
            </a:endParaRPr>
          </a:p>
        </p:txBody>
      </p:sp>
      <p:grpSp>
        <p:nvGrpSpPr>
          <p:cNvPr id="77830" name="Group 37"/>
          <p:cNvGrpSpPr>
            <a:grpSpLocks/>
          </p:cNvGrpSpPr>
          <p:nvPr/>
        </p:nvGrpSpPr>
        <p:grpSpPr bwMode="auto">
          <a:xfrm>
            <a:off x="769938" y="1514475"/>
            <a:ext cx="7599362" cy="382588"/>
            <a:chOff x="944" y="533"/>
            <a:chExt cx="4787" cy="241"/>
          </a:xfrm>
        </p:grpSpPr>
        <p:sp>
          <p:nvSpPr>
            <p:cNvPr id="77835" name="Text Box 14"/>
            <p:cNvSpPr txBox="1">
              <a:spLocks noChangeArrowheads="1"/>
            </p:cNvSpPr>
            <p:nvPr/>
          </p:nvSpPr>
          <p:spPr bwMode="auto">
            <a:xfrm>
              <a:off x="944" y="538"/>
              <a:ext cx="1092" cy="233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+mj-lt"/>
                  <a:ea typeface="SimSun" pitchFamily="2" charset="-122"/>
                </a:rPr>
                <a:t>Routing 12345</a:t>
              </a:r>
            </a:p>
          </p:txBody>
        </p:sp>
        <p:grpSp>
          <p:nvGrpSpPr>
            <p:cNvPr id="77836" name="Group 36"/>
            <p:cNvGrpSpPr>
              <a:grpSpLocks/>
            </p:cNvGrpSpPr>
            <p:nvPr/>
          </p:nvGrpSpPr>
          <p:grpSpPr bwMode="auto">
            <a:xfrm>
              <a:off x="2265" y="533"/>
              <a:ext cx="3466" cy="241"/>
              <a:chOff x="646" y="533"/>
              <a:chExt cx="3466" cy="241"/>
            </a:xfrm>
          </p:grpSpPr>
          <p:sp>
            <p:nvSpPr>
              <p:cNvPr id="77837" name="Text Box 32"/>
              <p:cNvSpPr txBox="1">
                <a:spLocks noChangeArrowheads="1"/>
              </p:cNvSpPr>
              <p:nvPr/>
            </p:nvSpPr>
            <p:spPr bwMode="auto">
              <a:xfrm>
                <a:off x="646" y="541"/>
                <a:ext cx="1032" cy="233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1800" b="1" dirty="0">
                    <a:latin typeface="+mj-lt"/>
                    <a:ea typeface="SimSun" pitchFamily="2" charset="-122"/>
                  </a:rPr>
                  <a:t>Operation 10</a:t>
                </a:r>
              </a:p>
            </p:txBody>
          </p:sp>
          <p:sp>
            <p:nvSpPr>
              <p:cNvPr id="77838" name="Text Box 33"/>
              <p:cNvSpPr txBox="1">
                <a:spLocks noChangeArrowheads="1"/>
              </p:cNvSpPr>
              <p:nvPr/>
            </p:nvSpPr>
            <p:spPr bwMode="auto">
              <a:xfrm>
                <a:off x="1734" y="541"/>
                <a:ext cx="1032" cy="233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1800" b="1">
                    <a:latin typeface="+mj-lt"/>
                    <a:ea typeface="SimSun" pitchFamily="2" charset="-122"/>
                  </a:rPr>
                  <a:t>Operation 20</a:t>
                </a:r>
              </a:p>
            </p:txBody>
          </p:sp>
          <p:sp>
            <p:nvSpPr>
              <p:cNvPr id="77839" name="Text Box 34"/>
              <p:cNvSpPr txBox="1">
                <a:spLocks noChangeArrowheads="1"/>
              </p:cNvSpPr>
              <p:nvPr/>
            </p:nvSpPr>
            <p:spPr bwMode="auto">
              <a:xfrm>
                <a:off x="2998" y="541"/>
                <a:ext cx="1114" cy="233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1800" b="1">
                    <a:latin typeface="+mj-lt"/>
                    <a:ea typeface="SimSun" pitchFamily="2" charset="-122"/>
                  </a:rPr>
                  <a:t>Operation 200</a:t>
                </a:r>
              </a:p>
            </p:txBody>
          </p:sp>
          <p:sp>
            <p:nvSpPr>
              <p:cNvPr id="77840" name="Text Box 35"/>
              <p:cNvSpPr txBox="1">
                <a:spLocks noChangeArrowheads="1"/>
              </p:cNvSpPr>
              <p:nvPr/>
            </p:nvSpPr>
            <p:spPr bwMode="auto">
              <a:xfrm>
                <a:off x="2797" y="533"/>
                <a:ext cx="237" cy="233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altLang="zh-CN" sz="1800" b="1">
                    <a:latin typeface="+mj-lt"/>
                    <a:ea typeface="SimSun" pitchFamily="2" charset="-122"/>
                  </a:rPr>
                  <a:t>...</a:t>
                </a:r>
              </a:p>
            </p:txBody>
          </p:sp>
        </p:grpSp>
      </p:grpSp>
      <p:grpSp>
        <p:nvGrpSpPr>
          <p:cNvPr id="77832" name="Group 57"/>
          <p:cNvGrpSpPr>
            <a:grpSpLocks/>
          </p:cNvGrpSpPr>
          <p:nvPr/>
        </p:nvGrpSpPr>
        <p:grpSpPr bwMode="auto">
          <a:xfrm>
            <a:off x="908050" y="4710113"/>
            <a:ext cx="7312025" cy="1006475"/>
            <a:chOff x="668" y="2151"/>
            <a:chExt cx="4606" cy="634"/>
          </a:xfrm>
          <a:effectLst>
            <a:outerShdw dist="63500" dir="2700000" algn="ctr" rotWithShape="0">
              <a:schemeClr val="bg1">
                <a:lumMod val="65000"/>
              </a:schemeClr>
            </a:outerShdw>
          </a:effectLst>
        </p:grpSpPr>
        <p:sp>
          <p:nvSpPr>
            <p:cNvPr id="466999" name="AutoShape 55"/>
            <p:cNvSpPr>
              <a:spLocks noChangeArrowheads="1"/>
            </p:cNvSpPr>
            <p:nvPr/>
          </p:nvSpPr>
          <p:spPr bwMode="auto">
            <a:xfrm>
              <a:off x="668" y="2151"/>
              <a:ext cx="1727" cy="634"/>
            </a:xfrm>
            <a:prstGeom prst="wedgeRoundRectCallout">
              <a:avLst>
                <a:gd name="adj1" fmla="val 33556"/>
                <a:gd name="adj2" fmla="val 86287"/>
                <a:gd name="adj3" fmla="val 16667"/>
              </a:avLst>
            </a:prstGeom>
            <a:solidFill>
              <a:srgbClr val="FFFFF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40" tIns="91440" rIns="91440" bIns="91440" anchor="ctr">
              <a:spAutoFit/>
            </a:bodyPr>
            <a:lstStyle/>
            <a:p>
              <a:pPr eaLnBrk="0" hangingPunct="0">
                <a:defRPr/>
              </a:pPr>
              <a:r>
                <a:rPr lang="en-US" altLang="zh-CN" sz="1800" b="1" dirty="0">
                  <a:latin typeface="+mj-lt"/>
                  <a:ea typeface="宋体" pitchFamily="2" charset="-122"/>
                </a:rPr>
                <a:t>Can I change the routing just for this work order?</a:t>
              </a:r>
            </a:p>
          </p:txBody>
        </p:sp>
        <p:sp>
          <p:nvSpPr>
            <p:cNvPr id="467000" name="AutoShape 56"/>
            <p:cNvSpPr>
              <a:spLocks noChangeArrowheads="1"/>
            </p:cNvSpPr>
            <p:nvPr/>
          </p:nvSpPr>
          <p:spPr bwMode="auto">
            <a:xfrm>
              <a:off x="3547" y="2151"/>
              <a:ext cx="1727" cy="634"/>
            </a:xfrm>
            <a:prstGeom prst="wedgeRoundRectCallout">
              <a:avLst>
                <a:gd name="adj1" fmla="val -33787"/>
                <a:gd name="adj2" fmla="val 84551"/>
                <a:gd name="adj3" fmla="val 16667"/>
              </a:avLst>
            </a:prstGeom>
            <a:solidFill>
              <a:srgbClr val="FFFFF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40" tIns="91440" rIns="91440" bIns="91440" anchor="ctr">
              <a:spAutoFit/>
            </a:bodyPr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pitchFamily="2" charset="-122"/>
                </a:rPr>
                <a:t>Oh sure. That’s easy.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2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788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eB-WO-PR-740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Preparing and Planning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Releasing and Monitoring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Modifying Work Order Status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Splitting Work Orders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Issuing Components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Receiving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 Bills</a:t>
            </a:r>
          </a:p>
          <a:p>
            <a:r>
              <a:rPr lang="en-US" altLang="zh-CN" b="1" dirty="0" smtClean="0"/>
              <a:t>Maintaining WO Routings</a:t>
            </a:r>
          </a:p>
          <a:p>
            <a:r>
              <a:rPr lang="en-US" altLang="zh-CN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Routing Maintenance</a:t>
            </a:r>
          </a:p>
        </p:txBody>
      </p:sp>
      <p:sp>
        <p:nvSpPr>
          <p:cNvPr id="798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eB-WO-PR-750</a:t>
            </a:r>
            <a:endParaRPr lang="en-US" altLang="zh-CN"/>
          </a:p>
        </p:txBody>
      </p:sp>
      <p:pic>
        <p:nvPicPr>
          <p:cNvPr id="79876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750" y="1219200"/>
            <a:ext cx="7550150" cy="48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76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Accounting Close</a:t>
            </a:r>
          </a:p>
        </p:txBody>
      </p:sp>
      <p:sp>
        <p:nvSpPr>
          <p:cNvPr id="808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eB-WO-PR-760</a:t>
            </a:r>
            <a:endParaRPr lang="en-US" altLang="zh-CN"/>
          </a:p>
        </p:txBody>
      </p:sp>
      <p:sp>
        <p:nvSpPr>
          <p:cNvPr id="483686" name="AutoShape 358"/>
          <p:cNvSpPr>
            <a:spLocks noChangeArrowheads="1"/>
          </p:cNvSpPr>
          <p:nvPr/>
        </p:nvSpPr>
        <p:spPr bwMode="auto">
          <a:xfrm>
            <a:off x="3586163" y="1627188"/>
            <a:ext cx="2976562" cy="1196975"/>
          </a:xfrm>
          <a:prstGeom prst="wedgeEllipseCallout">
            <a:avLst>
              <a:gd name="adj1" fmla="val -36611"/>
              <a:gd name="adj2" fmla="val 94958"/>
            </a:avLst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0" tIns="0" rIns="0" bIns="0" anchor="ctr">
            <a:spAutoFit/>
          </a:bodyPr>
          <a:lstStyle/>
          <a:p>
            <a:pPr eaLnBrk="0" hangingPunct="0"/>
            <a:r>
              <a:rPr lang="en-US" altLang="zh-CN" sz="1800" b="1" dirty="0">
                <a:latin typeface="+mj-lt"/>
                <a:ea typeface="SimSun" pitchFamily="2" charset="-122"/>
              </a:rPr>
              <a:t>Let’s see…</a:t>
            </a:r>
          </a:p>
          <a:p>
            <a:pPr eaLnBrk="0" hangingPunct="0"/>
            <a:r>
              <a:rPr lang="en-US" altLang="zh-CN" sz="1800" b="1" dirty="0">
                <a:latin typeface="+mj-lt"/>
                <a:ea typeface="SimSun" pitchFamily="2" charset="-122"/>
              </a:rPr>
              <a:t>Is it debits on the left, or credits?</a:t>
            </a:r>
          </a:p>
        </p:txBody>
      </p:sp>
      <p:grpSp>
        <p:nvGrpSpPr>
          <p:cNvPr id="80901" name="Group 701"/>
          <p:cNvGrpSpPr>
            <a:grpSpLocks/>
          </p:cNvGrpSpPr>
          <p:nvPr/>
        </p:nvGrpSpPr>
        <p:grpSpPr bwMode="auto">
          <a:xfrm>
            <a:off x="665163" y="1793875"/>
            <a:ext cx="1328737" cy="1587500"/>
            <a:chOff x="371" y="466"/>
            <a:chExt cx="837" cy="1000"/>
          </a:xfrm>
        </p:grpSpPr>
        <p:sp>
          <p:nvSpPr>
            <p:cNvPr id="483811" name="Rectangle 483"/>
            <p:cNvSpPr>
              <a:spLocks noChangeArrowheads="1"/>
            </p:cNvSpPr>
            <p:nvPr/>
          </p:nvSpPr>
          <p:spPr bwMode="auto">
            <a:xfrm>
              <a:off x="376" y="466"/>
              <a:ext cx="827" cy="100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80977" name="Group 484"/>
            <p:cNvGrpSpPr>
              <a:grpSpLocks/>
            </p:cNvGrpSpPr>
            <p:nvPr/>
          </p:nvGrpSpPr>
          <p:grpSpPr bwMode="auto">
            <a:xfrm>
              <a:off x="426" y="1077"/>
              <a:ext cx="725" cy="43"/>
              <a:chOff x="1986" y="1864"/>
              <a:chExt cx="1097" cy="65"/>
            </a:xfrm>
          </p:grpSpPr>
          <p:sp>
            <p:nvSpPr>
              <p:cNvPr id="81130" name="Rectangle 485"/>
              <p:cNvSpPr>
                <a:spLocks noChangeArrowheads="1"/>
              </p:cNvSpPr>
              <p:nvPr/>
            </p:nvSpPr>
            <p:spPr bwMode="auto">
              <a:xfrm>
                <a:off x="198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31" name="Rectangle 486"/>
              <p:cNvSpPr>
                <a:spLocks noChangeArrowheads="1"/>
              </p:cNvSpPr>
              <p:nvPr/>
            </p:nvSpPr>
            <p:spPr bwMode="auto">
              <a:xfrm>
                <a:off x="2161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32" name="Rectangle 487"/>
              <p:cNvSpPr>
                <a:spLocks noChangeArrowheads="1"/>
              </p:cNvSpPr>
              <p:nvPr/>
            </p:nvSpPr>
            <p:spPr bwMode="auto">
              <a:xfrm>
                <a:off x="233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33" name="Rectangle 488"/>
              <p:cNvSpPr>
                <a:spLocks noChangeArrowheads="1"/>
              </p:cNvSpPr>
              <p:nvPr/>
            </p:nvSpPr>
            <p:spPr bwMode="auto">
              <a:xfrm>
                <a:off x="2511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34" name="Rectangle 489"/>
              <p:cNvSpPr>
                <a:spLocks noChangeArrowheads="1"/>
              </p:cNvSpPr>
              <p:nvPr/>
            </p:nvSpPr>
            <p:spPr bwMode="auto">
              <a:xfrm>
                <a:off x="268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35" name="Rectangle 490"/>
              <p:cNvSpPr>
                <a:spLocks noChangeArrowheads="1"/>
              </p:cNvSpPr>
              <p:nvPr/>
            </p:nvSpPr>
            <p:spPr bwMode="auto">
              <a:xfrm>
                <a:off x="2861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36" name="Rectangle 491"/>
              <p:cNvSpPr>
                <a:spLocks noChangeArrowheads="1"/>
              </p:cNvSpPr>
              <p:nvPr/>
            </p:nvSpPr>
            <p:spPr bwMode="auto">
              <a:xfrm>
                <a:off x="303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80978" name="Group 492"/>
            <p:cNvGrpSpPr>
              <a:grpSpLocks/>
            </p:cNvGrpSpPr>
            <p:nvPr/>
          </p:nvGrpSpPr>
          <p:grpSpPr bwMode="auto">
            <a:xfrm>
              <a:off x="423" y="1188"/>
              <a:ext cx="724" cy="43"/>
              <a:chOff x="1986" y="1864"/>
              <a:chExt cx="1097" cy="65"/>
            </a:xfrm>
          </p:grpSpPr>
          <p:sp>
            <p:nvSpPr>
              <p:cNvPr id="81123" name="Rectangle 493"/>
              <p:cNvSpPr>
                <a:spLocks noChangeArrowheads="1"/>
              </p:cNvSpPr>
              <p:nvPr/>
            </p:nvSpPr>
            <p:spPr bwMode="auto">
              <a:xfrm>
                <a:off x="198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24" name="Rectangle 494"/>
              <p:cNvSpPr>
                <a:spLocks noChangeArrowheads="1"/>
              </p:cNvSpPr>
              <p:nvPr/>
            </p:nvSpPr>
            <p:spPr bwMode="auto">
              <a:xfrm>
                <a:off x="2161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25" name="Rectangle 495"/>
              <p:cNvSpPr>
                <a:spLocks noChangeArrowheads="1"/>
              </p:cNvSpPr>
              <p:nvPr/>
            </p:nvSpPr>
            <p:spPr bwMode="auto">
              <a:xfrm>
                <a:off x="233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26" name="Rectangle 496"/>
              <p:cNvSpPr>
                <a:spLocks noChangeArrowheads="1"/>
              </p:cNvSpPr>
              <p:nvPr/>
            </p:nvSpPr>
            <p:spPr bwMode="auto">
              <a:xfrm>
                <a:off x="2511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27" name="Rectangle 497"/>
              <p:cNvSpPr>
                <a:spLocks noChangeArrowheads="1"/>
              </p:cNvSpPr>
              <p:nvPr/>
            </p:nvSpPr>
            <p:spPr bwMode="auto">
              <a:xfrm>
                <a:off x="268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28" name="Rectangle 498"/>
              <p:cNvSpPr>
                <a:spLocks noChangeArrowheads="1"/>
              </p:cNvSpPr>
              <p:nvPr/>
            </p:nvSpPr>
            <p:spPr bwMode="auto">
              <a:xfrm>
                <a:off x="2861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29" name="Rectangle 499"/>
              <p:cNvSpPr>
                <a:spLocks noChangeArrowheads="1"/>
              </p:cNvSpPr>
              <p:nvPr/>
            </p:nvSpPr>
            <p:spPr bwMode="auto">
              <a:xfrm>
                <a:off x="303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80979" name="Group 500"/>
            <p:cNvGrpSpPr>
              <a:grpSpLocks/>
            </p:cNvGrpSpPr>
            <p:nvPr/>
          </p:nvGrpSpPr>
          <p:grpSpPr bwMode="auto">
            <a:xfrm>
              <a:off x="419" y="1299"/>
              <a:ext cx="724" cy="43"/>
              <a:chOff x="1986" y="1864"/>
              <a:chExt cx="1097" cy="65"/>
            </a:xfrm>
          </p:grpSpPr>
          <p:sp>
            <p:nvSpPr>
              <p:cNvPr id="81116" name="Rectangle 501"/>
              <p:cNvSpPr>
                <a:spLocks noChangeArrowheads="1"/>
              </p:cNvSpPr>
              <p:nvPr/>
            </p:nvSpPr>
            <p:spPr bwMode="auto">
              <a:xfrm>
                <a:off x="198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17" name="Rectangle 502"/>
              <p:cNvSpPr>
                <a:spLocks noChangeArrowheads="1"/>
              </p:cNvSpPr>
              <p:nvPr/>
            </p:nvSpPr>
            <p:spPr bwMode="auto">
              <a:xfrm>
                <a:off x="2161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18" name="Rectangle 503"/>
              <p:cNvSpPr>
                <a:spLocks noChangeArrowheads="1"/>
              </p:cNvSpPr>
              <p:nvPr/>
            </p:nvSpPr>
            <p:spPr bwMode="auto">
              <a:xfrm>
                <a:off x="233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19" name="Rectangle 504"/>
              <p:cNvSpPr>
                <a:spLocks noChangeArrowheads="1"/>
              </p:cNvSpPr>
              <p:nvPr/>
            </p:nvSpPr>
            <p:spPr bwMode="auto">
              <a:xfrm>
                <a:off x="2511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20" name="Rectangle 505"/>
              <p:cNvSpPr>
                <a:spLocks noChangeArrowheads="1"/>
              </p:cNvSpPr>
              <p:nvPr/>
            </p:nvSpPr>
            <p:spPr bwMode="auto">
              <a:xfrm>
                <a:off x="268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21" name="Rectangle 506"/>
              <p:cNvSpPr>
                <a:spLocks noChangeArrowheads="1"/>
              </p:cNvSpPr>
              <p:nvPr/>
            </p:nvSpPr>
            <p:spPr bwMode="auto">
              <a:xfrm>
                <a:off x="2861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122" name="Rectangle 507"/>
              <p:cNvSpPr>
                <a:spLocks noChangeArrowheads="1"/>
              </p:cNvSpPr>
              <p:nvPr/>
            </p:nvSpPr>
            <p:spPr bwMode="auto">
              <a:xfrm>
                <a:off x="3036" y="1864"/>
                <a:ext cx="47" cy="65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80980" name="Rectangle 508"/>
            <p:cNvSpPr>
              <a:spLocks noChangeArrowheads="1"/>
            </p:cNvSpPr>
            <p:nvPr/>
          </p:nvSpPr>
          <p:spPr bwMode="auto">
            <a:xfrm>
              <a:off x="415" y="1392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0981" name="Rectangle 509"/>
            <p:cNvSpPr>
              <a:spLocks noChangeArrowheads="1"/>
            </p:cNvSpPr>
            <p:nvPr/>
          </p:nvSpPr>
          <p:spPr bwMode="auto">
            <a:xfrm>
              <a:off x="530" y="1392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0982" name="Rectangle 510"/>
            <p:cNvSpPr>
              <a:spLocks noChangeArrowheads="1"/>
            </p:cNvSpPr>
            <p:nvPr/>
          </p:nvSpPr>
          <p:spPr bwMode="auto">
            <a:xfrm>
              <a:off x="646" y="1392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0983" name="Rectangle 511"/>
            <p:cNvSpPr>
              <a:spLocks noChangeArrowheads="1"/>
            </p:cNvSpPr>
            <p:nvPr/>
          </p:nvSpPr>
          <p:spPr bwMode="auto">
            <a:xfrm>
              <a:off x="761" y="1392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80984" name="Group 512"/>
            <p:cNvGrpSpPr>
              <a:grpSpLocks/>
            </p:cNvGrpSpPr>
            <p:nvPr/>
          </p:nvGrpSpPr>
          <p:grpSpPr bwMode="auto">
            <a:xfrm>
              <a:off x="371" y="943"/>
              <a:ext cx="837" cy="523"/>
              <a:chOff x="3662" y="1675"/>
              <a:chExt cx="1267" cy="791"/>
            </a:xfrm>
          </p:grpSpPr>
          <p:grpSp>
            <p:nvGrpSpPr>
              <p:cNvPr id="81094" name="Group 513"/>
              <p:cNvGrpSpPr>
                <a:grpSpLocks/>
              </p:cNvGrpSpPr>
              <p:nvPr/>
            </p:nvGrpSpPr>
            <p:grpSpPr bwMode="auto">
              <a:xfrm>
                <a:off x="3662" y="1995"/>
                <a:ext cx="1266" cy="471"/>
                <a:chOff x="2855" y="1982"/>
                <a:chExt cx="1266" cy="471"/>
              </a:xfrm>
            </p:grpSpPr>
            <p:grpSp>
              <p:nvGrpSpPr>
                <p:cNvPr id="81106" name="Group 514"/>
                <p:cNvGrpSpPr>
                  <a:grpSpLocks/>
                </p:cNvGrpSpPr>
                <p:nvPr/>
              </p:nvGrpSpPr>
              <p:grpSpPr bwMode="auto">
                <a:xfrm>
                  <a:off x="3065" y="1983"/>
                  <a:ext cx="845" cy="470"/>
                  <a:chOff x="1083" y="1501"/>
                  <a:chExt cx="845" cy="731"/>
                </a:xfrm>
              </p:grpSpPr>
              <p:sp>
                <p:nvSpPr>
                  <p:cNvPr id="81110" name="Line 515"/>
                  <p:cNvSpPr>
                    <a:spLocks noChangeShapeType="1"/>
                  </p:cNvSpPr>
                  <p:nvPr/>
                </p:nvSpPr>
                <p:spPr bwMode="auto">
                  <a:xfrm>
                    <a:off x="1083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11" name="Line 516"/>
                  <p:cNvSpPr>
                    <a:spLocks noChangeShapeType="1"/>
                  </p:cNvSpPr>
                  <p:nvPr/>
                </p:nvSpPr>
                <p:spPr bwMode="auto">
                  <a:xfrm>
                    <a:off x="1252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12" name="Line 517"/>
                  <p:cNvSpPr>
                    <a:spLocks noChangeShapeType="1"/>
                  </p:cNvSpPr>
                  <p:nvPr/>
                </p:nvSpPr>
                <p:spPr bwMode="auto">
                  <a:xfrm>
                    <a:off x="1421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13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1590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14" name="Line 519"/>
                  <p:cNvSpPr>
                    <a:spLocks noChangeShapeType="1"/>
                  </p:cNvSpPr>
                  <p:nvPr/>
                </p:nvSpPr>
                <p:spPr bwMode="auto">
                  <a:xfrm>
                    <a:off x="1759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15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1928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81107" name="Line 521"/>
                <p:cNvSpPr>
                  <a:spLocks noChangeShapeType="1"/>
                </p:cNvSpPr>
                <p:nvPr/>
              </p:nvSpPr>
              <p:spPr bwMode="auto">
                <a:xfrm>
                  <a:off x="2856" y="1982"/>
                  <a:ext cx="1265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108" name="Line 522"/>
                <p:cNvSpPr>
                  <a:spLocks noChangeShapeType="1"/>
                </p:cNvSpPr>
                <p:nvPr/>
              </p:nvSpPr>
              <p:spPr bwMode="auto">
                <a:xfrm>
                  <a:off x="2855" y="2143"/>
                  <a:ext cx="1265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109" name="Line 523"/>
                <p:cNvSpPr>
                  <a:spLocks noChangeShapeType="1"/>
                </p:cNvSpPr>
                <p:nvPr/>
              </p:nvSpPr>
              <p:spPr bwMode="auto">
                <a:xfrm>
                  <a:off x="2856" y="2304"/>
                  <a:ext cx="1265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95" name="Group 524"/>
              <p:cNvGrpSpPr>
                <a:grpSpLocks/>
              </p:cNvGrpSpPr>
              <p:nvPr/>
            </p:nvGrpSpPr>
            <p:grpSpPr bwMode="auto">
              <a:xfrm>
                <a:off x="3663" y="1675"/>
                <a:ext cx="1266" cy="471"/>
                <a:chOff x="2855" y="1982"/>
                <a:chExt cx="1266" cy="471"/>
              </a:xfrm>
            </p:grpSpPr>
            <p:grpSp>
              <p:nvGrpSpPr>
                <p:cNvPr id="81096" name="Group 525"/>
                <p:cNvGrpSpPr>
                  <a:grpSpLocks/>
                </p:cNvGrpSpPr>
                <p:nvPr/>
              </p:nvGrpSpPr>
              <p:grpSpPr bwMode="auto">
                <a:xfrm>
                  <a:off x="3065" y="1983"/>
                  <a:ext cx="845" cy="470"/>
                  <a:chOff x="1083" y="1501"/>
                  <a:chExt cx="845" cy="731"/>
                </a:xfrm>
              </p:grpSpPr>
              <p:sp>
                <p:nvSpPr>
                  <p:cNvPr id="81100" name="Line 526"/>
                  <p:cNvSpPr>
                    <a:spLocks noChangeShapeType="1"/>
                  </p:cNvSpPr>
                  <p:nvPr/>
                </p:nvSpPr>
                <p:spPr bwMode="auto">
                  <a:xfrm>
                    <a:off x="1083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01" name="Line 527"/>
                  <p:cNvSpPr>
                    <a:spLocks noChangeShapeType="1"/>
                  </p:cNvSpPr>
                  <p:nvPr/>
                </p:nvSpPr>
                <p:spPr bwMode="auto">
                  <a:xfrm>
                    <a:off x="1252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02" name="Line 528"/>
                  <p:cNvSpPr>
                    <a:spLocks noChangeShapeType="1"/>
                  </p:cNvSpPr>
                  <p:nvPr/>
                </p:nvSpPr>
                <p:spPr bwMode="auto">
                  <a:xfrm>
                    <a:off x="1421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03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1590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04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1759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105" name="Line 531"/>
                  <p:cNvSpPr>
                    <a:spLocks noChangeShapeType="1"/>
                  </p:cNvSpPr>
                  <p:nvPr/>
                </p:nvSpPr>
                <p:spPr bwMode="auto">
                  <a:xfrm>
                    <a:off x="1928" y="1501"/>
                    <a:ext cx="0" cy="731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81097" name="Line 532"/>
                <p:cNvSpPr>
                  <a:spLocks noChangeShapeType="1"/>
                </p:cNvSpPr>
                <p:nvPr/>
              </p:nvSpPr>
              <p:spPr bwMode="auto">
                <a:xfrm>
                  <a:off x="2856" y="1982"/>
                  <a:ext cx="1265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98" name="Line 533"/>
                <p:cNvSpPr>
                  <a:spLocks noChangeShapeType="1"/>
                </p:cNvSpPr>
                <p:nvPr/>
              </p:nvSpPr>
              <p:spPr bwMode="auto">
                <a:xfrm>
                  <a:off x="2855" y="2143"/>
                  <a:ext cx="1265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99" name="Line 534"/>
                <p:cNvSpPr>
                  <a:spLocks noChangeShapeType="1"/>
                </p:cNvSpPr>
                <p:nvPr/>
              </p:nvSpPr>
              <p:spPr bwMode="auto">
                <a:xfrm>
                  <a:off x="2856" y="2304"/>
                  <a:ext cx="1265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80985" name="Rectangle 535"/>
            <p:cNvSpPr>
              <a:spLocks noChangeArrowheads="1"/>
            </p:cNvSpPr>
            <p:nvPr/>
          </p:nvSpPr>
          <p:spPr bwMode="auto">
            <a:xfrm>
              <a:off x="658" y="980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0986" name="Rectangle 536"/>
            <p:cNvSpPr>
              <a:spLocks noChangeArrowheads="1"/>
            </p:cNvSpPr>
            <p:nvPr/>
          </p:nvSpPr>
          <p:spPr bwMode="auto">
            <a:xfrm>
              <a:off x="773" y="980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0987" name="Rectangle 537"/>
            <p:cNvSpPr>
              <a:spLocks noChangeArrowheads="1"/>
            </p:cNvSpPr>
            <p:nvPr/>
          </p:nvSpPr>
          <p:spPr bwMode="auto">
            <a:xfrm>
              <a:off x="889" y="980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0988" name="Rectangle 538"/>
            <p:cNvSpPr>
              <a:spLocks noChangeArrowheads="1"/>
            </p:cNvSpPr>
            <p:nvPr/>
          </p:nvSpPr>
          <p:spPr bwMode="auto">
            <a:xfrm>
              <a:off x="1005" y="980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0989" name="Rectangle 539"/>
            <p:cNvSpPr>
              <a:spLocks noChangeArrowheads="1"/>
            </p:cNvSpPr>
            <p:nvPr/>
          </p:nvSpPr>
          <p:spPr bwMode="auto">
            <a:xfrm>
              <a:off x="1120" y="980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pic>
          <p:nvPicPr>
            <p:cNvPr id="80990" name="Picture 540" descr="qadlogo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1" y="531"/>
              <a:ext cx="748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991" name="WordArt 541"/>
            <p:cNvSpPr>
              <a:spLocks noChangeArrowheads="1" noChangeShapeType="1" noTextEdit="1"/>
            </p:cNvSpPr>
            <p:nvPr/>
          </p:nvSpPr>
          <p:spPr bwMode="auto">
            <a:xfrm>
              <a:off x="430" y="724"/>
              <a:ext cx="717" cy="2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latin typeface="Arial Black"/>
                </a:rPr>
                <a:t>December</a:t>
              </a:r>
            </a:p>
          </p:txBody>
        </p:sp>
        <p:grpSp>
          <p:nvGrpSpPr>
            <p:cNvPr id="80992" name="Group 542"/>
            <p:cNvGrpSpPr>
              <a:grpSpLocks/>
            </p:cNvGrpSpPr>
            <p:nvPr/>
          </p:nvGrpSpPr>
          <p:grpSpPr bwMode="auto">
            <a:xfrm>
              <a:off x="639" y="959"/>
              <a:ext cx="531" cy="80"/>
              <a:chOff x="1115" y="1273"/>
              <a:chExt cx="804" cy="121"/>
            </a:xfrm>
          </p:grpSpPr>
          <p:grpSp>
            <p:nvGrpSpPr>
              <p:cNvPr id="81079" name="Group 543"/>
              <p:cNvGrpSpPr>
                <a:grpSpLocks/>
              </p:cNvGrpSpPr>
              <p:nvPr/>
            </p:nvGrpSpPr>
            <p:grpSpPr bwMode="auto">
              <a:xfrm>
                <a:off x="1115" y="1273"/>
                <a:ext cx="104" cy="121"/>
                <a:chOff x="379" y="1473"/>
                <a:chExt cx="163" cy="144"/>
              </a:xfrm>
            </p:grpSpPr>
            <p:sp>
              <p:nvSpPr>
                <p:cNvPr id="81092" name="Freeform 544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93" name="Freeform 545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80" name="Group 546"/>
              <p:cNvGrpSpPr>
                <a:grpSpLocks/>
              </p:cNvGrpSpPr>
              <p:nvPr/>
            </p:nvGrpSpPr>
            <p:grpSpPr bwMode="auto">
              <a:xfrm>
                <a:off x="1290" y="1273"/>
                <a:ext cx="104" cy="121"/>
                <a:chOff x="379" y="1473"/>
                <a:chExt cx="163" cy="144"/>
              </a:xfrm>
            </p:grpSpPr>
            <p:sp>
              <p:nvSpPr>
                <p:cNvPr id="81090" name="Freeform 547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91" name="Freeform 548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81" name="Group 549"/>
              <p:cNvGrpSpPr>
                <a:grpSpLocks/>
              </p:cNvGrpSpPr>
              <p:nvPr/>
            </p:nvGrpSpPr>
            <p:grpSpPr bwMode="auto">
              <a:xfrm>
                <a:off x="1465" y="1273"/>
                <a:ext cx="104" cy="121"/>
                <a:chOff x="379" y="1473"/>
                <a:chExt cx="163" cy="144"/>
              </a:xfrm>
            </p:grpSpPr>
            <p:sp>
              <p:nvSpPr>
                <p:cNvPr id="81088" name="Freeform 550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89" name="Freeform 551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82" name="Group 552"/>
              <p:cNvGrpSpPr>
                <a:grpSpLocks/>
              </p:cNvGrpSpPr>
              <p:nvPr/>
            </p:nvGrpSpPr>
            <p:grpSpPr bwMode="auto">
              <a:xfrm>
                <a:off x="1640" y="1273"/>
                <a:ext cx="104" cy="121"/>
                <a:chOff x="379" y="1473"/>
                <a:chExt cx="163" cy="144"/>
              </a:xfrm>
            </p:grpSpPr>
            <p:sp>
              <p:nvSpPr>
                <p:cNvPr id="81086" name="Freeform 553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87" name="Freeform 554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83" name="Group 555"/>
              <p:cNvGrpSpPr>
                <a:grpSpLocks/>
              </p:cNvGrpSpPr>
              <p:nvPr/>
            </p:nvGrpSpPr>
            <p:grpSpPr bwMode="auto">
              <a:xfrm>
                <a:off x="1815" y="1273"/>
                <a:ext cx="104" cy="121"/>
                <a:chOff x="379" y="1473"/>
                <a:chExt cx="163" cy="144"/>
              </a:xfrm>
            </p:grpSpPr>
            <p:sp>
              <p:nvSpPr>
                <p:cNvPr id="81084" name="Freeform 556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85" name="Freeform 557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0993" name="Group 558"/>
            <p:cNvGrpSpPr>
              <a:grpSpLocks/>
            </p:cNvGrpSpPr>
            <p:nvPr/>
          </p:nvGrpSpPr>
          <p:grpSpPr bwMode="auto">
            <a:xfrm>
              <a:off x="641" y="1063"/>
              <a:ext cx="531" cy="80"/>
              <a:chOff x="1115" y="1273"/>
              <a:chExt cx="804" cy="121"/>
            </a:xfrm>
          </p:grpSpPr>
          <p:grpSp>
            <p:nvGrpSpPr>
              <p:cNvPr id="81064" name="Group 559"/>
              <p:cNvGrpSpPr>
                <a:grpSpLocks/>
              </p:cNvGrpSpPr>
              <p:nvPr/>
            </p:nvGrpSpPr>
            <p:grpSpPr bwMode="auto">
              <a:xfrm>
                <a:off x="1115" y="1273"/>
                <a:ext cx="104" cy="121"/>
                <a:chOff x="379" y="1473"/>
                <a:chExt cx="163" cy="144"/>
              </a:xfrm>
            </p:grpSpPr>
            <p:sp>
              <p:nvSpPr>
                <p:cNvPr id="81077" name="Freeform 560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78" name="Freeform 561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65" name="Group 562"/>
              <p:cNvGrpSpPr>
                <a:grpSpLocks/>
              </p:cNvGrpSpPr>
              <p:nvPr/>
            </p:nvGrpSpPr>
            <p:grpSpPr bwMode="auto">
              <a:xfrm>
                <a:off x="1290" y="1273"/>
                <a:ext cx="104" cy="121"/>
                <a:chOff x="379" y="1473"/>
                <a:chExt cx="163" cy="144"/>
              </a:xfrm>
            </p:grpSpPr>
            <p:sp>
              <p:nvSpPr>
                <p:cNvPr id="81075" name="Freeform 563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76" name="Freeform 564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66" name="Group 565"/>
              <p:cNvGrpSpPr>
                <a:grpSpLocks/>
              </p:cNvGrpSpPr>
              <p:nvPr/>
            </p:nvGrpSpPr>
            <p:grpSpPr bwMode="auto">
              <a:xfrm>
                <a:off x="1465" y="1273"/>
                <a:ext cx="104" cy="121"/>
                <a:chOff x="379" y="1473"/>
                <a:chExt cx="163" cy="144"/>
              </a:xfrm>
            </p:grpSpPr>
            <p:sp>
              <p:nvSpPr>
                <p:cNvPr id="81073" name="Freeform 566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74" name="Freeform 567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67" name="Group 568"/>
              <p:cNvGrpSpPr>
                <a:grpSpLocks/>
              </p:cNvGrpSpPr>
              <p:nvPr/>
            </p:nvGrpSpPr>
            <p:grpSpPr bwMode="auto">
              <a:xfrm>
                <a:off x="1640" y="1273"/>
                <a:ext cx="104" cy="121"/>
                <a:chOff x="379" y="1473"/>
                <a:chExt cx="163" cy="144"/>
              </a:xfrm>
            </p:grpSpPr>
            <p:sp>
              <p:nvSpPr>
                <p:cNvPr id="81071" name="Freeform 569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72" name="Freeform 570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68" name="Group 571"/>
              <p:cNvGrpSpPr>
                <a:grpSpLocks/>
              </p:cNvGrpSpPr>
              <p:nvPr/>
            </p:nvGrpSpPr>
            <p:grpSpPr bwMode="auto">
              <a:xfrm>
                <a:off x="1815" y="1273"/>
                <a:ext cx="104" cy="121"/>
                <a:chOff x="379" y="1473"/>
                <a:chExt cx="163" cy="144"/>
              </a:xfrm>
            </p:grpSpPr>
            <p:sp>
              <p:nvSpPr>
                <p:cNvPr id="81069" name="Freeform 572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70" name="Freeform 573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0994" name="Group 574"/>
            <p:cNvGrpSpPr>
              <a:grpSpLocks/>
            </p:cNvGrpSpPr>
            <p:nvPr/>
          </p:nvGrpSpPr>
          <p:grpSpPr bwMode="auto">
            <a:xfrm>
              <a:off x="643" y="1168"/>
              <a:ext cx="531" cy="80"/>
              <a:chOff x="1115" y="1273"/>
              <a:chExt cx="804" cy="121"/>
            </a:xfrm>
          </p:grpSpPr>
          <p:grpSp>
            <p:nvGrpSpPr>
              <p:cNvPr id="81049" name="Group 575"/>
              <p:cNvGrpSpPr>
                <a:grpSpLocks/>
              </p:cNvGrpSpPr>
              <p:nvPr/>
            </p:nvGrpSpPr>
            <p:grpSpPr bwMode="auto">
              <a:xfrm>
                <a:off x="1115" y="1273"/>
                <a:ext cx="104" cy="121"/>
                <a:chOff x="379" y="1473"/>
                <a:chExt cx="163" cy="144"/>
              </a:xfrm>
            </p:grpSpPr>
            <p:sp>
              <p:nvSpPr>
                <p:cNvPr id="81062" name="Freeform 576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63" name="Freeform 577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50" name="Group 578"/>
              <p:cNvGrpSpPr>
                <a:grpSpLocks/>
              </p:cNvGrpSpPr>
              <p:nvPr/>
            </p:nvGrpSpPr>
            <p:grpSpPr bwMode="auto">
              <a:xfrm>
                <a:off x="1290" y="1273"/>
                <a:ext cx="104" cy="121"/>
                <a:chOff x="379" y="1473"/>
                <a:chExt cx="163" cy="144"/>
              </a:xfrm>
            </p:grpSpPr>
            <p:sp>
              <p:nvSpPr>
                <p:cNvPr id="81060" name="Freeform 579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61" name="Freeform 580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51" name="Group 581"/>
              <p:cNvGrpSpPr>
                <a:grpSpLocks/>
              </p:cNvGrpSpPr>
              <p:nvPr/>
            </p:nvGrpSpPr>
            <p:grpSpPr bwMode="auto">
              <a:xfrm>
                <a:off x="1465" y="1273"/>
                <a:ext cx="104" cy="121"/>
                <a:chOff x="379" y="1473"/>
                <a:chExt cx="163" cy="144"/>
              </a:xfrm>
            </p:grpSpPr>
            <p:sp>
              <p:nvSpPr>
                <p:cNvPr id="81058" name="Freeform 582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59" name="Freeform 583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52" name="Group 584"/>
              <p:cNvGrpSpPr>
                <a:grpSpLocks/>
              </p:cNvGrpSpPr>
              <p:nvPr/>
            </p:nvGrpSpPr>
            <p:grpSpPr bwMode="auto">
              <a:xfrm>
                <a:off x="1640" y="1273"/>
                <a:ext cx="104" cy="121"/>
                <a:chOff x="379" y="1473"/>
                <a:chExt cx="163" cy="144"/>
              </a:xfrm>
            </p:grpSpPr>
            <p:sp>
              <p:nvSpPr>
                <p:cNvPr id="81056" name="Freeform 585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57" name="Freeform 586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53" name="Group 587"/>
              <p:cNvGrpSpPr>
                <a:grpSpLocks/>
              </p:cNvGrpSpPr>
              <p:nvPr/>
            </p:nvGrpSpPr>
            <p:grpSpPr bwMode="auto">
              <a:xfrm>
                <a:off x="1815" y="1273"/>
                <a:ext cx="104" cy="121"/>
                <a:chOff x="379" y="1473"/>
                <a:chExt cx="163" cy="144"/>
              </a:xfrm>
            </p:grpSpPr>
            <p:sp>
              <p:nvSpPr>
                <p:cNvPr id="81054" name="Freeform 588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55" name="Freeform 589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0995" name="Group 590"/>
            <p:cNvGrpSpPr>
              <a:grpSpLocks/>
            </p:cNvGrpSpPr>
            <p:nvPr/>
          </p:nvGrpSpPr>
          <p:grpSpPr bwMode="auto">
            <a:xfrm>
              <a:off x="644" y="1272"/>
              <a:ext cx="532" cy="80"/>
              <a:chOff x="1115" y="1273"/>
              <a:chExt cx="804" cy="121"/>
            </a:xfrm>
          </p:grpSpPr>
          <p:grpSp>
            <p:nvGrpSpPr>
              <p:cNvPr id="81034" name="Group 591"/>
              <p:cNvGrpSpPr>
                <a:grpSpLocks/>
              </p:cNvGrpSpPr>
              <p:nvPr/>
            </p:nvGrpSpPr>
            <p:grpSpPr bwMode="auto">
              <a:xfrm>
                <a:off x="1115" y="1273"/>
                <a:ext cx="104" cy="121"/>
                <a:chOff x="379" y="1473"/>
                <a:chExt cx="163" cy="144"/>
              </a:xfrm>
            </p:grpSpPr>
            <p:sp>
              <p:nvSpPr>
                <p:cNvPr id="81047" name="Freeform 592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48" name="Freeform 593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35" name="Group 594"/>
              <p:cNvGrpSpPr>
                <a:grpSpLocks/>
              </p:cNvGrpSpPr>
              <p:nvPr/>
            </p:nvGrpSpPr>
            <p:grpSpPr bwMode="auto">
              <a:xfrm>
                <a:off x="1290" y="1273"/>
                <a:ext cx="104" cy="121"/>
                <a:chOff x="379" y="1473"/>
                <a:chExt cx="163" cy="144"/>
              </a:xfrm>
            </p:grpSpPr>
            <p:sp>
              <p:nvSpPr>
                <p:cNvPr id="81045" name="Freeform 595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46" name="Freeform 596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36" name="Group 597"/>
              <p:cNvGrpSpPr>
                <a:grpSpLocks/>
              </p:cNvGrpSpPr>
              <p:nvPr/>
            </p:nvGrpSpPr>
            <p:grpSpPr bwMode="auto">
              <a:xfrm>
                <a:off x="1465" y="1273"/>
                <a:ext cx="104" cy="121"/>
                <a:chOff x="379" y="1473"/>
                <a:chExt cx="163" cy="144"/>
              </a:xfrm>
            </p:grpSpPr>
            <p:sp>
              <p:nvSpPr>
                <p:cNvPr id="81043" name="Freeform 598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44" name="Freeform 599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37" name="Group 600"/>
              <p:cNvGrpSpPr>
                <a:grpSpLocks/>
              </p:cNvGrpSpPr>
              <p:nvPr/>
            </p:nvGrpSpPr>
            <p:grpSpPr bwMode="auto">
              <a:xfrm>
                <a:off x="1640" y="1273"/>
                <a:ext cx="104" cy="121"/>
                <a:chOff x="379" y="1473"/>
                <a:chExt cx="163" cy="144"/>
              </a:xfrm>
            </p:grpSpPr>
            <p:sp>
              <p:nvSpPr>
                <p:cNvPr id="81041" name="Freeform 601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42" name="Freeform 602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38" name="Group 603"/>
              <p:cNvGrpSpPr>
                <a:grpSpLocks/>
              </p:cNvGrpSpPr>
              <p:nvPr/>
            </p:nvGrpSpPr>
            <p:grpSpPr bwMode="auto">
              <a:xfrm>
                <a:off x="1815" y="1273"/>
                <a:ext cx="104" cy="121"/>
                <a:chOff x="379" y="1473"/>
                <a:chExt cx="163" cy="144"/>
              </a:xfrm>
            </p:grpSpPr>
            <p:sp>
              <p:nvSpPr>
                <p:cNvPr id="81039" name="Freeform 604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40" name="Freeform 605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0996" name="Group 606"/>
            <p:cNvGrpSpPr>
              <a:grpSpLocks/>
            </p:cNvGrpSpPr>
            <p:nvPr/>
          </p:nvGrpSpPr>
          <p:grpSpPr bwMode="auto">
            <a:xfrm>
              <a:off x="405" y="1372"/>
              <a:ext cx="185" cy="80"/>
              <a:chOff x="762" y="1898"/>
              <a:chExt cx="279" cy="121"/>
            </a:xfrm>
          </p:grpSpPr>
          <p:grpSp>
            <p:nvGrpSpPr>
              <p:cNvPr id="81028" name="Group 607"/>
              <p:cNvGrpSpPr>
                <a:grpSpLocks/>
              </p:cNvGrpSpPr>
              <p:nvPr/>
            </p:nvGrpSpPr>
            <p:grpSpPr bwMode="auto">
              <a:xfrm>
                <a:off x="762" y="1898"/>
                <a:ext cx="104" cy="121"/>
                <a:chOff x="379" y="1473"/>
                <a:chExt cx="163" cy="144"/>
              </a:xfrm>
            </p:grpSpPr>
            <p:sp>
              <p:nvSpPr>
                <p:cNvPr id="81032" name="Freeform 608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33" name="Freeform 609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29" name="Group 610"/>
              <p:cNvGrpSpPr>
                <a:grpSpLocks/>
              </p:cNvGrpSpPr>
              <p:nvPr/>
            </p:nvGrpSpPr>
            <p:grpSpPr bwMode="auto">
              <a:xfrm>
                <a:off x="937" y="1898"/>
                <a:ext cx="104" cy="121"/>
                <a:chOff x="379" y="1473"/>
                <a:chExt cx="163" cy="144"/>
              </a:xfrm>
            </p:grpSpPr>
            <p:sp>
              <p:nvSpPr>
                <p:cNvPr id="81030" name="Freeform 611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31" name="Freeform 612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0997" name="Group 613"/>
            <p:cNvGrpSpPr>
              <a:grpSpLocks/>
            </p:cNvGrpSpPr>
            <p:nvPr/>
          </p:nvGrpSpPr>
          <p:grpSpPr bwMode="auto">
            <a:xfrm>
              <a:off x="637" y="1372"/>
              <a:ext cx="68" cy="80"/>
              <a:chOff x="379" y="1473"/>
              <a:chExt cx="163" cy="144"/>
            </a:xfrm>
          </p:grpSpPr>
          <p:sp>
            <p:nvSpPr>
              <p:cNvPr id="81026" name="Freeform 614"/>
              <p:cNvSpPr>
                <a:spLocks/>
              </p:cNvSpPr>
              <p:nvPr/>
            </p:nvSpPr>
            <p:spPr bwMode="auto">
              <a:xfrm>
                <a:off x="379" y="1473"/>
                <a:ext cx="163" cy="144"/>
              </a:xfrm>
              <a:custGeom>
                <a:avLst/>
                <a:gdLst>
                  <a:gd name="T0" fmla="*/ 163 w 163"/>
                  <a:gd name="T1" fmla="*/ 15 h 144"/>
                  <a:gd name="T2" fmla="*/ 84 w 163"/>
                  <a:gd name="T3" fmla="*/ 84 h 144"/>
                  <a:gd name="T4" fmla="*/ 48 w 163"/>
                  <a:gd name="T5" fmla="*/ 111 h 144"/>
                  <a:gd name="T6" fmla="*/ 22 w 163"/>
                  <a:gd name="T7" fmla="*/ 128 h 144"/>
                  <a:gd name="T8" fmla="*/ 12 w 163"/>
                  <a:gd name="T9" fmla="*/ 144 h 144"/>
                  <a:gd name="T10" fmla="*/ 0 w 163"/>
                  <a:gd name="T11" fmla="*/ 120 h 144"/>
                  <a:gd name="T12" fmla="*/ 159 w 163"/>
                  <a:gd name="T13" fmla="*/ 0 h 144"/>
                  <a:gd name="T14" fmla="*/ 163 w 163"/>
                  <a:gd name="T15" fmla="*/ 15 h 1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3"/>
                  <a:gd name="T25" fmla="*/ 0 h 144"/>
                  <a:gd name="T26" fmla="*/ 163 w 163"/>
                  <a:gd name="T27" fmla="*/ 144 h 1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3" h="144">
                    <a:moveTo>
                      <a:pt x="163" y="15"/>
                    </a:moveTo>
                    <a:cubicBezTo>
                      <a:pt x="139" y="42"/>
                      <a:pt x="114" y="63"/>
                      <a:pt x="84" y="84"/>
                    </a:cubicBezTo>
                    <a:cubicBezTo>
                      <a:pt x="72" y="92"/>
                      <a:pt x="61" y="105"/>
                      <a:pt x="48" y="111"/>
                    </a:cubicBezTo>
                    <a:cubicBezTo>
                      <a:pt x="40" y="119"/>
                      <a:pt x="32" y="123"/>
                      <a:pt x="22" y="128"/>
                    </a:cubicBezTo>
                    <a:cubicBezTo>
                      <a:pt x="19" y="133"/>
                      <a:pt x="12" y="144"/>
                      <a:pt x="12" y="144"/>
                    </a:cubicBezTo>
                    <a:lnTo>
                      <a:pt x="0" y="120"/>
                    </a:lnTo>
                    <a:lnTo>
                      <a:pt x="159" y="0"/>
                    </a:lnTo>
                    <a:lnTo>
                      <a:pt x="163" y="1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027" name="Freeform 615"/>
              <p:cNvSpPr>
                <a:spLocks/>
              </p:cNvSpPr>
              <p:nvPr/>
            </p:nvSpPr>
            <p:spPr bwMode="auto">
              <a:xfrm flipH="1">
                <a:off x="379" y="1473"/>
                <a:ext cx="163" cy="144"/>
              </a:xfrm>
              <a:custGeom>
                <a:avLst/>
                <a:gdLst>
                  <a:gd name="T0" fmla="*/ 163 w 163"/>
                  <a:gd name="T1" fmla="*/ 15 h 144"/>
                  <a:gd name="T2" fmla="*/ 84 w 163"/>
                  <a:gd name="T3" fmla="*/ 84 h 144"/>
                  <a:gd name="T4" fmla="*/ 48 w 163"/>
                  <a:gd name="T5" fmla="*/ 111 h 144"/>
                  <a:gd name="T6" fmla="*/ 22 w 163"/>
                  <a:gd name="T7" fmla="*/ 128 h 144"/>
                  <a:gd name="T8" fmla="*/ 12 w 163"/>
                  <a:gd name="T9" fmla="*/ 144 h 144"/>
                  <a:gd name="T10" fmla="*/ 0 w 163"/>
                  <a:gd name="T11" fmla="*/ 120 h 144"/>
                  <a:gd name="T12" fmla="*/ 159 w 163"/>
                  <a:gd name="T13" fmla="*/ 0 h 144"/>
                  <a:gd name="T14" fmla="*/ 163 w 163"/>
                  <a:gd name="T15" fmla="*/ 15 h 1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3"/>
                  <a:gd name="T25" fmla="*/ 0 h 144"/>
                  <a:gd name="T26" fmla="*/ 163 w 163"/>
                  <a:gd name="T27" fmla="*/ 144 h 1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3" h="144">
                    <a:moveTo>
                      <a:pt x="163" y="15"/>
                    </a:moveTo>
                    <a:cubicBezTo>
                      <a:pt x="139" y="42"/>
                      <a:pt x="114" y="63"/>
                      <a:pt x="84" y="84"/>
                    </a:cubicBezTo>
                    <a:cubicBezTo>
                      <a:pt x="72" y="92"/>
                      <a:pt x="61" y="105"/>
                      <a:pt x="48" y="111"/>
                    </a:cubicBezTo>
                    <a:cubicBezTo>
                      <a:pt x="40" y="119"/>
                      <a:pt x="32" y="123"/>
                      <a:pt x="22" y="128"/>
                    </a:cubicBezTo>
                    <a:cubicBezTo>
                      <a:pt x="19" y="133"/>
                      <a:pt x="12" y="144"/>
                      <a:pt x="12" y="144"/>
                    </a:cubicBezTo>
                    <a:lnTo>
                      <a:pt x="0" y="120"/>
                    </a:lnTo>
                    <a:lnTo>
                      <a:pt x="159" y="0"/>
                    </a:lnTo>
                    <a:lnTo>
                      <a:pt x="163" y="1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80998" name="Group 616"/>
            <p:cNvGrpSpPr>
              <a:grpSpLocks/>
            </p:cNvGrpSpPr>
            <p:nvPr/>
          </p:nvGrpSpPr>
          <p:grpSpPr bwMode="auto">
            <a:xfrm>
              <a:off x="752" y="1372"/>
              <a:ext cx="69" cy="80"/>
              <a:chOff x="379" y="1473"/>
              <a:chExt cx="163" cy="144"/>
            </a:xfrm>
          </p:grpSpPr>
          <p:sp>
            <p:nvSpPr>
              <p:cNvPr id="81024" name="Freeform 617"/>
              <p:cNvSpPr>
                <a:spLocks/>
              </p:cNvSpPr>
              <p:nvPr/>
            </p:nvSpPr>
            <p:spPr bwMode="auto">
              <a:xfrm>
                <a:off x="379" y="1473"/>
                <a:ext cx="163" cy="144"/>
              </a:xfrm>
              <a:custGeom>
                <a:avLst/>
                <a:gdLst>
                  <a:gd name="T0" fmla="*/ 163 w 163"/>
                  <a:gd name="T1" fmla="*/ 15 h 144"/>
                  <a:gd name="T2" fmla="*/ 84 w 163"/>
                  <a:gd name="T3" fmla="*/ 84 h 144"/>
                  <a:gd name="T4" fmla="*/ 48 w 163"/>
                  <a:gd name="T5" fmla="*/ 111 h 144"/>
                  <a:gd name="T6" fmla="*/ 22 w 163"/>
                  <a:gd name="T7" fmla="*/ 128 h 144"/>
                  <a:gd name="T8" fmla="*/ 12 w 163"/>
                  <a:gd name="T9" fmla="*/ 144 h 144"/>
                  <a:gd name="T10" fmla="*/ 0 w 163"/>
                  <a:gd name="T11" fmla="*/ 120 h 144"/>
                  <a:gd name="T12" fmla="*/ 159 w 163"/>
                  <a:gd name="T13" fmla="*/ 0 h 144"/>
                  <a:gd name="T14" fmla="*/ 163 w 163"/>
                  <a:gd name="T15" fmla="*/ 15 h 1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3"/>
                  <a:gd name="T25" fmla="*/ 0 h 144"/>
                  <a:gd name="T26" fmla="*/ 163 w 163"/>
                  <a:gd name="T27" fmla="*/ 144 h 1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3" h="144">
                    <a:moveTo>
                      <a:pt x="163" y="15"/>
                    </a:moveTo>
                    <a:cubicBezTo>
                      <a:pt x="139" y="42"/>
                      <a:pt x="114" y="63"/>
                      <a:pt x="84" y="84"/>
                    </a:cubicBezTo>
                    <a:cubicBezTo>
                      <a:pt x="72" y="92"/>
                      <a:pt x="61" y="105"/>
                      <a:pt x="48" y="111"/>
                    </a:cubicBezTo>
                    <a:cubicBezTo>
                      <a:pt x="40" y="119"/>
                      <a:pt x="32" y="123"/>
                      <a:pt x="22" y="128"/>
                    </a:cubicBezTo>
                    <a:cubicBezTo>
                      <a:pt x="19" y="133"/>
                      <a:pt x="12" y="144"/>
                      <a:pt x="12" y="144"/>
                    </a:cubicBezTo>
                    <a:lnTo>
                      <a:pt x="0" y="120"/>
                    </a:lnTo>
                    <a:lnTo>
                      <a:pt x="159" y="0"/>
                    </a:lnTo>
                    <a:lnTo>
                      <a:pt x="163" y="1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025" name="Freeform 618"/>
              <p:cNvSpPr>
                <a:spLocks/>
              </p:cNvSpPr>
              <p:nvPr/>
            </p:nvSpPr>
            <p:spPr bwMode="auto">
              <a:xfrm flipH="1">
                <a:off x="379" y="1473"/>
                <a:ext cx="163" cy="144"/>
              </a:xfrm>
              <a:custGeom>
                <a:avLst/>
                <a:gdLst>
                  <a:gd name="T0" fmla="*/ 163 w 163"/>
                  <a:gd name="T1" fmla="*/ 15 h 144"/>
                  <a:gd name="T2" fmla="*/ 84 w 163"/>
                  <a:gd name="T3" fmla="*/ 84 h 144"/>
                  <a:gd name="T4" fmla="*/ 48 w 163"/>
                  <a:gd name="T5" fmla="*/ 111 h 144"/>
                  <a:gd name="T6" fmla="*/ 22 w 163"/>
                  <a:gd name="T7" fmla="*/ 128 h 144"/>
                  <a:gd name="T8" fmla="*/ 12 w 163"/>
                  <a:gd name="T9" fmla="*/ 144 h 144"/>
                  <a:gd name="T10" fmla="*/ 0 w 163"/>
                  <a:gd name="T11" fmla="*/ 120 h 144"/>
                  <a:gd name="T12" fmla="*/ 159 w 163"/>
                  <a:gd name="T13" fmla="*/ 0 h 144"/>
                  <a:gd name="T14" fmla="*/ 163 w 163"/>
                  <a:gd name="T15" fmla="*/ 15 h 1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3"/>
                  <a:gd name="T25" fmla="*/ 0 h 144"/>
                  <a:gd name="T26" fmla="*/ 163 w 163"/>
                  <a:gd name="T27" fmla="*/ 144 h 1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3" h="144">
                    <a:moveTo>
                      <a:pt x="163" y="15"/>
                    </a:moveTo>
                    <a:cubicBezTo>
                      <a:pt x="139" y="42"/>
                      <a:pt x="114" y="63"/>
                      <a:pt x="84" y="84"/>
                    </a:cubicBezTo>
                    <a:cubicBezTo>
                      <a:pt x="72" y="92"/>
                      <a:pt x="61" y="105"/>
                      <a:pt x="48" y="111"/>
                    </a:cubicBezTo>
                    <a:cubicBezTo>
                      <a:pt x="40" y="119"/>
                      <a:pt x="32" y="123"/>
                      <a:pt x="22" y="128"/>
                    </a:cubicBezTo>
                    <a:cubicBezTo>
                      <a:pt x="19" y="133"/>
                      <a:pt x="12" y="144"/>
                      <a:pt x="12" y="144"/>
                    </a:cubicBezTo>
                    <a:lnTo>
                      <a:pt x="0" y="120"/>
                    </a:lnTo>
                    <a:lnTo>
                      <a:pt x="159" y="0"/>
                    </a:lnTo>
                    <a:lnTo>
                      <a:pt x="163" y="1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80999" name="Group 619"/>
            <p:cNvGrpSpPr>
              <a:grpSpLocks/>
            </p:cNvGrpSpPr>
            <p:nvPr/>
          </p:nvGrpSpPr>
          <p:grpSpPr bwMode="auto">
            <a:xfrm>
              <a:off x="407" y="1276"/>
              <a:ext cx="185" cy="80"/>
              <a:chOff x="762" y="1898"/>
              <a:chExt cx="279" cy="121"/>
            </a:xfrm>
          </p:grpSpPr>
          <p:grpSp>
            <p:nvGrpSpPr>
              <p:cNvPr id="81018" name="Group 620"/>
              <p:cNvGrpSpPr>
                <a:grpSpLocks/>
              </p:cNvGrpSpPr>
              <p:nvPr/>
            </p:nvGrpSpPr>
            <p:grpSpPr bwMode="auto">
              <a:xfrm>
                <a:off x="762" y="1898"/>
                <a:ext cx="104" cy="121"/>
                <a:chOff x="379" y="1473"/>
                <a:chExt cx="163" cy="144"/>
              </a:xfrm>
            </p:grpSpPr>
            <p:sp>
              <p:nvSpPr>
                <p:cNvPr id="81022" name="Freeform 621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23" name="Freeform 622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19" name="Group 623"/>
              <p:cNvGrpSpPr>
                <a:grpSpLocks/>
              </p:cNvGrpSpPr>
              <p:nvPr/>
            </p:nvGrpSpPr>
            <p:grpSpPr bwMode="auto">
              <a:xfrm>
                <a:off x="937" y="1898"/>
                <a:ext cx="104" cy="121"/>
                <a:chOff x="379" y="1473"/>
                <a:chExt cx="163" cy="144"/>
              </a:xfrm>
            </p:grpSpPr>
            <p:sp>
              <p:nvSpPr>
                <p:cNvPr id="81020" name="Freeform 624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21" name="Freeform 625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1000" name="Group 626"/>
            <p:cNvGrpSpPr>
              <a:grpSpLocks/>
            </p:cNvGrpSpPr>
            <p:nvPr/>
          </p:nvGrpSpPr>
          <p:grpSpPr bwMode="auto">
            <a:xfrm>
              <a:off x="409" y="1173"/>
              <a:ext cx="185" cy="80"/>
              <a:chOff x="762" y="1898"/>
              <a:chExt cx="279" cy="121"/>
            </a:xfrm>
          </p:grpSpPr>
          <p:grpSp>
            <p:nvGrpSpPr>
              <p:cNvPr id="81012" name="Group 627"/>
              <p:cNvGrpSpPr>
                <a:grpSpLocks/>
              </p:cNvGrpSpPr>
              <p:nvPr/>
            </p:nvGrpSpPr>
            <p:grpSpPr bwMode="auto">
              <a:xfrm>
                <a:off x="762" y="1898"/>
                <a:ext cx="104" cy="121"/>
                <a:chOff x="379" y="1473"/>
                <a:chExt cx="163" cy="144"/>
              </a:xfrm>
            </p:grpSpPr>
            <p:sp>
              <p:nvSpPr>
                <p:cNvPr id="81016" name="Freeform 628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17" name="Freeform 629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13" name="Group 630"/>
              <p:cNvGrpSpPr>
                <a:grpSpLocks/>
              </p:cNvGrpSpPr>
              <p:nvPr/>
            </p:nvGrpSpPr>
            <p:grpSpPr bwMode="auto">
              <a:xfrm>
                <a:off x="937" y="1898"/>
                <a:ext cx="104" cy="121"/>
                <a:chOff x="379" y="1473"/>
                <a:chExt cx="163" cy="144"/>
              </a:xfrm>
            </p:grpSpPr>
            <p:sp>
              <p:nvSpPr>
                <p:cNvPr id="81014" name="Freeform 631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15" name="Freeform 632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1001" name="Group 633"/>
            <p:cNvGrpSpPr>
              <a:grpSpLocks/>
            </p:cNvGrpSpPr>
            <p:nvPr/>
          </p:nvGrpSpPr>
          <p:grpSpPr bwMode="auto">
            <a:xfrm>
              <a:off x="411" y="1069"/>
              <a:ext cx="185" cy="80"/>
              <a:chOff x="762" y="1898"/>
              <a:chExt cx="279" cy="121"/>
            </a:xfrm>
          </p:grpSpPr>
          <p:grpSp>
            <p:nvGrpSpPr>
              <p:cNvPr id="81006" name="Group 634"/>
              <p:cNvGrpSpPr>
                <a:grpSpLocks/>
              </p:cNvGrpSpPr>
              <p:nvPr/>
            </p:nvGrpSpPr>
            <p:grpSpPr bwMode="auto">
              <a:xfrm>
                <a:off x="762" y="1898"/>
                <a:ext cx="104" cy="121"/>
                <a:chOff x="379" y="1473"/>
                <a:chExt cx="163" cy="144"/>
              </a:xfrm>
            </p:grpSpPr>
            <p:sp>
              <p:nvSpPr>
                <p:cNvPr id="81010" name="Freeform 635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11" name="Freeform 636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1007" name="Group 637"/>
              <p:cNvGrpSpPr>
                <a:grpSpLocks/>
              </p:cNvGrpSpPr>
              <p:nvPr/>
            </p:nvGrpSpPr>
            <p:grpSpPr bwMode="auto">
              <a:xfrm>
                <a:off x="937" y="1898"/>
                <a:ext cx="104" cy="121"/>
                <a:chOff x="379" y="1473"/>
                <a:chExt cx="163" cy="144"/>
              </a:xfrm>
            </p:grpSpPr>
            <p:sp>
              <p:nvSpPr>
                <p:cNvPr id="81008" name="Freeform 638"/>
                <p:cNvSpPr>
                  <a:spLocks/>
                </p:cNvSpPr>
                <p:nvPr/>
              </p:nvSpPr>
              <p:spPr bwMode="auto">
                <a:xfrm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81009" name="Freeform 639"/>
                <p:cNvSpPr>
                  <a:spLocks/>
                </p:cNvSpPr>
                <p:nvPr/>
              </p:nvSpPr>
              <p:spPr bwMode="auto">
                <a:xfrm flipH="1">
                  <a:off x="379" y="1473"/>
                  <a:ext cx="163" cy="144"/>
                </a:xfrm>
                <a:custGeom>
                  <a:avLst/>
                  <a:gdLst>
                    <a:gd name="T0" fmla="*/ 163 w 163"/>
                    <a:gd name="T1" fmla="*/ 15 h 144"/>
                    <a:gd name="T2" fmla="*/ 84 w 163"/>
                    <a:gd name="T3" fmla="*/ 84 h 144"/>
                    <a:gd name="T4" fmla="*/ 48 w 163"/>
                    <a:gd name="T5" fmla="*/ 111 h 144"/>
                    <a:gd name="T6" fmla="*/ 22 w 163"/>
                    <a:gd name="T7" fmla="*/ 128 h 144"/>
                    <a:gd name="T8" fmla="*/ 12 w 163"/>
                    <a:gd name="T9" fmla="*/ 144 h 144"/>
                    <a:gd name="T10" fmla="*/ 0 w 163"/>
                    <a:gd name="T11" fmla="*/ 120 h 144"/>
                    <a:gd name="T12" fmla="*/ 159 w 163"/>
                    <a:gd name="T13" fmla="*/ 0 h 144"/>
                    <a:gd name="T14" fmla="*/ 163 w 163"/>
                    <a:gd name="T15" fmla="*/ 15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3"/>
                    <a:gd name="T25" fmla="*/ 0 h 144"/>
                    <a:gd name="T26" fmla="*/ 163 w 163"/>
                    <a:gd name="T27" fmla="*/ 144 h 1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3" h="144">
                      <a:moveTo>
                        <a:pt x="163" y="15"/>
                      </a:moveTo>
                      <a:cubicBezTo>
                        <a:pt x="139" y="42"/>
                        <a:pt x="114" y="63"/>
                        <a:pt x="84" y="84"/>
                      </a:cubicBezTo>
                      <a:cubicBezTo>
                        <a:pt x="72" y="92"/>
                        <a:pt x="61" y="105"/>
                        <a:pt x="48" y="111"/>
                      </a:cubicBezTo>
                      <a:cubicBezTo>
                        <a:pt x="40" y="119"/>
                        <a:pt x="32" y="123"/>
                        <a:pt x="22" y="128"/>
                      </a:cubicBezTo>
                      <a:cubicBezTo>
                        <a:pt x="19" y="133"/>
                        <a:pt x="12" y="144"/>
                        <a:pt x="12" y="144"/>
                      </a:cubicBezTo>
                      <a:lnTo>
                        <a:pt x="0" y="120"/>
                      </a:lnTo>
                      <a:lnTo>
                        <a:pt x="159" y="0"/>
                      </a:lnTo>
                      <a:lnTo>
                        <a:pt x="163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81002" name="Rectangle 697"/>
            <p:cNvSpPr>
              <a:spLocks noChangeArrowheads="1"/>
            </p:cNvSpPr>
            <p:nvPr/>
          </p:nvSpPr>
          <p:spPr bwMode="auto">
            <a:xfrm>
              <a:off x="874" y="1389"/>
              <a:ext cx="31" cy="4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81003" name="Group 698"/>
            <p:cNvGrpSpPr>
              <a:grpSpLocks/>
            </p:cNvGrpSpPr>
            <p:nvPr/>
          </p:nvGrpSpPr>
          <p:grpSpPr bwMode="auto">
            <a:xfrm>
              <a:off x="865" y="1369"/>
              <a:ext cx="69" cy="80"/>
              <a:chOff x="379" y="1473"/>
              <a:chExt cx="163" cy="144"/>
            </a:xfrm>
          </p:grpSpPr>
          <p:sp>
            <p:nvSpPr>
              <p:cNvPr id="81004" name="Freeform 699"/>
              <p:cNvSpPr>
                <a:spLocks/>
              </p:cNvSpPr>
              <p:nvPr/>
            </p:nvSpPr>
            <p:spPr bwMode="auto">
              <a:xfrm>
                <a:off x="379" y="1473"/>
                <a:ext cx="163" cy="144"/>
              </a:xfrm>
              <a:custGeom>
                <a:avLst/>
                <a:gdLst>
                  <a:gd name="T0" fmla="*/ 163 w 163"/>
                  <a:gd name="T1" fmla="*/ 15 h 144"/>
                  <a:gd name="T2" fmla="*/ 84 w 163"/>
                  <a:gd name="T3" fmla="*/ 84 h 144"/>
                  <a:gd name="T4" fmla="*/ 48 w 163"/>
                  <a:gd name="T5" fmla="*/ 111 h 144"/>
                  <a:gd name="T6" fmla="*/ 22 w 163"/>
                  <a:gd name="T7" fmla="*/ 128 h 144"/>
                  <a:gd name="T8" fmla="*/ 12 w 163"/>
                  <a:gd name="T9" fmla="*/ 144 h 144"/>
                  <a:gd name="T10" fmla="*/ 0 w 163"/>
                  <a:gd name="T11" fmla="*/ 120 h 144"/>
                  <a:gd name="T12" fmla="*/ 159 w 163"/>
                  <a:gd name="T13" fmla="*/ 0 h 144"/>
                  <a:gd name="T14" fmla="*/ 163 w 163"/>
                  <a:gd name="T15" fmla="*/ 15 h 1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3"/>
                  <a:gd name="T25" fmla="*/ 0 h 144"/>
                  <a:gd name="T26" fmla="*/ 163 w 163"/>
                  <a:gd name="T27" fmla="*/ 144 h 1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3" h="144">
                    <a:moveTo>
                      <a:pt x="163" y="15"/>
                    </a:moveTo>
                    <a:cubicBezTo>
                      <a:pt x="139" y="42"/>
                      <a:pt x="114" y="63"/>
                      <a:pt x="84" y="84"/>
                    </a:cubicBezTo>
                    <a:cubicBezTo>
                      <a:pt x="72" y="92"/>
                      <a:pt x="61" y="105"/>
                      <a:pt x="48" y="111"/>
                    </a:cubicBezTo>
                    <a:cubicBezTo>
                      <a:pt x="40" y="119"/>
                      <a:pt x="32" y="123"/>
                      <a:pt x="22" y="128"/>
                    </a:cubicBezTo>
                    <a:cubicBezTo>
                      <a:pt x="19" y="133"/>
                      <a:pt x="12" y="144"/>
                      <a:pt x="12" y="144"/>
                    </a:cubicBezTo>
                    <a:lnTo>
                      <a:pt x="0" y="120"/>
                    </a:lnTo>
                    <a:lnTo>
                      <a:pt x="159" y="0"/>
                    </a:lnTo>
                    <a:lnTo>
                      <a:pt x="163" y="1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1005" name="Freeform 700"/>
              <p:cNvSpPr>
                <a:spLocks/>
              </p:cNvSpPr>
              <p:nvPr/>
            </p:nvSpPr>
            <p:spPr bwMode="auto">
              <a:xfrm flipH="1">
                <a:off x="379" y="1473"/>
                <a:ext cx="163" cy="144"/>
              </a:xfrm>
              <a:custGeom>
                <a:avLst/>
                <a:gdLst>
                  <a:gd name="T0" fmla="*/ 163 w 163"/>
                  <a:gd name="T1" fmla="*/ 15 h 144"/>
                  <a:gd name="T2" fmla="*/ 84 w 163"/>
                  <a:gd name="T3" fmla="*/ 84 h 144"/>
                  <a:gd name="T4" fmla="*/ 48 w 163"/>
                  <a:gd name="T5" fmla="*/ 111 h 144"/>
                  <a:gd name="T6" fmla="*/ 22 w 163"/>
                  <a:gd name="T7" fmla="*/ 128 h 144"/>
                  <a:gd name="T8" fmla="*/ 12 w 163"/>
                  <a:gd name="T9" fmla="*/ 144 h 144"/>
                  <a:gd name="T10" fmla="*/ 0 w 163"/>
                  <a:gd name="T11" fmla="*/ 120 h 144"/>
                  <a:gd name="T12" fmla="*/ 159 w 163"/>
                  <a:gd name="T13" fmla="*/ 0 h 144"/>
                  <a:gd name="T14" fmla="*/ 163 w 163"/>
                  <a:gd name="T15" fmla="*/ 15 h 1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3"/>
                  <a:gd name="T25" fmla="*/ 0 h 144"/>
                  <a:gd name="T26" fmla="*/ 163 w 163"/>
                  <a:gd name="T27" fmla="*/ 144 h 1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3" h="144">
                    <a:moveTo>
                      <a:pt x="163" y="15"/>
                    </a:moveTo>
                    <a:cubicBezTo>
                      <a:pt x="139" y="42"/>
                      <a:pt x="114" y="63"/>
                      <a:pt x="84" y="84"/>
                    </a:cubicBezTo>
                    <a:cubicBezTo>
                      <a:pt x="72" y="92"/>
                      <a:pt x="61" y="105"/>
                      <a:pt x="48" y="111"/>
                    </a:cubicBezTo>
                    <a:cubicBezTo>
                      <a:pt x="40" y="119"/>
                      <a:pt x="32" y="123"/>
                      <a:pt x="22" y="128"/>
                    </a:cubicBezTo>
                    <a:cubicBezTo>
                      <a:pt x="19" y="133"/>
                      <a:pt x="12" y="144"/>
                      <a:pt x="12" y="144"/>
                    </a:cubicBezTo>
                    <a:lnTo>
                      <a:pt x="0" y="120"/>
                    </a:lnTo>
                    <a:lnTo>
                      <a:pt x="159" y="0"/>
                    </a:lnTo>
                    <a:lnTo>
                      <a:pt x="163" y="1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0902" name="Group 770"/>
          <p:cNvGrpSpPr>
            <a:grpSpLocks noChangeAspect="1"/>
          </p:cNvGrpSpPr>
          <p:nvPr/>
        </p:nvGrpSpPr>
        <p:grpSpPr bwMode="auto">
          <a:xfrm>
            <a:off x="6721475" y="1046163"/>
            <a:ext cx="1765300" cy="1765300"/>
            <a:chOff x="4670" y="1514"/>
            <a:chExt cx="1112" cy="1112"/>
          </a:xfrm>
        </p:grpSpPr>
        <p:sp>
          <p:nvSpPr>
            <p:cNvPr id="80920" name="AutoShape 769"/>
            <p:cNvSpPr>
              <a:spLocks noChangeAspect="1" noChangeArrowheads="1" noTextEdit="1"/>
            </p:cNvSpPr>
            <p:nvPr/>
          </p:nvSpPr>
          <p:spPr bwMode="auto">
            <a:xfrm>
              <a:off x="4670" y="1514"/>
              <a:ext cx="1112" cy="1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1" name="Freeform 771"/>
            <p:cNvSpPr>
              <a:spLocks/>
            </p:cNvSpPr>
            <p:nvPr/>
          </p:nvSpPr>
          <p:spPr bwMode="auto">
            <a:xfrm>
              <a:off x="4674" y="1518"/>
              <a:ext cx="1104" cy="1104"/>
            </a:xfrm>
            <a:custGeom>
              <a:avLst/>
              <a:gdLst>
                <a:gd name="T0" fmla="*/ 0 w 1104"/>
                <a:gd name="T1" fmla="*/ 580 h 1104"/>
                <a:gd name="T2" fmla="*/ 12 w 1104"/>
                <a:gd name="T3" fmla="*/ 664 h 1104"/>
                <a:gd name="T4" fmla="*/ 34 w 1104"/>
                <a:gd name="T5" fmla="*/ 742 h 1104"/>
                <a:gd name="T6" fmla="*/ 66 w 1104"/>
                <a:gd name="T7" fmla="*/ 814 h 1104"/>
                <a:gd name="T8" fmla="*/ 110 w 1104"/>
                <a:gd name="T9" fmla="*/ 882 h 1104"/>
                <a:gd name="T10" fmla="*/ 162 w 1104"/>
                <a:gd name="T11" fmla="*/ 942 h 1104"/>
                <a:gd name="T12" fmla="*/ 222 w 1104"/>
                <a:gd name="T13" fmla="*/ 994 h 1104"/>
                <a:gd name="T14" fmla="*/ 290 w 1104"/>
                <a:gd name="T15" fmla="*/ 1038 h 1104"/>
                <a:gd name="T16" fmla="*/ 362 w 1104"/>
                <a:gd name="T17" fmla="*/ 1070 h 1104"/>
                <a:gd name="T18" fmla="*/ 440 w 1104"/>
                <a:gd name="T19" fmla="*/ 1092 h 1104"/>
                <a:gd name="T20" fmla="*/ 524 w 1104"/>
                <a:gd name="T21" fmla="*/ 1104 h 1104"/>
                <a:gd name="T22" fmla="*/ 580 w 1104"/>
                <a:gd name="T23" fmla="*/ 1104 h 1104"/>
                <a:gd name="T24" fmla="*/ 664 w 1104"/>
                <a:gd name="T25" fmla="*/ 1092 h 1104"/>
                <a:gd name="T26" fmla="*/ 742 w 1104"/>
                <a:gd name="T27" fmla="*/ 1070 h 1104"/>
                <a:gd name="T28" fmla="*/ 814 w 1104"/>
                <a:gd name="T29" fmla="*/ 1038 h 1104"/>
                <a:gd name="T30" fmla="*/ 882 w 1104"/>
                <a:gd name="T31" fmla="*/ 994 h 1104"/>
                <a:gd name="T32" fmla="*/ 942 w 1104"/>
                <a:gd name="T33" fmla="*/ 942 h 1104"/>
                <a:gd name="T34" fmla="*/ 994 w 1104"/>
                <a:gd name="T35" fmla="*/ 882 h 1104"/>
                <a:gd name="T36" fmla="*/ 1038 w 1104"/>
                <a:gd name="T37" fmla="*/ 814 h 1104"/>
                <a:gd name="T38" fmla="*/ 1070 w 1104"/>
                <a:gd name="T39" fmla="*/ 742 h 1104"/>
                <a:gd name="T40" fmla="*/ 1092 w 1104"/>
                <a:gd name="T41" fmla="*/ 664 h 1104"/>
                <a:gd name="T42" fmla="*/ 1104 w 1104"/>
                <a:gd name="T43" fmla="*/ 580 h 1104"/>
                <a:gd name="T44" fmla="*/ 1104 w 1104"/>
                <a:gd name="T45" fmla="*/ 524 h 1104"/>
                <a:gd name="T46" fmla="*/ 1092 w 1104"/>
                <a:gd name="T47" fmla="*/ 440 h 1104"/>
                <a:gd name="T48" fmla="*/ 1070 w 1104"/>
                <a:gd name="T49" fmla="*/ 362 h 1104"/>
                <a:gd name="T50" fmla="*/ 1038 w 1104"/>
                <a:gd name="T51" fmla="*/ 290 h 1104"/>
                <a:gd name="T52" fmla="*/ 994 w 1104"/>
                <a:gd name="T53" fmla="*/ 222 h 1104"/>
                <a:gd name="T54" fmla="*/ 942 w 1104"/>
                <a:gd name="T55" fmla="*/ 162 h 1104"/>
                <a:gd name="T56" fmla="*/ 882 w 1104"/>
                <a:gd name="T57" fmla="*/ 110 h 1104"/>
                <a:gd name="T58" fmla="*/ 814 w 1104"/>
                <a:gd name="T59" fmla="*/ 66 h 1104"/>
                <a:gd name="T60" fmla="*/ 742 w 1104"/>
                <a:gd name="T61" fmla="*/ 34 h 1104"/>
                <a:gd name="T62" fmla="*/ 664 w 1104"/>
                <a:gd name="T63" fmla="*/ 12 h 1104"/>
                <a:gd name="T64" fmla="*/ 580 w 1104"/>
                <a:gd name="T65" fmla="*/ 0 h 1104"/>
                <a:gd name="T66" fmla="*/ 524 w 1104"/>
                <a:gd name="T67" fmla="*/ 0 h 1104"/>
                <a:gd name="T68" fmla="*/ 440 w 1104"/>
                <a:gd name="T69" fmla="*/ 12 h 1104"/>
                <a:gd name="T70" fmla="*/ 362 w 1104"/>
                <a:gd name="T71" fmla="*/ 34 h 1104"/>
                <a:gd name="T72" fmla="*/ 290 w 1104"/>
                <a:gd name="T73" fmla="*/ 66 h 1104"/>
                <a:gd name="T74" fmla="*/ 222 w 1104"/>
                <a:gd name="T75" fmla="*/ 110 h 1104"/>
                <a:gd name="T76" fmla="*/ 162 w 1104"/>
                <a:gd name="T77" fmla="*/ 162 h 1104"/>
                <a:gd name="T78" fmla="*/ 110 w 1104"/>
                <a:gd name="T79" fmla="*/ 222 h 1104"/>
                <a:gd name="T80" fmla="*/ 66 w 1104"/>
                <a:gd name="T81" fmla="*/ 290 h 1104"/>
                <a:gd name="T82" fmla="*/ 34 w 1104"/>
                <a:gd name="T83" fmla="*/ 362 h 1104"/>
                <a:gd name="T84" fmla="*/ 12 w 1104"/>
                <a:gd name="T85" fmla="*/ 440 h 1104"/>
                <a:gd name="T86" fmla="*/ 0 w 1104"/>
                <a:gd name="T87" fmla="*/ 524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04"/>
                <a:gd name="T133" fmla="*/ 0 h 1104"/>
                <a:gd name="T134" fmla="*/ 1104 w 1104"/>
                <a:gd name="T135" fmla="*/ 1104 h 110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04" h="1104">
                  <a:moveTo>
                    <a:pt x="0" y="552"/>
                  </a:moveTo>
                  <a:lnTo>
                    <a:pt x="0" y="552"/>
                  </a:lnTo>
                  <a:lnTo>
                    <a:pt x="0" y="580"/>
                  </a:lnTo>
                  <a:lnTo>
                    <a:pt x="2" y="608"/>
                  </a:lnTo>
                  <a:lnTo>
                    <a:pt x="6" y="636"/>
                  </a:lnTo>
                  <a:lnTo>
                    <a:pt x="12" y="664"/>
                  </a:lnTo>
                  <a:lnTo>
                    <a:pt x="18" y="690"/>
                  </a:lnTo>
                  <a:lnTo>
                    <a:pt x="24" y="716"/>
                  </a:lnTo>
                  <a:lnTo>
                    <a:pt x="34" y="742"/>
                  </a:lnTo>
                  <a:lnTo>
                    <a:pt x="44" y="766"/>
                  </a:lnTo>
                  <a:lnTo>
                    <a:pt x="54" y="792"/>
                  </a:lnTo>
                  <a:lnTo>
                    <a:pt x="66" y="814"/>
                  </a:lnTo>
                  <a:lnTo>
                    <a:pt x="80" y="838"/>
                  </a:lnTo>
                  <a:lnTo>
                    <a:pt x="94" y="860"/>
                  </a:lnTo>
                  <a:lnTo>
                    <a:pt x="110" y="882"/>
                  </a:lnTo>
                  <a:lnTo>
                    <a:pt x="126" y="902"/>
                  </a:lnTo>
                  <a:lnTo>
                    <a:pt x="144" y="922"/>
                  </a:lnTo>
                  <a:lnTo>
                    <a:pt x="162" y="942"/>
                  </a:lnTo>
                  <a:lnTo>
                    <a:pt x="182" y="960"/>
                  </a:lnTo>
                  <a:lnTo>
                    <a:pt x="202" y="978"/>
                  </a:lnTo>
                  <a:lnTo>
                    <a:pt x="222" y="994"/>
                  </a:lnTo>
                  <a:lnTo>
                    <a:pt x="244" y="1010"/>
                  </a:lnTo>
                  <a:lnTo>
                    <a:pt x="266" y="1024"/>
                  </a:lnTo>
                  <a:lnTo>
                    <a:pt x="290" y="1038"/>
                  </a:lnTo>
                  <a:lnTo>
                    <a:pt x="312" y="1050"/>
                  </a:lnTo>
                  <a:lnTo>
                    <a:pt x="338" y="1060"/>
                  </a:lnTo>
                  <a:lnTo>
                    <a:pt x="362" y="1070"/>
                  </a:lnTo>
                  <a:lnTo>
                    <a:pt x="388" y="1080"/>
                  </a:lnTo>
                  <a:lnTo>
                    <a:pt x="414" y="1086"/>
                  </a:lnTo>
                  <a:lnTo>
                    <a:pt x="440" y="1092"/>
                  </a:lnTo>
                  <a:lnTo>
                    <a:pt x="468" y="1098"/>
                  </a:lnTo>
                  <a:lnTo>
                    <a:pt x="496" y="1102"/>
                  </a:lnTo>
                  <a:lnTo>
                    <a:pt x="524" y="1104"/>
                  </a:lnTo>
                  <a:lnTo>
                    <a:pt x="552" y="1104"/>
                  </a:lnTo>
                  <a:lnTo>
                    <a:pt x="580" y="1104"/>
                  </a:lnTo>
                  <a:lnTo>
                    <a:pt x="608" y="1102"/>
                  </a:lnTo>
                  <a:lnTo>
                    <a:pt x="636" y="1098"/>
                  </a:lnTo>
                  <a:lnTo>
                    <a:pt x="664" y="1092"/>
                  </a:lnTo>
                  <a:lnTo>
                    <a:pt x="690" y="1086"/>
                  </a:lnTo>
                  <a:lnTo>
                    <a:pt x="716" y="1080"/>
                  </a:lnTo>
                  <a:lnTo>
                    <a:pt x="742" y="1070"/>
                  </a:lnTo>
                  <a:lnTo>
                    <a:pt x="766" y="1060"/>
                  </a:lnTo>
                  <a:lnTo>
                    <a:pt x="792" y="1050"/>
                  </a:lnTo>
                  <a:lnTo>
                    <a:pt x="814" y="1038"/>
                  </a:lnTo>
                  <a:lnTo>
                    <a:pt x="838" y="1024"/>
                  </a:lnTo>
                  <a:lnTo>
                    <a:pt x="860" y="1010"/>
                  </a:lnTo>
                  <a:lnTo>
                    <a:pt x="882" y="994"/>
                  </a:lnTo>
                  <a:lnTo>
                    <a:pt x="902" y="978"/>
                  </a:lnTo>
                  <a:lnTo>
                    <a:pt x="922" y="960"/>
                  </a:lnTo>
                  <a:lnTo>
                    <a:pt x="942" y="942"/>
                  </a:lnTo>
                  <a:lnTo>
                    <a:pt x="960" y="922"/>
                  </a:lnTo>
                  <a:lnTo>
                    <a:pt x="978" y="902"/>
                  </a:lnTo>
                  <a:lnTo>
                    <a:pt x="994" y="882"/>
                  </a:lnTo>
                  <a:lnTo>
                    <a:pt x="1010" y="860"/>
                  </a:lnTo>
                  <a:lnTo>
                    <a:pt x="1024" y="838"/>
                  </a:lnTo>
                  <a:lnTo>
                    <a:pt x="1038" y="814"/>
                  </a:lnTo>
                  <a:lnTo>
                    <a:pt x="1050" y="792"/>
                  </a:lnTo>
                  <a:lnTo>
                    <a:pt x="1060" y="766"/>
                  </a:lnTo>
                  <a:lnTo>
                    <a:pt x="1070" y="742"/>
                  </a:lnTo>
                  <a:lnTo>
                    <a:pt x="1080" y="716"/>
                  </a:lnTo>
                  <a:lnTo>
                    <a:pt x="1086" y="690"/>
                  </a:lnTo>
                  <a:lnTo>
                    <a:pt x="1092" y="664"/>
                  </a:lnTo>
                  <a:lnTo>
                    <a:pt x="1098" y="636"/>
                  </a:lnTo>
                  <a:lnTo>
                    <a:pt x="1102" y="608"/>
                  </a:lnTo>
                  <a:lnTo>
                    <a:pt x="1104" y="580"/>
                  </a:lnTo>
                  <a:lnTo>
                    <a:pt x="1104" y="552"/>
                  </a:lnTo>
                  <a:lnTo>
                    <a:pt x="1104" y="524"/>
                  </a:lnTo>
                  <a:lnTo>
                    <a:pt x="1102" y="496"/>
                  </a:lnTo>
                  <a:lnTo>
                    <a:pt x="1098" y="468"/>
                  </a:lnTo>
                  <a:lnTo>
                    <a:pt x="1092" y="440"/>
                  </a:lnTo>
                  <a:lnTo>
                    <a:pt x="1086" y="414"/>
                  </a:lnTo>
                  <a:lnTo>
                    <a:pt x="1080" y="388"/>
                  </a:lnTo>
                  <a:lnTo>
                    <a:pt x="1070" y="362"/>
                  </a:lnTo>
                  <a:lnTo>
                    <a:pt x="1060" y="338"/>
                  </a:lnTo>
                  <a:lnTo>
                    <a:pt x="1050" y="312"/>
                  </a:lnTo>
                  <a:lnTo>
                    <a:pt x="1038" y="290"/>
                  </a:lnTo>
                  <a:lnTo>
                    <a:pt x="1024" y="266"/>
                  </a:lnTo>
                  <a:lnTo>
                    <a:pt x="1010" y="244"/>
                  </a:lnTo>
                  <a:lnTo>
                    <a:pt x="994" y="222"/>
                  </a:lnTo>
                  <a:lnTo>
                    <a:pt x="978" y="202"/>
                  </a:lnTo>
                  <a:lnTo>
                    <a:pt x="960" y="182"/>
                  </a:lnTo>
                  <a:lnTo>
                    <a:pt x="942" y="162"/>
                  </a:lnTo>
                  <a:lnTo>
                    <a:pt x="922" y="144"/>
                  </a:lnTo>
                  <a:lnTo>
                    <a:pt x="902" y="126"/>
                  </a:lnTo>
                  <a:lnTo>
                    <a:pt x="882" y="110"/>
                  </a:lnTo>
                  <a:lnTo>
                    <a:pt x="860" y="94"/>
                  </a:lnTo>
                  <a:lnTo>
                    <a:pt x="838" y="80"/>
                  </a:lnTo>
                  <a:lnTo>
                    <a:pt x="814" y="66"/>
                  </a:lnTo>
                  <a:lnTo>
                    <a:pt x="792" y="54"/>
                  </a:lnTo>
                  <a:lnTo>
                    <a:pt x="766" y="44"/>
                  </a:lnTo>
                  <a:lnTo>
                    <a:pt x="742" y="34"/>
                  </a:lnTo>
                  <a:lnTo>
                    <a:pt x="716" y="24"/>
                  </a:lnTo>
                  <a:lnTo>
                    <a:pt x="690" y="18"/>
                  </a:lnTo>
                  <a:lnTo>
                    <a:pt x="664" y="12"/>
                  </a:lnTo>
                  <a:lnTo>
                    <a:pt x="636" y="6"/>
                  </a:lnTo>
                  <a:lnTo>
                    <a:pt x="608" y="2"/>
                  </a:lnTo>
                  <a:lnTo>
                    <a:pt x="580" y="0"/>
                  </a:lnTo>
                  <a:lnTo>
                    <a:pt x="552" y="0"/>
                  </a:lnTo>
                  <a:lnTo>
                    <a:pt x="524" y="0"/>
                  </a:lnTo>
                  <a:lnTo>
                    <a:pt x="496" y="2"/>
                  </a:lnTo>
                  <a:lnTo>
                    <a:pt x="468" y="6"/>
                  </a:lnTo>
                  <a:lnTo>
                    <a:pt x="440" y="12"/>
                  </a:lnTo>
                  <a:lnTo>
                    <a:pt x="414" y="18"/>
                  </a:lnTo>
                  <a:lnTo>
                    <a:pt x="388" y="24"/>
                  </a:lnTo>
                  <a:lnTo>
                    <a:pt x="362" y="34"/>
                  </a:lnTo>
                  <a:lnTo>
                    <a:pt x="338" y="44"/>
                  </a:lnTo>
                  <a:lnTo>
                    <a:pt x="312" y="54"/>
                  </a:lnTo>
                  <a:lnTo>
                    <a:pt x="290" y="66"/>
                  </a:lnTo>
                  <a:lnTo>
                    <a:pt x="266" y="80"/>
                  </a:lnTo>
                  <a:lnTo>
                    <a:pt x="244" y="94"/>
                  </a:lnTo>
                  <a:lnTo>
                    <a:pt x="222" y="110"/>
                  </a:lnTo>
                  <a:lnTo>
                    <a:pt x="202" y="126"/>
                  </a:lnTo>
                  <a:lnTo>
                    <a:pt x="182" y="144"/>
                  </a:lnTo>
                  <a:lnTo>
                    <a:pt x="162" y="162"/>
                  </a:lnTo>
                  <a:lnTo>
                    <a:pt x="144" y="182"/>
                  </a:lnTo>
                  <a:lnTo>
                    <a:pt x="126" y="202"/>
                  </a:lnTo>
                  <a:lnTo>
                    <a:pt x="110" y="222"/>
                  </a:lnTo>
                  <a:lnTo>
                    <a:pt x="94" y="244"/>
                  </a:lnTo>
                  <a:lnTo>
                    <a:pt x="80" y="266"/>
                  </a:lnTo>
                  <a:lnTo>
                    <a:pt x="66" y="290"/>
                  </a:lnTo>
                  <a:lnTo>
                    <a:pt x="54" y="312"/>
                  </a:lnTo>
                  <a:lnTo>
                    <a:pt x="44" y="338"/>
                  </a:lnTo>
                  <a:lnTo>
                    <a:pt x="34" y="362"/>
                  </a:lnTo>
                  <a:lnTo>
                    <a:pt x="24" y="388"/>
                  </a:lnTo>
                  <a:lnTo>
                    <a:pt x="18" y="414"/>
                  </a:lnTo>
                  <a:lnTo>
                    <a:pt x="12" y="440"/>
                  </a:lnTo>
                  <a:lnTo>
                    <a:pt x="6" y="468"/>
                  </a:lnTo>
                  <a:lnTo>
                    <a:pt x="2" y="496"/>
                  </a:lnTo>
                  <a:lnTo>
                    <a:pt x="0" y="524"/>
                  </a:lnTo>
                  <a:lnTo>
                    <a:pt x="0" y="55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2" name="Freeform 772"/>
            <p:cNvSpPr>
              <a:spLocks/>
            </p:cNvSpPr>
            <p:nvPr/>
          </p:nvSpPr>
          <p:spPr bwMode="auto">
            <a:xfrm>
              <a:off x="4700" y="1544"/>
              <a:ext cx="1052" cy="1052"/>
            </a:xfrm>
            <a:custGeom>
              <a:avLst/>
              <a:gdLst>
                <a:gd name="T0" fmla="*/ 0 w 1052"/>
                <a:gd name="T1" fmla="*/ 554 h 1052"/>
                <a:gd name="T2" fmla="*/ 10 w 1052"/>
                <a:gd name="T3" fmla="*/ 632 h 1052"/>
                <a:gd name="T4" fmla="*/ 32 w 1052"/>
                <a:gd name="T5" fmla="*/ 706 h 1052"/>
                <a:gd name="T6" fmla="*/ 64 w 1052"/>
                <a:gd name="T7" fmla="*/ 776 h 1052"/>
                <a:gd name="T8" fmla="*/ 104 w 1052"/>
                <a:gd name="T9" fmla="*/ 840 h 1052"/>
                <a:gd name="T10" fmla="*/ 154 w 1052"/>
                <a:gd name="T11" fmla="*/ 898 h 1052"/>
                <a:gd name="T12" fmla="*/ 212 w 1052"/>
                <a:gd name="T13" fmla="*/ 948 h 1052"/>
                <a:gd name="T14" fmla="*/ 276 w 1052"/>
                <a:gd name="T15" fmla="*/ 988 h 1052"/>
                <a:gd name="T16" fmla="*/ 346 w 1052"/>
                <a:gd name="T17" fmla="*/ 1020 h 1052"/>
                <a:gd name="T18" fmla="*/ 420 w 1052"/>
                <a:gd name="T19" fmla="*/ 1042 h 1052"/>
                <a:gd name="T20" fmla="*/ 498 w 1052"/>
                <a:gd name="T21" fmla="*/ 1052 h 1052"/>
                <a:gd name="T22" fmla="*/ 554 w 1052"/>
                <a:gd name="T23" fmla="*/ 1052 h 1052"/>
                <a:gd name="T24" fmla="*/ 632 w 1052"/>
                <a:gd name="T25" fmla="*/ 1042 h 1052"/>
                <a:gd name="T26" fmla="*/ 706 w 1052"/>
                <a:gd name="T27" fmla="*/ 1020 h 1052"/>
                <a:gd name="T28" fmla="*/ 776 w 1052"/>
                <a:gd name="T29" fmla="*/ 988 h 1052"/>
                <a:gd name="T30" fmla="*/ 840 w 1052"/>
                <a:gd name="T31" fmla="*/ 948 h 1052"/>
                <a:gd name="T32" fmla="*/ 898 w 1052"/>
                <a:gd name="T33" fmla="*/ 898 h 1052"/>
                <a:gd name="T34" fmla="*/ 948 w 1052"/>
                <a:gd name="T35" fmla="*/ 840 h 1052"/>
                <a:gd name="T36" fmla="*/ 988 w 1052"/>
                <a:gd name="T37" fmla="*/ 776 h 1052"/>
                <a:gd name="T38" fmla="*/ 1020 w 1052"/>
                <a:gd name="T39" fmla="*/ 706 h 1052"/>
                <a:gd name="T40" fmla="*/ 1042 w 1052"/>
                <a:gd name="T41" fmla="*/ 632 h 1052"/>
                <a:gd name="T42" fmla="*/ 1052 w 1052"/>
                <a:gd name="T43" fmla="*/ 554 h 1052"/>
                <a:gd name="T44" fmla="*/ 1052 w 1052"/>
                <a:gd name="T45" fmla="*/ 498 h 1052"/>
                <a:gd name="T46" fmla="*/ 1042 w 1052"/>
                <a:gd name="T47" fmla="*/ 420 h 1052"/>
                <a:gd name="T48" fmla="*/ 1020 w 1052"/>
                <a:gd name="T49" fmla="*/ 346 h 1052"/>
                <a:gd name="T50" fmla="*/ 988 w 1052"/>
                <a:gd name="T51" fmla="*/ 276 h 1052"/>
                <a:gd name="T52" fmla="*/ 948 w 1052"/>
                <a:gd name="T53" fmla="*/ 212 h 1052"/>
                <a:gd name="T54" fmla="*/ 898 w 1052"/>
                <a:gd name="T55" fmla="*/ 154 h 1052"/>
                <a:gd name="T56" fmla="*/ 840 w 1052"/>
                <a:gd name="T57" fmla="*/ 104 h 1052"/>
                <a:gd name="T58" fmla="*/ 776 w 1052"/>
                <a:gd name="T59" fmla="*/ 64 h 1052"/>
                <a:gd name="T60" fmla="*/ 706 w 1052"/>
                <a:gd name="T61" fmla="*/ 32 h 1052"/>
                <a:gd name="T62" fmla="*/ 632 w 1052"/>
                <a:gd name="T63" fmla="*/ 10 h 1052"/>
                <a:gd name="T64" fmla="*/ 554 w 1052"/>
                <a:gd name="T65" fmla="*/ 0 h 1052"/>
                <a:gd name="T66" fmla="*/ 498 w 1052"/>
                <a:gd name="T67" fmla="*/ 0 h 1052"/>
                <a:gd name="T68" fmla="*/ 420 w 1052"/>
                <a:gd name="T69" fmla="*/ 10 h 1052"/>
                <a:gd name="T70" fmla="*/ 346 w 1052"/>
                <a:gd name="T71" fmla="*/ 32 h 1052"/>
                <a:gd name="T72" fmla="*/ 276 w 1052"/>
                <a:gd name="T73" fmla="*/ 64 h 1052"/>
                <a:gd name="T74" fmla="*/ 212 w 1052"/>
                <a:gd name="T75" fmla="*/ 104 h 1052"/>
                <a:gd name="T76" fmla="*/ 154 w 1052"/>
                <a:gd name="T77" fmla="*/ 154 h 1052"/>
                <a:gd name="T78" fmla="*/ 104 w 1052"/>
                <a:gd name="T79" fmla="*/ 212 h 1052"/>
                <a:gd name="T80" fmla="*/ 64 w 1052"/>
                <a:gd name="T81" fmla="*/ 276 h 1052"/>
                <a:gd name="T82" fmla="*/ 32 w 1052"/>
                <a:gd name="T83" fmla="*/ 346 h 1052"/>
                <a:gd name="T84" fmla="*/ 10 w 1052"/>
                <a:gd name="T85" fmla="*/ 420 h 1052"/>
                <a:gd name="T86" fmla="*/ 0 w 1052"/>
                <a:gd name="T87" fmla="*/ 498 h 10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52"/>
                <a:gd name="T133" fmla="*/ 0 h 1052"/>
                <a:gd name="T134" fmla="*/ 1052 w 1052"/>
                <a:gd name="T135" fmla="*/ 1052 h 10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52" h="1052">
                  <a:moveTo>
                    <a:pt x="0" y="526"/>
                  </a:moveTo>
                  <a:lnTo>
                    <a:pt x="0" y="526"/>
                  </a:lnTo>
                  <a:lnTo>
                    <a:pt x="0" y="554"/>
                  </a:lnTo>
                  <a:lnTo>
                    <a:pt x="2" y="580"/>
                  </a:lnTo>
                  <a:lnTo>
                    <a:pt x="6" y="606"/>
                  </a:lnTo>
                  <a:lnTo>
                    <a:pt x="10" y="632"/>
                  </a:lnTo>
                  <a:lnTo>
                    <a:pt x="16" y="658"/>
                  </a:lnTo>
                  <a:lnTo>
                    <a:pt x="24" y="682"/>
                  </a:lnTo>
                  <a:lnTo>
                    <a:pt x="32" y="706"/>
                  </a:lnTo>
                  <a:lnTo>
                    <a:pt x="42" y="730"/>
                  </a:lnTo>
                  <a:lnTo>
                    <a:pt x="52" y="754"/>
                  </a:lnTo>
                  <a:lnTo>
                    <a:pt x="64" y="776"/>
                  </a:lnTo>
                  <a:lnTo>
                    <a:pt x="76" y="798"/>
                  </a:lnTo>
                  <a:lnTo>
                    <a:pt x="90" y="820"/>
                  </a:lnTo>
                  <a:lnTo>
                    <a:pt x="104" y="840"/>
                  </a:lnTo>
                  <a:lnTo>
                    <a:pt x="120" y="860"/>
                  </a:lnTo>
                  <a:lnTo>
                    <a:pt x="136" y="880"/>
                  </a:lnTo>
                  <a:lnTo>
                    <a:pt x="154" y="898"/>
                  </a:lnTo>
                  <a:lnTo>
                    <a:pt x="172" y="916"/>
                  </a:lnTo>
                  <a:lnTo>
                    <a:pt x="192" y="932"/>
                  </a:lnTo>
                  <a:lnTo>
                    <a:pt x="212" y="948"/>
                  </a:lnTo>
                  <a:lnTo>
                    <a:pt x="232" y="962"/>
                  </a:lnTo>
                  <a:lnTo>
                    <a:pt x="254" y="976"/>
                  </a:lnTo>
                  <a:lnTo>
                    <a:pt x="276" y="988"/>
                  </a:lnTo>
                  <a:lnTo>
                    <a:pt x="298" y="1000"/>
                  </a:lnTo>
                  <a:lnTo>
                    <a:pt x="322" y="1010"/>
                  </a:lnTo>
                  <a:lnTo>
                    <a:pt x="346" y="1020"/>
                  </a:lnTo>
                  <a:lnTo>
                    <a:pt x="370" y="1028"/>
                  </a:lnTo>
                  <a:lnTo>
                    <a:pt x="394" y="1036"/>
                  </a:lnTo>
                  <a:lnTo>
                    <a:pt x="420" y="1042"/>
                  </a:lnTo>
                  <a:lnTo>
                    <a:pt x="446" y="1046"/>
                  </a:lnTo>
                  <a:lnTo>
                    <a:pt x="472" y="1050"/>
                  </a:lnTo>
                  <a:lnTo>
                    <a:pt x="498" y="1052"/>
                  </a:lnTo>
                  <a:lnTo>
                    <a:pt x="526" y="1052"/>
                  </a:lnTo>
                  <a:lnTo>
                    <a:pt x="554" y="1052"/>
                  </a:lnTo>
                  <a:lnTo>
                    <a:pt x="580" y="1050"/>
                  </a:lnTo>
                  <a:lnTo>
                    <a:pt x="606" y="1046"/>
                  </a:lnTo>
                  <a:lnTo>
                    <a:pt x="632" y="1042"/>
                  </a:lnTo>
                  <a:lnTo>
                    <a:pt x="658" y="1036"/>
                  </a:lnTo>
                  <a:lnTo>
                    <a:pt x="682" y="1028"/>
                  </a:lnTo>
                  <a:lnTo>
                    <a:pt x="706" y="1020"/>
                  </a:lnTo>
                  <a:lnTo>
                    <a:pt x="730" y="1010"/>
                  </a:lnTo>
                  <a:lnTo>
                    <a:pt x="754" y="1000"/>
                  </a:lnTo>
                  <a:lnTo>
                    <a:pt x="776" y="988"/>
                  </a:lnTo>
                  <a:lnTo>
                    <a:pt x="798" y="976"/>
                  </a:lnTo>
                  <a:lnTo>
                    <a:pt x="820" y="962"/>
                  </a:lnTo>
                  <a:lnTo>
                    <a:pt x="840" y="948"/>
                  </a:lnTo>
                  <a:lnTo>
                    <a:pt x="860" y="932"/>
                  </a:lnTo>
                  <a:lnTo>
                    <a:pt x="880" y="916"/>
                  </a:lnTo>
                  <a:lnTo>
                    <a:pt x="898" y="898"/>
                  </a:lnTo>
                  <a:lnTo>
                    <a:pt x="916" y="880"/>
                  </a:lnTo>
                  <a:lnTo>
                    <a:pt x="932" y="860"/>
                  </a:lnTo>
                  <a:lnTo>
                    <a:pt x="948" y="840"/>
                  </a:lnTo>
                  <a:lnTo>
                    <a:pt x="962" y="820"/>
                  </a:lnTo>
                  <a:lnTo>
                    <a:pt x="976" y="798"/>
                  </a:lnTo>
                  <a:lnTo>
                    <a:pt x="988" y="776"/>
                  </a:lnTo>
                  <a:lnTo>
                    <a:pt x="1000" y="754"/>
                  </a:lnTo>
                  <a:lnTo>
                    <a:pt x="1010" y="730"/>
                  </a:lnTo>
                  <a:lnTo>
                    <a:pt x="1020" y="706"/>
                  </a:lnTo>
                  <a:lnTo>
                    <a:pt x="1028" y="682"/>
                  </a:lnTo>
                  <a:lnTo>
                    <a:pt x="1036" y="658"/>
                  </a:lnTo>
                  <a:lnTo>
                    <a:pt x="1042" y="632"/>
                  </a:lnTo>
                  <a:lnTo>
                    <a:pt x="1046" y="606"/>
                  </a:lnTo>
                  <a:lnTo>
                    <a:pt x="1050" y="580"/>
                  </a:lnTo>
                  <a:lnTo>
                    <a:pt x="1052" y="554"/>
                  </a:lnTo>
                  <a:lnTo>
                    <a:pt x="1052" y="526"/>
                  </a:lnTo>
                  <a:lnTo>
                    <a:pt x="1052" y="498"/>
                  </a:lnTo>
                  <a:lnTo>
                    <a:pt x="1050" y="472"/>
                  </a:lnTo>
                  <a:lnTo>
                    <a:pt x="1046" y="446"/>
                  </a:lnTo>
                  <a:lnTo>
                    <a:pt x="1042" y="420"/>
                  </a:lnTo>
                  <a:lnTo>
                    <a:pt x="1036" y="394"/>
                  </a:lnTo>
                  <a:lnTo>
                    <a:pt x="1028" y="370"/>
                  </a:lnTo>
                  <a:lnTo>
                    <a:pt x="1020" y="346"/>
                  </a:lnTo>
                  <a:lnTo>
                    <a:pt x="1010" y="322"/>
                  </a:lnTo>
                  <a:lnTo>
                    <a:pt x="1000" y="298"/>
                  </a:lnTo>
                  <a:lnTo>
                    <a:pt x="988" y="276"/>
                  </a:lnTo>
                  <a:lnTo>
                    <a:pt x="976" y="254"/>
                  </a:lnTo>
                  <a:lnTo>
                    <a:pt x="962" y="232"/>
                  </a:lnTo>
                  <a:lnTo>
                    <a:pt x="948" y="212"/>
                  </a:lnTo>
                  <a:lnTo>
                    <a:pt x="932" y="192"/>
                  </a:lnTo>
                  <a:lnTo>
                    <a:pt x="916" y="172"/>
                  </a:lnTo>
                  <a:lnTo>
                    <a:pt x="898" y="154"/>
                  </a:lnTo>
                  <a:lnTo>
                    <a:pt x="880" y="136"/>
                  </a:lnTo>
                  <a:lnTo>
                    <a:pt x="860" y="120"/>
                  </a:lnTo>
                  <a:lnTo>
                    <a:pt x="840" y="104"/>
                  </a:lnTo>
                  <a:lnTo>
                    <a:pt x="820" y="90"/>
                  </a:lnTo>
                  <a:lnTo>
                    <a:pt x="798" y="76"/>
                  </a:lnTo>
                  <a:lnTo>
                    <a:pt x="776" y="64"/>
                  </a:lnTo>
                  <a:lnTo>
                    <a:pt x="754" y="52"/>
                  </a:lnTo>
                  <a:lnTo>
                    <a:pt x="730" y="42"/>
                  </a:lnTo>
                  <a:lnTo>
                    <a:pt x="706" y="32"/>
                  </a:lnTo>
                  <a:lnTo>
                    <a:pt x="682" y="24"/>
                  </a:lnTo>
                  <a:lnTo>
                    <a:pt x="658" y="16"/>
                  </a:lnTo>
                  <a:lnTo>
                    <a:pt x="632" y="10"/>
                  </a:lnTo>
                  <a:lnTo>
                    <a:pt x="606" y="6"/>
                  </a:lnTo>
                  <a:lnTo>
                    <a:pt x="580" y="2"/>
                  </a:lnTo>
                  <a:lnTo>
                    <a:pt x="554" y="0"/>
                  </a:lnTo>
                  <a:lnTo>
                    <a:pt x="526" y="0"/>
                  </a:lnTo>
                  <a:lnTo>
                    <a:pt x="498" y="0"/>
                  </a:lnTo>
                  <a:lnTo>
                    <a:pt x="472" y="2"/>
                  </a:lnTo>
                  <a:lnTo>
                    <a:pt x="446" y="6"/>
                  </a:lnTo>
                  <a:lnTo>
                    <a:pt x="420" y="10"/>
                  </a:lnTo>
                  <a:lnTo>
                    <a:pt x="394" y="16"/>
                  </a:lnTo>
                  <a:lnTo>
                    <a:pt x="370" y="24"/>
                  </a:lnTo>
                  <a:lnTo>
                    <a:pt x="346" y="32"/>
                  </a:lnTo>
                  <a:lnTo>
                    <a:pt x="322" y="42"/>
                  </a:lnTo>
                  <a:lnTo>
                    <a:pt x="298" y="52"/>
                  </a:lnTo>
                  <a:lnTo>
                    <a:pt x="276" y="64"/>
                  </a:lnTo>
                  <a:lnTo>
                    <a:pt x="254" y="76"/>
                  </a:lnTo>
                  <a:lnTo>
                    <a:pt x="232" y="90"/>
                  </a:lnTo>
                  <a:lnTo>
                    <a:pt x="212" y="104"/>
                  </a:lnTo>
                  <a:lnTo>
                    <a:pt x="192" y="120"/>
                  </a:lnTo>
                  <a:lnTo>
                    <a:pt x="172" y="136"/>
                  </a:lnTo>
                  <a:lnTo>
                    <a:pt x="154" y="154"/>
                  </a:lnTo>
                  <a:lnTo>
                    <a:pt x="136" y="172"/>
                  </a:lnTo>
                  <a:lnTo>
                    <a:pt x="120" y="192"/>
                  </a:lnTo>
                  <a:lnTo>
                    <a:pt x="104" y="212"/>
                  </a:lnTo>
                  <a:lnTo>
                    <a:pt x="90" y="232"/>
                  </a:lnTo>
                  <a:lnTo>
                    <a:pt x="76" y="254"/>
                  </a:lnTo>
                  <a:lnTo>
                    <a:pt x="64" y="276"/>
                  </a:lnTo>
                  <a:lnTo>
                    <a:pt x="52" y="298"/>
                  </a:lnTo>
                  <a:lnTo>
                    <a:pt x="42" y="322"/>
                  </a:lnTo>
                  <a:lnTo>
                    <a:pt x="32" y="346"/>
                  </a:lnTo>
                  <a:lnTo>
                    <a:pt x="24" y="370"/>
                  </a:lnTo>
                  <a:lnTo>
                    <a:pt x="16" y="394"/>
                  </a:lnTo>
                  <a:lnTo>
                    <a:pt x="10" y="420"/>
                  </a:lnTo>
                  <a:lnTo>
                    <a:pt x="6" y="446"/>
                  </a:lnTo>
                  <a:lnTo>
                    <a:pt x="2" y="472"/>
                  </a:lnTo>
                  <a:lnTo>
                    <a:pt x="0" y="498"/>
                  </a:lnTo>
                  <a:lnTo>
                    <a:pt x="0" y="52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3" name="Freeform 773"/>
            <p:cNvSpPr>
              <a:spLocks/>
            </p:cNvSpPr>
            <p:nvPr/>
          </p:nvSpPr>
          <p:spPr bwMode="auto">
            <a:xfrm>
              <a:off x="4722" y="1566"/>
              <a:ext cx="1008" cy="1008"/>
            </a:xfrm>
            <a:custGeom>
              <a:avLst/>
              <a:gdLst>
                <a:gd name="T0" fmla="*/ 1008 w 1008"/>
                <a:gd name="T1" fmla="*/ 504 h 1008"/>
                <a:gd name="T2" fmla="*/ 1006 w 1008"/>
                <a:gd name="T3" fmla="*/ 452 h 1008"/>
                <a:gd name="T4" fmla="*/ 998 w 1008"/>
                <a:gd name="T5" fmla="*/ 402 h 1008"/>
                <a:gd name="T6" fmla="*/ 986 w 1008"/>
                <a:gd name="T7" fmla="*/ 354 h 1008"/>
                <a:gd name="T8" fmla="*/ 968 w 1008"/>
                <a:gd name="T9" fmla="*/ 308 h 1008"/>
                <a:gd name="T10" fmla="*/ 922 w 1008"/>
                <a:gd name="T11" fmla="*/ 222 h 1008"/>
                <a:gd name="T12" fmla="*/ 860 w 1008"/>
                <a:gd name="T13" fmla="*/ 148 h 1008"/>
                <a:gd name="T14" fmla="*/ 786 w 1008"/>
                <a:gd name="T15" fmla="*/ 86 h 1008"/>
                <a:gd name="T16" fmla="*/ 700 w 1008"/>
                <a:gd name="T17" fmla="*/ 40 h 1008"/>
                <a:gd name="T18" fmla="*/ 654 w 1008"/>
                <a:gd name="T19" fmla="*/ 22 h 1008"/>
                <a:gd name="T20" fmla="*/ 606 w 1008"/>
                <a:gd name="T21" fmla="*/ 10 h 1008"/>
                <a:gd name="T22" fmla="*/ 556 w 1008"/>
                <a:gd name="T23" fmla="*/ 2 h 1008"/>
                <a:gd name="T24" fmla="*/ 504 w 1008"/>
                <a:gd name="T25" fmla="*/ 0 h 1008"/>
                <a:gd name="T26" fmla="*/ 478 w 1008"/>
                <a:gd name="T27" fmla="*/ 0 h 1008"/>
                <a:gd name="T28" fmla="*/ 428 w 1008"/>
                <a:gd name="T29" fmla="*/ 6 h 1008"/>
                <a:gd name="T30" fmla="*/ 378 w 1008"/>
                <a:gd name="T31" fmla="*/ 16 h 1008"/>
                <a:gd name="T32" fmla="*/ 330 w 1008"/>
                <a:gd name="T33" fmla="*/ 30 h 1008"/>
                <a:gd name="T34" fmla="*/ 264 w 1008"/>
                <a:gd name="T35" fmla="*/ 60 h 1008"/>
                <a:gd name="T36" fmla="*/ 184 w 1008"/>
                <a:gd name="T37" fmla="*/ 116 h 1008"/>
                <a:gd name="T38" fmla="*/ 116 w 1008"/>
                <a:gd name="T39" fmla="*/ 184 h 1008"/>
                <a:gd name="T40" fmla="*/ 60 w 1008"/>
                <a:gd name="T41" fmla="*/ 264 h 1008"/>
                <a:gd name="T42" fmla="*/ 30 w 1008"/>
                <a:gd name="T43" fmla="*/ 330 h 1008"/>
                <a:gd name="T44" fmla="*/ 16 w 1008"/>
                <a:gd name="T45" fmla="*/ 378 h 1008"/>
                <a:gd name="T46" fmla="*/ 6 w 1008"/>
                <a:gd name="T47" fmla="*/ 428 h 1008"/>
                <a:gd name="T48" fmla="*/ 0 w 1008"/>
                <a:gd name="T49" fmla="*/ 478 h 1008"/>
                <a:gd name="T50" fmla="*/ 0 w 1008"/>
                <a:gd name="T51" fmla="*/ 504 h 1008"/>
                <a:gd name="T52" fmla="*/ 2 w 1008"/>
                <a:gd name="T53" fmla="*/ 556 h 1008"/>
                <a:gd name="T54" fmla="*/ 10 w 1008"/>
                <a:gd name="T55" fmla="*/ 606 h 1008"/>
                <a:gd name="T56" fmla="*/ 22 w 1008"/>
                <a:gd name="T57" fmla="*/ 654 h 1008"/>
                <a:gd name="T58" fmla="*/ 40 w 1008"/>
                <a:gd name="T59" fmla="*/ 700 h 1008"/>
                <a:gd name="T60" fmla="*/ 86 w 1008"/>
                <a:gd name="T61" fmla="*/ 786 h 1008"/>
                <a:gd name="T62" fmla="*/ 148 w 1008"/>
                <a:gd name="T63" fmla="*/ 860 h 1008"/>
                <a:gd name="T64" fmla="*/ 222 w 1008"/>
                <a:gd name="T65" fmla="*/ 922 h 1008"/>
                <a:gd name="T66" fmla="*/ 308 w 1008"/>
                <a:gd name="T67" fmla="*/ 968 h 1008"/>
                <a:gd name="T68" fmla="*/ 354 w 1008"/>
                <a:gd name="T69" fmla="*/ 986 h 1008"/>
                <a:gd name="T70" fmla="*/ 402 w 1008"/>
                <a:gd name="T71" fmla="*/ 998 h 1008"/>
                <a:gd name="T72" fmla="*/ 452 w 1008"/>
                <a:gd name="T73" fmla="*/ 1006 h 1008"/>
                <a:gd name="T74" fmla="*/ 504 w 1008"/>
                <a:gd name="T75" fmla="*/ 1008 h 1008"/>
                <a:gd name="T76" fmla="*/ 530 w 1008"/>
                <a:gd name="T77" fmla="*/ 1008 h 1008"/>
                <a:gd name="T78" fmla="*/ 580 w 1008"/>
                <a:gd name="T79" fmla="*/ 1002 h 1008"/>
                <a:gd name="T80" fmla="*/ 630 w 1008"/>
                <a:gd name="T81" fmla="*/ 992 h 1008"/>
                <a:gd name="T82" fmla="*/ 678 w 1008"/>
                <a:gd name="T83" fmla="*/ 978 h 1008"/>
                <a:gd name="T84" fmla="*/ 744 w 1008"/>
                <a:gd name="T85" fmla="*/ 948 h 1008"/>
                <a:gd name="T86" fmla="*/ 824 w 1008"/>
                <a:gd name="T87" fmla="*/ 892 h 1008"/>
                <a:gd name="T88" fmla="*/ 892 w 1008"/>
                <a:gd name="T89" fmla="*/ 824 h 1008"/>
                <a:gd name="T90" fmla="*/ 948 w 1008"/>
                <a:gd name="T91" fmla="*/ 744 h 1008"/>
                <a:gd name="T92" fmla="*/ 978 w 1008"/>
                <a:gd name="T93" fmla="*/ 678 h 1008"/>
                <a:gd name="T94" fmla="*/ 992 w 1008"/>
                <a:gd name="T95" fmla="*/ 630 h 1008"/>
                <a:gd name="T96" fmla="*/ 1002 w 1008"/>
                <a:gd name="T97" fmla="*/ 580 h 1008"/>
                <a:gd name="T98" fmla="*/ 1008 w 1008"/>
                <a:gd name="T99" fmla="*/ 530 h 1008"/>
                <a:gd name="T100" fmla="*/ 1008 w 1008"/>
                <a:gd name="T101" fmla="*/ 504 h 10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08"/>
                <a:gd name="T154" fmla="*/ 0 h 1008"/>
                <a:gd name="T155" fmla="*/ 1008 w 1008"/>
                <a:gd name="T156" fmla="*/ 1008 h 10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08" h="1008">
                  <a:moveTo>
                    <a:pt x="1008" y="504"/>
                  </a:moveTo>
                  <a:lnTo>
                    <a:pt x="1008" y="504"/>
                  </a:lnTo>
                  <a:lnTo>
                    <a:pt x="1008" y="478"/>
                  </a:lnTo>
                  <a:lnTo>
                    <a:pt x="1006" y="452"/>
                  </a:lnTo>
                  <a:lnTo>
                    <a:pt x="1002" y="428"/>
                  </a:lnTo>
                  <a:lnTo>
                    <a:pt x="998" y="402"/>
                  </a:lnTo>
                  <a:lnTo>
                    <a:pt x="992" y="378"/>
                  </a:lnTo>
                  <a:lnTo>
                    <a:pt x="986" y="354"/>
                  </a:lnTo>
                  <a:lnTo>
                    <a:pt x="978" y="330"/>
                  </a:lnTo>
                  <a:lnTo>
                    <a:pt x="968" y="308"/>
                  </a:lnTo>
                  <a:lnTo>
                    <a:pt x="948" y="264"/>
                  </a:lnTo>
                  <a:lnTo>
                    <a:pt x="922" y="222"/>
                  </a:lnTo>
                  <a:lnTo>
                    <a:pt x="892" y="184"/>
                  </a:lnTo>
                  <a:lnTo>
                    <a:pt x="860" y="148"/>
                  </a:lnTo>
                  <a:lnTo>
                    <a:pt x="824" y="116"/>
                  </a:lnTo>
                  <a:lnTo>
                    <a:pt x="786" y="86"/>
                  </a:lnTo>
                  <a:lnTo>
                    <a:pt x="744" y="60"/>
                  </a:lnTo>
                  <a:lnTo>
                    <a:pt x="700" y="40"/>
                  </a:lnTo>
                  <a:lnTo>
                    <a:pt x="678" y="30"/>
                  </a:lnTo>
                  <a:lnTo>
                    <a:pt x="654" y="22"/>
                  </a:lnTo>
                  <a:lnTo>
                    <a:pt x="630" y="16"/>
                  </a:lnTo>
                  <a:lnTo>
                    <a:pt x="606" y="10"/>
                  </a:lnTo>
                  <a:lnTo>
                    <a:pt x="580" y="6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4" y="0"/>
                  </a:lnTo>
                  <a:lnTo>
                    <a:pt x="478" y="0"/>
                  </a:lnTo>
                  <a:lnTo>
                    <a:pt x="452" y="2"/>
                  </a:lnTo>
                  <a:lnTo>
                    <a:pt x="428" y="6"/>
                  </a:lnTo>
                  <a:lnTo>
                    <a:pt x="402" y="10"/>
                  </a:lnTo>
                  <a:lnTo>
                    <a:pt x="378" y="16"/>
                  </a:lnTo>
                  <a:lnTo>
                    <a:pt x="354" y="22"/>
                  </a:lnTo>
                  <a:lnTo>
                    <a:pt x="330" y="30"/>
                  </a:lnTo>
                  <a:lnTo>
                    <a:pt x="308" y="40"/>
                  </a:lnTo>
                  <a:lnTo>
                    <a:pt x="264" y="60"/>
                  </a:lnTo>
                  <a:lnTo>
                    <a:pt x="222" y="86"/>
                  </a:lnTo>
                  <a:lnTo>
                    <a:pt x="184" y="116"/>
                  </a:lnTo>
                  <a:lnTo>
                    <a:pt x="148" y="148"/>
                  </a:lnTo>
                  <a:lnTo>
                    <a:pt x="116" y="184"/>
                  </a:lnTo>
                  <a:lnTo>
                    <a:pt x="86" y="222"/>
                  </a:lnTo>
                  <a:lnTo>
                    <a:pt x="60" y="264"/>
                  </a:lnTo>
                  <a:lnTo>
                    <a:pt x="40" y="308"/>
                  </a:lnTo>
                  <a:lnTo>
                    <a:pt x="30" y="330"/>
                  </a:lnTo>
                  <a:lnTo>
                    <a:pt x="22" y="354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8"/>
                  </a:lnTo>
                  <a:lnTo>
                    <a:pt x="2" y="452"/>
                  </a:lnTo>
                  <a:lnTo>
                    <a:pt x="0" y="478"/>
                  </a:lnTo>
                  <a:lnTo>
                    <a:pt x="0" y="504"/>
                  </a:lnTo>
                  <a:lnTo>
                    <a:pt x="0" y="530"/>
                  </a:lnTo>
                  <a:lnTo>
                    <a:pt x="2" y="556"/>
                  </a:lnTo>
                  <a:lnTo>
                    <a:pt x="6" y="580"/>
                  </a:lnTo>
                  <a:lnTo>
                    <a:pt x="10" y="606"/>
                  </a:lnTo>
                  <a:lnTo>
                    <a:pt x="16" y="630"/>
                  </a:lnTo>
                  <a:lnTo>
                    <a:pt x="22" y="654"/>
                  </a:lnTo>
                  <a:lnTo>
                    <a:pt x="30" y="678"/>
                  </a:lnTo>
                  <a:lnTo>
                    <a:pt x="40" y="700"/>
                  </a:lnTo>
                  <a:lnTo>
                    <a:pt x="60" y="744"/>
                  </a:lnTo>
                  <a:lnTo>
                    <a:pt x="86" y="786"/>
                  </a:lnTo>
                  <a:lnTo>
                    <a:pt x="116" y="824"/>
                  </a:lnTo>
                  <a:lnTo>
                    <a:pt x="148" y="860"/>
                  </a:lnTo>
                  <a:lnTo>
                    <a:pt x="184" y="892"/>
                  </a:lnTo>
                  <a:lnTo>
                    <a:pt x="222" y="922"/>
                  </a:lnTo>
                  <a:lnTo>
                    <a:pt x="264" y="948"/>
                  </a:lnTo>
                  <a:lnTo>
                    <a:pt x="308" y="968"/>
                  </a:lnTo>
                  <a:lnTo>
                    <a:pt x="330" y="978"/>
                  </a:lnTo>
                  <a:lnTo>
                    <a:pt x="354" y="986"/>
                  </a:lnTo>
                  <a:lnTo>
                    <a:pt x="378" y="992"/>
                  </a:lnTo>
                  <a:lnTo>
                    <a:pt x="402" y="998"/>
                  </a:lnTo>
                  <a:lnTo>
                    <a:pt x="428" y="1002"/>
                  </a:lnTo>
                  <a:lnTo>
                    <a:pt x="452" y="1006"/>
                  </a:lnTo>
                  <a:lnTo>
                    <a:pt x="478" y="1008"/>
                  </a:lnTo>
                  <a:lnTo>
                    <a:pt x="504" y="1008"/>
                  </a:lnTo>
                  <a:lnTo>
                    <a:pt x="530" y="1008"/>
                  </a:lnTo>
                  <a:lnTo>
                    <a:pt x="556" y="1006"/>
                  </a:lnTo>
                  <a:lnTo>
                    <a:pt x="580" y="1002"/>
                  </a:lnTo>
                  <a:lnTo>
                    <a:pt x="606" y="998"/>
                  </a:lnTo>
                  <a:lnTo>
                    <a:pt x="630" y="992"/>
                  </a:lnTo>
                  <a:lnTo>
                    <a:pt x="654" y="986"/>
                  </a:lnTo>
                  <a:lnTo>
                    <a:pt x="678" y="978"/>
                  </a:lnTo>
                  <a:lnTo>
                    <a:pt x="700" y="968"/>
                  </a:lnTo>
                  <a:lnTo>
                    <a:pt x="744" y="948"/>
                  </a:lnTo>
                  <a:lnTo>
                    <a:pt x="786" y="922"/>
                  </a:lnTo>
                  <a:lnTo>
                    <a:pt x="824" y="892"/>
                  </a:lnTo>
                  <a:lnTo>
                    <a:pt x="860" y="860"/>
                  </a:lnTo>
                  <a:lnTo>
                    <a:pt x="892" y="824"/>
                  </a:lnTo>
                  <a:lnTo>
                    <a:pt x="922" y="786"/>
                  </a:lnTo>
                  <a:lnTo>
                    <a:pt x="948" y="744"/>
                  </a:lnTo>
                  <a:lnTo>
                    <a:pt x="968" y="700"/>
                  </a:lnTo>
                  <a:lnTo>
                    <a:pt x="978" y="678"/>
                  </a:lnTo>
                  <a:lnTo>
                    <a:pt x="986" y="654"/>
                  </a:lnTo>
                  <a:lnTo>
                    <a:pt x="992" y="630"/>
                  </a:lnTo>
                  <a:lnTo>
                    <a:pt x="998" y="606"/>
                  </a:lnTo>
                  <a:lnTo>
                    <a:pt x="1002" y="580"/>
                  </a:lnTo>
                  <a:lnTo>
                    <a:pt x="1006" y="556"/>
                  </a:lnTo>
                  <a:lnTo>
                    <a:pt x="1008" y="530"/>
                  </a:lnTo>
                  <a:lnTo>
                    <a:pt x="1008" y="50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4" name="Freeform 774"/>
            <p:cNvSpPr>
              <a:spLocks noEditPoints="1"/>
            </p:cNvSpPr>
            <p:nvPr/>
          </p:nvSpPr>
          <p:spPr bwMode="auto">
            <a:xfrm>
              <a:off x="4722" y="1566"/>
              <a:ext cx="1008" cy="1008"/>
            </a:xfrm>
            <a:custGeom>
              <a:avLst/>
              <a:gdLst>
                <a:gd name="T0" fmla="*/ 480 w 1008"/>
                <a:gd name="T1" fmla="*/ 982 h 1008"/>
                <a:gd name="T2" fmla="*/ 408 w 1008"/>
                <a:gd name="T3" fmla="*/ 974 h 1008"/>
                <a:gd name="T4" fmla="*/ 276 w 1008"/>
                <a:gd name="T5" fmla="*/ 926 h 1008"/>
                <a:gd name="T6" fmla="*/ 166 w 1008"/>
                <a:gd name="T7" fmla="*/ 842 h 1008"/>
                <a:gd name="T8" fmla="*/ 82 w 1008"/>
                <a:gd name="T9" fmla="*/ 732 h 1008"/>
                <a:gd name="T10" fmla="*/ 34 w 1008"/>
                <a:gd name="T11" fmla="*/ 600 h 1008"/>
                <a:gd name="T12" fmla="*/ 26 w 1008"/>
                <a:gd name="T13" fmla="*/ 528 h 1008"/>
                <a:gd name="T14" fmla="*/ 26 w 1008"/>
                <a:gd name="T15" fmla="*/ 480 h 1008"/>
                <a:gd name="T16" fmla="*/ 34 w 1008"/>
                <a:gd name="T17" fmla="*/ 408 h 1008"/>
                <a:gd name="T18" fmla="*/ 82 w 1008"/>
                <a:gd name="T19" fmla="*/ 276 h 1008"/>
                <a:gd name="T20" fmla="*/ 166 w 1008"/>
                <a:gd name="T21" fmla="*/ 166 h 1008"/>
                <a:gd name="T22" fmla="*/ 276 w 1008"/>
                <a:gd name="T23" fmla="*/ 82 h 1008"/>
                <a:gd name="T24" fmla="*/ 408 w 1008"/>
                <a:gd name="T25" fmla="*/ 34 h 1008"/>
                <a:gd name="T26" fmla="*/ 480 w 1008"/>
                <a:gd name="T27" fmla="*/ 26 h 1008"/>
                <a:gd name="T28" fmla="*/ 528 w 1008"/>
                <a:gd name="T29" fmla="*/ 26 h 1008"/>
                <a:gd name="T30" fmla="*/ 600 w 1008"/>
                <a:gd name="T31" fmla="*/ 34 h 1008"/>
                <a:gd name="T32" fmla="*/ 732 w 1008"/>
                <a:gd name="T33" fmla="*/ 82 h 1008"/>
                <a:gd name="T34" fmla="*/ 842 w 1008"/>
                <a:gd name="T35" fmla="*/ 166 h 1008"/>
                <a:gd name="T36" fmla="*/ 926 w 1008"/>
                <a:gd name="T37" fmla="*/ 276 h 1008"/>
                <a:gd name="T38" fmla="*/ 974 w 1008"/>
                <a:gd name="T39" fmla="*/ 408 h 1008"/>
                <a:gd name="T40" fmla="*/ 982 w 1008"/>
                <a:gd name="T41" fmla="*/ 480 h 1008"/>
                <a:gd name="T42" fmla="*/ 982 w 1008"/>
                <a:gd name="T43" fmla="*/ 528 h 1008"/>
                <a:gd name="T44" fmla="*/ 974 w 1008"/>
                <a:gd name="T45" fmla="*/ 600 h 1008"/>
                <a:gd name="T46" fmla="*/ 926 w 1008"/>
                <a:gd name="T47" fmla="*/ 732 h 1008"/>
                <a:gd name="T48" fmla="*/ 842 w 1008"/>
                <a:gd name="T49" fmla="*/ 842 h 1008"/>
                <a:gd name="T50" fmla="*/ 732 w 1008"/>
                <a:gd name="T51" fmla="*/ 926 h 1008"/>
                <a:gd name="T52" fmla="*/ 600 w 1008"/>
                <a:gd name="T53" fmla="*/ 974 h 1008"/>
                <a:gd name="T54" fmla="*/ 528 w 1008"/>
                <a:gd name="T55" fmla="*/ 982 h 1008"/>
                <a:gd name="T56" fmla="*/ 504 w 1008"/>
                <a:gd name="T57" fmla="*/ 0 h 1008"/>
                <a:gd name="T58" fmla="*/ 452 w 1008"/>
                <a:gd name="T59" fmla="*/ 2 h 1008"/>
                <a:gd name="T60" fmla="*/ 378 w 1008"/>
                <a:gd name="T61" fmla="*/ 16 h 1008"/>
                <a:gd name="T62" fmla="*/ 308 w 1008"/>
                <a:gd name="T63" fmla="*/ 40 h 1008"/>
                <a:gd name="T64" fmla="*/ 184 w 1008"/>
                <a:gd name="T65" fmla="*/ 116 h 1008"/>
                <a:gd name="T66" fmla="*/ 86 w 1008"/>
                <a:gd name="T67" fmla="*/ 222 h 1008"/>
                <a:gd name="T68" fmla="*/ 30 w 1008"/>
                <a:gd name="T69" fmla="*/ 330 h 1008"/>
                <a:gd name="T70" fmla="*/ 10 w 1008"/>
                <a:gd name="T71" fmla="*/ 402 h 1008"/>
                <a:gd name="T72" fmla="*/ 0 w 1008"/>
                <a:gd name="T73" fmla="*/ 478 h 1008"/>
                <a:gd name="T74" fmla="*/ 0 w 1008"/>
                <a:gd name="T75" fmla="*/ 530 h 1008"/>
                <a:gd name="T76" fmla="*/ 10 w 1008"/>
                <a:gd name="T77" fmla="*/ 606 h 1008"/>
                <a:gd name="T78" fmla="*/ 30 w 1008"/>
                <a:gd name="T79" fmla="*/ 678 h 1008"/>
                <a:gd name="T80" fmla="*/ 86 w 1008"/>
                <a:gd name="T81" fmla="*/ 786 h 1008"/>
                <a:gd name="T82" fmla="*/ 184 w 1008"/>
                <a:gd name="T83" fmla="*/ 892 h 1008"/>
                <a:gd name="T84" fmla="*/ 308 w 1008"/>
                <a:gd name="T85" fmla="*/ 968 h 1008"/>
                <a:gd name="T86" fmla="*/ 378 w 1008"/>
                <a:gd name="T87" fmla="*/ 992 h 1008"/>
                <a:gd name="T88" fmla="*/ 452 w 1008"/>
                <a:gd name="T89" fmla="*/ 1006 h 1008"/>
                <a:gd name="T90" fmla="*/ 504 w 1008"/>
                <a:gd name="T91" fmla="*/ 1008 h 1008"/>
                <a:gd name="T92" fmla="*/ 580 w 1008"/>
                <a:gd name="T93" fmla="*/ 1002 h 1008"/>
                <a:gd name="T94" fmla="*/ 654 w 1008"/>
                <a:gd name="T95" fmla="*/ 986 h 1008"/>
                <a:gd name="T96" fmla="*/ 744 w 1008"/>
                <a:gd name="T97" fmla="*/ 948 h 1008"/>
                <a:gd name="T98" fmla="*/ 860 w 1008"/>
                <a:gd name="T99" fmla="*/ 860 h 1008"/>
                <a:gd name="T100" fmla="*/ 948 w 1008"/>
                <a:gd name="T101" fmla="*/ 744 h 1008"/>
                <a:gd name="T102" fmla="*/ 986 w 1008"/>
                <a:gd name="T103" fmla="*/ 654 h 1008"/>
                <a:gd name="T104" fmla="*/ 1002 w 1008"/>
                <a:gd name="T105" fmla="*/ 580 h 1008"/>
                <a:gd name="T106" fmla="*/ 1008 w 1008"/>
                <a:gd name="T107" fmla="*/ 504 h 1008"/>
                <a:gd name="T108" fmla="*/ 1006 w 1008"/>
                <a:gd name="T109" fmla="*/ 452 h 1008"/>
                <a:gd name="T110" fmla="*/ 992 w 1008"/>
                <a:gd name="T111" fmla="*/ 378 h 1008"/>
                <a:gd name="T112" fmla="*/ 968 w 1008"/>
                <a:gd name="T113" fmla="*/ 308 h 1008"/>
                <a:gd name="T114" fmla="*/ 892 w 1008"/>
                <a:gd name="T115" fmla="*/ 184 h 1008"/>
                <a:gd name="T116" fmla="*/ 786 w 1008"/>
                <a:gd name="T117" fmla="*/ 86 h 1008"/>
                <a:gd name="T118" fmla="*/ 678 w 1008"/>
                <a:gd name="T119" fmla="*/ 30 h 1008"/>
                <a:gd name="T120" fmla="*/ 606 w 1008"/>
                <a:gd name="T121" fmla="*/ 10 h 1008"/>
                <a:gd name="T122" fmla="*/ 530 w 1008"/>
                <a:gd name="T123" fmla="*/ 0 h 10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08"/>
                <a:gd name="T187" fmla="*/ 0 h 1008"/>
                <a:gd name="T188" fmla="*/ 1008 w 1008"/>
                <a:gd name="T189" fmla="*/ 1008 h 10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08" h="1008">
                  <a:moveTo>
                    <a:pt x="504" y="982"/>
                  </a:moveTo>
                  <a:lnTo>
                    <a:pt x="504" y="982"/>
                  </a:lnTo>
                  <a:lnTo>
                    <a:pt x="480" y="982"/>
                  </a:lnTo>
                  <a:lnTo>
                    <a:pt x="456" y="980"/>
                  </a:lnTo>
                  <a:lnTo>
                    <a:pt x="432" y="978"/>
                  </a:lnTo>
                  <a:lnTo>
                    <a:pt x="408" y="974"/>
                  </a:lnTo>
                  <a:lnTo>
                    <a:pt x="362" y="962"/>
                  </a:lnTo>
                  <a:lnTo>
                    <a:pt x="318" y="946"/>
                  </a:lnTo>
                  <a:lnTo>
                    <a:pt x="276" y="926"/>
                  </a:lnTo>
                  <a:lnTo>
                    <a:pt x="236" y="902"/>
                  </a:lnTo>
                  <a:lnTo>
                    <a:pt x="200" y="874"/>
                  </a:lnTo>
                  <a:lnTo>
                    <a:pt x="166" y="842"/>
                  </a:lnTo>
                  <a:lnTo>
                    <a:pt x="134" y="808"/>
                  </a:lnTo>
                  <a:lnTo>
                    <a:pt x="106" y="772"/>
                  </a:lnTo>
                  <a:lnTo>
                    <a:pt x="82" y="732"/>
                  </a:lnTo>
                  <a:lnTo>
                    <a:pt x="62" y="690"/>
                  </a:lnTo>
                  <a:lnTo>
                    <a:pt x="46" y="646"/>
                  </a:lnTo>
                  <a:lnTo>
                    <a:pt x="34" y="600"/>
                  </a:lnTo>
                  <a:lnTo>
                    <a:pt x="30" y="576"/>
                  </a:lnTo>
                  <a:lnTo>
                    <a:pt x="28" y="552"/>
                  </a:lnTo>
                  <a:lnTo>
                    <a:pt x="26" y="528"/>
                  </a:lnTo>
                  <a:lnTo>
                    <a:pt x="26" y="504"/>
                  </a:lnTo>
                  <a:lnTo>
                    <a:pt x="26" y="480"/>
                  </a:lnTo>
                  <a:lnTo>
                    <a:pt x="28" y="456"/>
                  </a:lnTo>
                  <a:lnTo>
                    <a:pt x="30" y="432"/>
                  </a:lnTo>
                  <a:lnTo>
                    <a:pt x="34" y="408"/>
                  </a:lnTo>
                  <a:lnTo>
                    <a:pt x="46" y="362"/>
                  </a:lnTo>
                  <a:lnTo>
                    <a:pt x="62" y="318"/>
                  </a:lnTo>
                  <a:lnTo>
                    <a:pt x="82" y="276"/>
                  </a:lnTo>
                  <a:lnTo>
                    <a:pt x="106" y="236"/>
                  </a:lnTo>
                  <a:lnTo>
                    <a:pt x="134" y="200"/>
                  </a:lnTo>
                  <a:lnTo>
                    <a:pt x="166" y="166"/>
                  </a:lnTo>
                  <a:lnTo>
                    <a:pt x="200" y="134"/>
                  </a:lnTo>
                  <a:lnTo>
                    <a:pt x="236" y="106"/>
                  </a:lnTo>
                  <a:lnTo>
                    <a:pt x="276" y="82"/>
                  </a:lnTo>
                  <a:lnTo>
                    <a:pt x="318" y="62"/>
                  </a:lnTo>
                  <a:lnTo>
                    <a:pt x="362" y="46"/>
                  </a:lnTo>
                  <a:lnTo>
                    <a:pt x="408" y="34"/>
                  </a:lnTo>
                  <a:lnTo>
                    <a:pt x="432" y="30"/>
                  </a:lnTo>
                  <a:lnTo>
                    <a:pt x="456" y="28"/>
                  </a:lnTo>
                  <a:lnTo>
                    <a:pt x="480" y="26"/>
                  </a:lnTo>
                  <a:lnTo>
                    <a:pt x="504" y="26"/>
                  </a:lnTo>
                  <a:lnTo>
                    <a:pt x="528" y="26"/>
                  </a:lnTo>
                  <a:lnTo>
                    <a:pt x="552" y="28"/>
                  </a:lnTo>
                  <a:lnTo>
                    <a:pt x="576" y="30"/>
                  </a:lnTo>
                  <a:lnTo>
                    <a:pt x="600" y="34"/>
                  </a:lnTo>
                  <a:lnTo>
                    <a:pt x="646" y="46"/>
                  </a:lnTo>
                  <a:lnTo>
                    <a:pt x="690" y="62"/>
                  </a:lnTo>
                  <a:lnTo>
                    <a:pt x="732" y="82"/>
                  </a:lnTo>
                  <a:lnTo>
                    <a:pt x="772" y="106"/>
                  </a:lnTo>
                  <a:lnTo>
                    <a:pt x="808" y="134"/>
                  </a:lnTo>
                  <a:lnTo>
                    <a:pt x="842" y="166"/>
                  </a:lnTo>
                  <a:lnTo>
                    <a:pt x="874" y="200"/>
                  </a:lnTo>
                  <a:lnTo>
                    <a:pt x="902" y="236"/>
                  </a:lnTo>
                  <a:lnTo>
                    <a:pt x="926" y="276"/>
                  </a:lnTo>
                  <a:lnTo>
                    <a:pt x="946" y="318"/>
                  </a:lnTo>
                  <a:lnTo>
                    <a:pt x="962" y="362"/>
                  </a:lnTo>
                  <a:lnTo>
                    <a:pt x="974" y="408"/>
                  </a:lnTo>
                  <a:lnTo>
                    <a:pt x="978" y="432"/>
                  </a:lnTo>
                  <a:lnTo>
                    <a:pt x="980" y="456"/>
                  </a:lnTo>
                  <a:lnTo>
                    <a:pt x="982" y="480"/>
                  </a:lnTo>
                  <a:lnTo>
                    <a:pt x="982" y="504"/>
                  </a:lnTo>
                  <a:lnTo>
                    <a:pt x="982" y="528"/>
                  </a:lnTo>
                  <a:lnTo>
                    <a:pt x="980" y="552"/>
                  </a:lnTo>
                  <a:lnTo>
                    <a:pt x="978" y="576"/>
                  </a:lnTo>
                  <a:lnTo>
                    <a:pt x="974" y="600"/>
                  </a:lnTo>
                  <a:lnTo>
                    <a:pt x="962" y="646"/>
                  </a:lnTo>
                  <a:lnTo>
                    <a:pt x="946" y="690"/>
                  </a:lnTo>
                  <a:lnTo>
                    <a:pt x="926" y="732"/>
                  </a:lnTo>
                  <a:lnTo>
                    <a:pt x="902" y="772"/>
                  </a:lnTo>
                  <a:lnTo>
                    <a:pt x="874" y="808"/>
                  </a:lnTo>
                  <a:lnTo>
                    <a:pt x="842" y="842"/>
                  </a:lnTo>
                  <a:lnTo>
                    <a:pt x="808" y="874"/>
                  </a:lnTo>
                  <a:lnTo>
                    <a:pt x="772" y="902"/>
                  </a:lnTo>
                  <a:lnTo>
                    <a:pt x="732" y="926"/>
                  </a:lnTo>
                  <a:lnTo>
                    <a:pt x="690" y="946"/>
                  </a:lnTo>
                  <a:lnTo>
                    <a:pt x="646" y="962"/>
                  </a:lnTo>
                  <a:lnTo>
                    <a:pt x="600" y="974"/>
                  </a:lnTo>
                  <a:lnTo>
                    <a:pt x="576" y="978"/>
                  </a:lnTo>
                  <a:lnTo>
                    <a:pt x="552" y="980"/>
                  </a:lnTo>
                  <a:lnTo>
                    <a:pt x="528" y="982"/>
                  </a:lnTo>
                  <a:lnTo>
                    <a:pt x="504" y="982"/>
                  </a:lnTo>
                  <a:close/>
                  <a:moveTo>
                    <a:pt x="504" y="0"/>
                  </a:moveTo>
                  <a:lnTo>
                    <a:pt x="504" y="0"/>
                  </a:lnTo>
                  <a:lnTo>
                    <a:pt x="478" y="0"/>
                  </a:lnTo>
                  <a:lnTo>
                    <a:pt x="452" y="2"/>
                  </a:lnTo>
                  <a:lnTo>
                    <a:pt x="428" y="6"/>
                  </a:lnTo>
                  <a:lnTo>
                    <a:pt x="402" y="10"/>
                  </a:lnTo>
                  <a:lnTo>
                    <a:pt x="378" y="16"/>
                  </a:lnTo>
                  <a:lnTo>
                    <a:pt x="354" y="22"/>
                  </a:lnTo>
                  <a:lnTo>
                    <a:pt x="330" y="30"/>
                  </a:lnTo>
                  <a:lnTo>
                    <a:pt x="308" y="40"/>
                  </a:lnTo>
                  <a:lnTo>
                    <a:pt x="264" y="60"/>
                  </a:lnTo>
                  <a:lnTo>
                    <a:pt x="222" y="86"/>
                  </a:lnTo>
                  <a:lnTo>
                    <a:pt x="184" y="116"/>
                  </a:lnTo>
                  <a:lnTo>
                    <a:pt x="148" y="148"/>
                  </a:lnTo>
                  <a:lnTo>
                    <a:pt x="116" y="184"/>
                  </a:lnTo>
                  <a:lnTo>
                    <a:pt x="86" y="222"/>
                  </a:lnTo>
                  <a:lnTo>
                    <a:pt x="60" y="264"/>
                  </a:lnTo>
                  <a:lnTo>
                    <a:pt x="40" y="308"/>
                  </a:lnTo>
                  <a:lnTo>
                    <a:pt x="30" y="330"/>
                  </a:lnTo>
                  <a:lnTo>
                    <a:pt x="22" y="354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8"/>
                  </a:lnTo>
                  <a:lnTo>
                    <a:pt x="2" y="452"/>
                  </a:lnTo>
                  <a:lnTo>
                    <a:pt x="0" y="478"/>
                  </a:lnTo>
                  <a:lnTo>
                    <a:pt x="0" y="504"/>
                  </a:lnTo>
                  <a:lnTo>
                    <a:pt x="0" y="530"/>
                  </a:lnTo>
                  <a:lnTo>
                    <a:pt x="2" y="556"/>
                  </a:lnTo>
                  <a:lnTo>
                    <a:pt x="6" y="580"/>
                  </a:lnTo>
                  <a:lnTo>
                    <a:pt x="10" y="606"/>
                  </a:lnTo>
                  <a:lnTo>
                    <a:pt x="16" y="630"/>
                  </a:lnTo>
                  <a:lnTo>
                    <a:pt x="22" y="654"/>
                  </a:lnTo>
                  <a:lnTo>
                    <a:pt x="30" y="678"/>
                  </a:lnTo>
                  <a:lnTo>
                    <a:pt x="40" y="700"/>
                  </a:lnTo>
                  <a:lnTo>
                    <a:pt x="60" y="744"/>
                  </a:lnTo>
                  <a:lnTo>
                    <a:pt x="86" y="786"/>
                  </a:lnTo>
                  <a:lnTo>
                    <a:pt x="116" y="824"/>
                  </a:lnTo>
                  <a:lnTo>
                    <a:pt x="148" y="860"/>
                  </a:lnTo>
                  <a:lnTo>
                    <a:pt x="184" y="892"/>
                  </a:lnTo>
                  <a:lnTo>
                    <a:pt x="222" y="922"/>
                  </a:lnTo>
                  <a:lnTo>
                    <a:pt x="264" y="948"/>
                  </a:lnTo>
                  <a:lnTo>
                    <a:pt x="308" y="968"/>
                  </a:lnTo>
                  <a:lnTo>
                    <a:pt x="330" y="978"/>
                  </a:lnTo>
                  <a:lnTo>
                    <a:pt x="354" y="986"/>
                  </a:lnTo>
                  <a:lnTo>
                    <a:pt x="378" y="992"/>
                  </a:lnTo>
                  <a:lnTo>
                    <a:pt x="402" y="998"/>
                  </a:lnTo>
                  <a:lnTo>
                    <a:pt x="428" y="1002"/>
                  </a:lnTo>
                  <a:lnTo>
                    <a:pt x="452" y="1006"/>
                  </a:lnTo>
                  <a:lnTo>
                    <a:pt x="478" y="1008"/>
                  </a:lnTo>
                  <a:lnTo>
                    <a:pt x="504" y="1008"/>
                  </a:lnTo>
                  <a:lnTo>
                    <a:pt x="530" y="1008"/>
                  </a:lnTo>
                  <a:lnTo>
                    <a:pt x="556" y="1006"/>
                  </a:lnTo>
                  <a:lnTo>
                    <a:pt x="580" y="1002"/>
                  </a:lnTo>
                  <a:lnTo>
                    <a:pt x="606" y="998"/>
                  </a:lnTo>
                  <a:lnTo>
                    <a:pt x="630" y="992"/>
                  </a:lnTo>
                  <a:lnTo>
                    <a:pt x="654" y="986"/>
                  </a:lnTo>
                  <a:lnTo>
                    <a:pt x="678" y="978"/>
                  </a:lnTo>
                  <a:lnTo>
                    <a:pt x="700" y="968"/>
                  </a:lnTo>
                  <a:lnTo>
                    <a:pt x="744" y="948"/>
                  </a:lnTo>
                  <a:lnTo>
                    <a:pt x="786" y="922"/>
                  </a:lnTo>
                  <a:lnTo>
                    <a:pt x="824" y="892"/>
                  </a:lnTo>
                  <a:lnTo>
                    <a:pt x="860" y="860"/>
                  </a:lnTo>
                  <a:lnTo>
                    <a:pt x="892" y="824"/>
                  </a:lnTo>
                  <a:lnTo>
                    <a:pt x="922" y="786"/>
                  </a:lnTo>
                  <a:lnTo>
                    <a:pt x="948" y="744"/>
                  </a:lnTo>
                  <a:lnTo>
                    <a:pt x="968" y="700"/>
                  </a:lnTo>
                  <a:lnTo>
                    <a:pt x="978" y="678"/>
                  </a:lnTo>
                  <a:lnTo>
                    <a:pt x="986" y="654"/>
                  </a:lnTo>
                  <a:lnTo>
                    <a:pt x="992" y="630"/>
                  </a:lnTo>
                  <a:lnTo>
                    <a:pt x="998" y="606"/>
                  </a:lnTo>
                  <a:lnTo>
                    <a:pt x="1002" y="580"/>
                  </a:lnTo>
                  <a:lnTo>
                    <a:pt x="1006" y="556"/>
                  </a:lnTo>
                  <a:lnTo>
                    <a:pt x="1008" y="530"/>
                  </a:lnTo>
                  <a:lnTo>
                    <a:pt x="1008" y="504"/>
                  </a:lnTo>
                  <a:lnTo>
                    <a:pt x="1008" y="478"/>
                  </a:lnTo>
                  <a:lnTo>
                    <a:pt x="1006" y="452"/>
                  </a:lnTo>
                  <a:lnTo>
                    <a:pt x="1002" y="428"/>
                  </a:lnTo>
                  <a:lnTo>
                    <a:pt x="998" y="402"/>
                  </a:lnTo>
                  <a:lnTo>
                    <a:pt x="992" y="378"/>
                  </a:lnTo>
                  <a:lnTo>
                    <a:pt x="986" y="354"/>
                  </a:lnTo>
                  <a:lnTo>
                    <a:pt x="978" y="330"/>
                  </a:lnTo>
                  <a:lnTo>
                    <a:pt x="968" y="308"/>
                  </a:lnTo>
                  <a:lnTo>
                    <a:pt x="948" y="264"/>
                  </a:lnTo>
                  <a:lnTo>
                    <a:pt x="922" y="222"/>
                  </a:lnTo>
                  <a:lnTo>
                    <a:pt x="892" y="184"/>
                  </a:lnTo>
                  <a:lnTo>
                    <a:pt x="860" y="148"/>
                  </a:lnTo>
                  <a:lnTo>
                    <a:pt x="824" y="116"/>
                  </a:lnTo>
                  <a:lnTo>
                    <a:pt x="786" y="86"/>
                  </a:lnTo>
                  <a:lnTo>
                    <a:pt x="744" y="60"/>
                  </a:lnTo>
                  <a:lnTo>
                    <a:pt x="700" y="40"/>
                  </a:lnTo>
                  <a:lnTo>
                    <a:pt x="678" y="30"/>
                  </a:lnTo>
                  <a:lnTo>
                    <a:pt x="654" y="22"/>
                  </a:lnTo>
                  <a:lnTo>
                    <a:pt x="630" y="16"/>
                  </a:lnTo>
                  <a:lnTo>
                    <a:pt x="606" y="10"/>
                  </a:lnTo>
                  <a:lnTo>
                    <a:pt x="580" y="6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5" name="Freeform 775"/>
            <p:cNvSpPr>
              <a:spLocks/>
            </p:cNvSpPr>
            <p:nvPr/>
          </p:nvSpPr>
          <p:spPr bwMode="auto">
            <a:xfrm>
              <a:off x="4802" y="1646"/>
              <a:ext cx="848" cy="848"/>
            </a:xfrm>
            <a:custGeom>
              <a:avLst/>
              <a:gdLst>
                <a:gd name="T0" fmla="*/ 848 w 848"/>
                <a:gd name="T1" fmla="*/ 424 h 848"/>
                <a:gd name="T2" fmla="*/ 838 w 848"/>
                <a:gd name="T3" fmla="*/ 338 h 848"/>
                <a:gd name="T4" fmla="*/ 814 w 848"/>
                <a:gd name="T5" fmla="*/ 260 h 848"/>
                <a:gd name="T6" fmla="*/ 776 w 848"/>
                <a:gd name="T7" fmla="*/ 188 h 848"/>
                <a:gd name="T8" fmla="*/ 724 w 848"/>
                <a:gd name="T9" fmla="*/ 124 h 848"/>
                <a:gd name="T10" fmla="*/ 660 w 848"/>
                <a:gd name="T11" fmla="*/ 72 h 848"/>
                <a:gd name="T12" fmla="*/ 588 w 848"/>
                <a:gd name="T13" fmla="*/ 34 h 848"/>
                <a:gd name="T14" fmla="*/ 510 w 848"/>
                <a:gd name="T15" fmla="*/ 10 h 848"/>
                <a:gd name="T16" fmla="*/ 424 w 848"/>
                <a:gd name="T17" fmla="*/ 0 h 848"/>
                <a:gd name="T18" fmla="*/ 380 w 848"/>
                <a:gd name="T19" fmla="*/ 2 h 848"/>
                <a:gd name="T20" fmla="*/ 298 w 848"/>
                <a:gd name="T21" fmla="*/ 20 h 848"/>
                <a:gd name="T22" fmla="*/ 222 w 848"/>
                <a:gd name="T23" fmla="*/ 52 h 848"/>
                <a:gd name="T24" fmla="*/ 154 w 848"/>
                <a:gd name="T25" fmla="*/ 98 h 848"/>
                <a:gd name="T26" fmla="*/ 98 w 848"/>
                <a:gd name="T27" fmla="*/ 154 h 848"/>
                <a:gd name="T28" fmla="*/ 52 w 848"/>
                <a:gd name="T29" fmla="*/ 222 h 848"/>
                <a:gd name="T30" fmla="*/ 20 w 848"/>
                <a:gd name="T31" fmla="*/ 298 h 848"/>
                <a:gd name="T32" fmla="*/ 2 w 848"/>
                <a:gd name="T33" fmla="*/ 380 h 848"/>
                <a:gd name="T34" fmla="*/ 0 w 848"/>
                <a:gd name="T35" fmla="*/ 424 h 848"/>
                <a:gd name="T36" fmla="*/ 10 w 848"/>
                <a:gd name="T37" fmla="*/ 510 h 848"/>
                <a:gd name="T38" fmla="*/ 34 w 848"/>
                <a:gd name="T39" fmla="*/ 588 h 848"/>
                <a:gd name="T40" fmla="*/ 72 w 848"/>
                <a:gd name="T41" fmla="*/ 660 h 848"/>
                <a:gd name="T42" fmla="*/ 124 w 848"/>
                <a:gd name="T43" fmla="*/ 724 h 848"/>
                <a:gd name="T44" fmla="*/ 188 w 848"/>
                <a:gd name="T45" fmla="*/ 776 h 848"/>
                <a:gd name="T46" fmla="*/ 260 w 848"/>
                <a:gd name="T47" fmla="*/ 814 h 848"/>
                <a:gd name="T48" fmla="*/ 338 w 848"/>
                <a:gd name="T49" fmla="*/ 838 h 848"/>
                <a:gd name="T50" fmla="*/ 424 w 848"/>
                <a:gd name="T51" fmla="*/ 848 h 848"/>
                <a:gd name="T52" fmla="*/ 468 w 848"/>
                <a:gd name="T53" fmla="*/ 846 h 848"/>
                <a:gd name="T54" fmla="*/ 550 w 848"/>
                <a:gd name="T55" fmla="*/ 828 h 848"/>
                <a:gd name="T56" fmla="*/ 626 w 848"/>
                <a:gd name="T57" fmla="*/ 796 h 848"/>
                <a:gd name="T58" fmla="*/ 694 w 848"/>
                <a:gd name="T59" fmla="*/ 750 h 848"/>
                <a:gd name="T60" fmla="*/ 750 w 848"/>
                <a:gd name="T61" fmla="*/ 694 h 848"/>
                <a:gd name="T62" fmla="*/ 796 w 848"/>
                <a:gd name="T63" fmla="*/ 626 h 848"/>
                <a:gd name="T64" fmla="*/ 828 w 848"/>
                <a:gd name="T65" fmla="*/ 550 h 848"/>
                <a:gd name="T66" fmla="*/ 846 w 848"/>
                <a:gd name="T67" fmla="*/ 468 h 848"/>
                <a:gd name="T68" fmla="*/ 848 w 848"/>
                <a:gd name="T69" fmla="*/ 424 h 84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48"/>
                <a:gd name="T106" fmla="*/ 0 h 848"/>
                <a:gd name="T107" fmla="*/ 848 w 848"/>
                <a:gd name="T108" fmla="*/ 848 h 84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48" h="848">
                  <a:moveTo>
                    <a:pt x="848" y="424"/>
                  </a:moveTo>
                  <a:lnTo>
                    <a:pt x="848" y="424"/>
                  </a:lnTo>
                  <a:lnTo>
                    <a:pt x="846" y="380"/>
                  </a:lnTo>
                  <a:lnTo>
                    <a:pt x="838" y="338"/>
                  </a:lnTo>
                  <a:lnTo>
                    <a:pt x="828" y="298"/>
                  </a:lnTo>
                  <a:lnTo>
                    <a:pt x="814" y="260"/>
                  </a:lnTo>
                  <a:lnTo>
                    <a:pt x="796" y="222"/>
                  </a:lnTo>
                  <a:lnTo>
                    <a:pt x="776" y="188"/>
                  </a:lnTo>
                  <a:lnTo>
                    <a:pt x="750" y="154"/>
                  </a:lnTo>
                  <a:lnTo>
                    <a:pt x="724" y="124"/>
                  </a:lnTo>
                  <a:lnTo>
                    <a:pt x="694" y="98"/>
                  </a:lnTo>
                  <a:lnTo>
                    <a:pt x="660" y="72"/>
                  </a:lnTo>
                  <a:lnTo>
                    <a:pt x="626" y="52"/>
                  </a:lnTo>
                  <a:lnTo>
                    <a:pt x="588" y="34"/>
                  </a:lnTo>
                  <a:lnTo>
                    <a:pt x="550" y="20"/>
                  </a:lnTo>
                  <a:lnTo>
                    <a:pt x="510" y="10"/>
                  </a:lnTo>
                  <a:lnTo>
                    <a:pt x="468" y="2"/>
                  </a:lnTo>
                  <a:lnTo>
                    <a:pt x="424" y="0"/>
                  </a:lnTo>
                  <a:lnTo>
                    <a:pt x="380" y="2"/>
                  </a:lnTo>
                  <a:lnTo>
                    <a:pt x="338" y="10"/>
                  </a:lnTo>
                  <a:lnTo>
                    <a:pt x="298" y="20"/>
                  </a:lnTo>
                  <a:lnTo>
                    <a:pt x="260" y="34"/>
                  </a:lnTo>
                  <a:lnTo>
                    <a:pt x="222" y="52"/>
                  </a:lnTo>
                  <a:lnTo>
                    <a:pt x="188" y="72"/>
                  </a:lnTo>
                  <a:lnTo>
                    <a:pt x="154" y="98"/>
                  </a:lnTo>
                  <a:lnTo>
                    <a:pt x="124" y="124"/>
                  </a:lnTo>
                  <a:lnTo>
                    <a:pt x="98" y="154"/>
                  </a:lnTo>
                  <a:lnTo>
                    <a:pt x="72" y="188"/>
                  </a:lnTo>
                  <a:lnTo>
                    <a:pt x="52" y="222"/>
                  </a:lnTo>
                  <a:lnTo>
                    <a:pt x="34" y="260"/>
                  </a:lnTo>
                  <a:lnTo>
                    <a:pt x="20" y="298"/>
                  </a:lnTo>
                  <a:lnTo>
                    <a:pt x="10" y="338"/>
                  </a:lnTo>
                  <a:lnTo>
                    <a:pt x="2" y="380"/>
                  </a:lnTo>
                  <a:lnTo>
                    <a:pt x="0" y="424"/>
                  </a:lnTo>
                  <a:lnTo>
                    <a:pt x="2" y="468"/>
                  </a:lnTo>
                  <a:lnTo>
                    <a:pt x="10" y="510"/>
                  </a:lnTo>
                  <a:lnTo>
                    <a:pt x="20" y="550"/>
                  </a:lnTo>
                  <a:lnTo>
                    <a:pt x="34" y="588"/>
                  </a:lnTo>
                  <a:lnTo>
                    <a:pt x="52" y="626"/>
                  </a:lnTo>
                  <a:lnTo>
                    <a:pt x="72" y="660"/>
                  </a:lnTo>
                  <a:lnTo>
                    <a:pt x="98" y="694"/>
                  </a:lnTo>
                  <a:lnTo>
                    <a:pt x="124" y="724"/>
                  </a:lnTo>
                  <a:lnTo>
                    <a:pt x="154" y="750"/>
                  </a:lnTo>
                  <a:lnTo>
                    <a:pt x="188" y="776"/>
                  </a:lnTo>
                  <a:lnTo>
                    <a:pt x="222" y="796"/>
                  </a:lnTo>
                  <a:lnTo>
                    <a:pt x="260" y="814"/>
                  </a:lnTo>
                  <a:lnTo>
                    <a:pt x="298" y="828"/>
                  </a:lnTo>
                  <a:lnTo>
                    <a:pt x="338" y="838"/>
                  </a:lnTo>
                  <a:lnTo>
                    <a:pt x="380" y="846"/>
                  </a:lnTo>
                  <a:lnTo>
                    <a:pt x="424" y="848"/>
                  </a:lnTo>
                  <a:lnTo>
                    <a:pt x="468" y="846"/>
                  </a:lnTo>
                  <a:lnTo>
                    <a:pt x="510" y="838"/>
                  </a:lnTo>
                  <a:lnTo>
                    <a:pt x="550" y="828"/>
                  </a:lnTo>
                  <a:lnTo>
                    <a:pt x="588" y="814"/>
                  </a:lnTo>
                  <a:lnTo>
                    <a:pt x="626" y="796"/>
                  </a:lnTo>
                  <a:lnTo>
                    <a:pt x="660" y="776"/>
                  </a:lnTo>
                  <a:lnTo>
                    <a:pt x="694" y="750"/>
                  </a:lnTo>
                  <a:lnTo>
                    <a:pt x="724" y="724"/>
                  </a:lnTo>
                  <a:lnTo>
                    <a:pt x="750" y="694"/>
                  </a:lnTo>
                  <a:lnTo>
                    <a:pt x="776" y="660"/>
                  </a:lnTo>
                  <a:lnTo>
                    <a:pt x="796" y="626"/>
                  </a:lnTo>
                  <a:lnTo>
                    <a:pt x="814" y="588"/>
                  </a:lnTo>
                  <a:lnTo>
                    <a:pt x="828" y="550"/>
                  </a:lnTo>
                  <a:lnTo>
                    <a:pt x="838" y="510"/>
                  </a:lnTo>
                  <a:lnTo>
                    <a:pt x="846" y="468"/>
                  </a:lnTo>
                  <a:lnTo>
                    <a:pt x="848" y="42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6" name="Freeform 776"/>
            <p:cNvSpPr>
              <a:spLocks/>
            </p:cNvSpPr>
            <p:nvPr/>
          </p:nvSpPr>
          <p:spPr bwMode="auto">
            <a:xfrm>
              <a:off x="4830" y="1674"/>
              <a:ext cx="792" cy="792"/>
            </a:xfrm>
            <a:custGeom>
              <a:avLst/>
              <a:gdLst>
                <a:gd name="T0" fmla="*/ 792 w 792"/>
                <a:gd name="T1" fmla="*/ 396 h 792"/>
                <a:gd name="T2" fmla="*/ 784 w 792"/>
                <a:gd name="T3" fmla="*/ 316 h 792"/>
                <a:gd name="T4" fmla="*/ 760 w 792"/>
                <a:gd name="T5" fmla="*/ 242 h 792"/>
                <a:gd name="T6" fmla="*/ 724 w 792"/>
                <a:gd name="T7" fmla="*/ 174 h 792"/>
                <a:gd name="T8" fmla="*/ 676 w 792"/>
                <a:gd name="T9" fmla="*/ 116 h 792"/>
                <a:gd name="T10" fmla="*/ 618 w 792"/>
                <a:gd name="T11" fmla="*/ 68 h 792"/>
                <a:gd name="T12" fmla="*/ 550 w 792"/>
                <a:gd name="T13" fmla="*/ 32 h 792"/>
                <a:gd name="T14" fmla="*/ 476 w 792"/>
                <a:gd name="T15" fmla="*/ 8 h 792"/>
                <a:gd name="T16" fmla="*/ 396 w 792"/>
                <a:gd name="T17" fmla="*/ 0 h 792"/>
                <a:gd name="T18" fmla="*/ 356 w 792"/>
                <a:gd name="T19" fmla="*/ 2 h 792"/>
                <a:gd name="T20" fmla="*/ 278 w 792"/>
                <a:gd name="T21" fmla="*/ 18 h 792"/>
                <a:gd name="T22" fmla="*/ 208 w 792"/>
                <a:gd name="T23" fmla="*/ 48 h 792"/>
                <a:gd name="T24" fmla="*/ 144 w 792"/>
                <a:gd name="T25" fmla="*/ 90 h 792"/>
                <a:gd name="T26" fmla="*/ 90 w 792"/>
                <a:gd name="T27" fmla="*/ 144 h 792"/>
                <a:gd name="T28" fmla="*/ 48 w 792"/>
                <a:gd name="T29" fmla="*/ 208 h 792"/>
                <a:gd name="T30" fmla="*/ 18 w 792"/>
                <a:gd name="T31" fmla="*/ 278 h 792"/>
                <a:gd name="T32" fmla="*/ 2 w 792"/>
                <a:gd name="T33" fmla="*/ 356 h 792"/>
                <a:gd name="T34" fmla="*/ 0 w 792"/>
                <a:gd name="T35" fmla="*/ 396 h 792"/>
                <a:gd name="T36" fmla="*/ 8 w 792"/>
                <a:gd name="T37" fmla="*/ 476 h 792"/>
                <a:gd name="T38" fmla="*/ 32 w 792"/>
                <a:gd name="T39" fmla="*/ 550 h 792"/>
                <a:gd name="T40" fmla="*/ 68 w 792"/>
                <a:gd name="T41" fmla="*/ 618 h 792"/>
                <a:gd name="T42" fmla="*/ 116 w 792"/>
                <a:gd name="T43" fmla="*/ 676 h 792"/>
                <a:gd name="T44" fmla="*/ 174 w 792"/>
                <a:gd name="T45" fmla="*/ 724 h 792"/>
                <a:gd name="T46" fmla="*/ 242 w 792"/>
                <a:gd name="T47" fmla="*/ 760 h 792"/>
                <a:gd name="T48" fmla="*/ 316 w 792"/>
                <a:gd name="T49" fmla="*/ 784 h 792"/>
                <a:gd name="T50" fmla="*/ 396 w 792"/>
                <a:gd name="T51" fmla="*/ 792 h 792"/>
                <a:gd name="T52" fmla="*/ 436 w 792"/>
                <a:gd name="T53" fmla="*/ 790 h 792"/>
                <a:gd name="T54" fmla="*/ 514 w 792"/>
                <a:gd name="T55" fmla="*/ 774 h 792"/>
                <a:gd name="T56" fmla="*/ 584 w 792"/>
                <a:gd name="T57" fmla="*/ 744 h 792"/>
                <a:gd name="T58" fmla="*/ 648 w 792"/>
                <a:gd name="T59" fmla="*/ 702 h 792"/>
                <a:gd name="T60" fmla="*/ 702 w 792"/>
                <a:gd name="T61" fmla="*/ 648 h 792"/>
                <a:gd name="T62" fmla="*/ 744 w 792"/>
                <a:gd name="T63" fmla="*/ 584 h 792"/>
                <a:gd name="T64" fmla="*/ 774 w 792"/>
                <a:gd name="T65" fmla="*/ 514 h 792"/>
                <a:gd name="T66" fmla="*/ 790 w 792"/>
                <a:gd name="T67" fmla="*/ 436 h 792"/>
                <a:gd name="T68" fmla="*/ 792 w 792"/>
                <a:gd name="T69" fmla="*/ 396 h 7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92"/>
                <a:gd name="T106" fmla="*/ 0 h 792"/>
                <a:gd name="T107" fmla="*/ 792 w 792"/>
                <a:gd name="T108" fmla="*/ 792 h 7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92" h="792">
                  <a:moveTo>
                    <a:pt x="792" y="396"/>
                  </a:moveTo>
                  <a:lnTo>
                    <a:pt x="792" y="396"/>
                  </a:lnTo>
                  <a:lnTo>
                    <a:pt x="790" y="356"/>
                  </a:lnTo>
                  <a:lnTo>
                    <a:pt x="784" y="316"/>
                  </a:lnTo>
                  <a:lnTo>
                    <a:pt x="774" y="278"/>
                  </a:lnTo>
                  <a:lnTo>
                    <a:pt x="760" y="242"/>
                  </a:lnTo>
                  <a:lnTo>
                    <a:pt x="744" y="208"/>
                  </a:lnTo>
                  <a:lnTo>
                    <a:pt x="724" y="174"/>
                  </a:lnTo>
                  <a:lnTo>
                    <a:pt x="702" y="144"/>
                  </a:lnTo>
                  <a:lnTo>
                    <a:pt x="676" y="116"/>
                  </a:lnTo>
                  <a:lnTo>
                    <a:pt x="648" y="90"/>
                  </a:lnTo>
                  <a:lnTo>
                    <a:pt x="618" y="68"/>
                  </a:lnTo>
                  <a:lnTo>
                    <a:pt x="584" y="48"/>
                  </a:lnTo>
                  <a:lnTo>
                    <a:pt x="550" y="32"/>
                  </a:lnTo>
                  <a:lnTo>
                    <a:pt x="514" y="18"/>
                  </a:lnTo>
                  <a:lnTo>
                    <a:pt x="476" y="8"/>
                  </a:lnTo>
                  <a:lnTo>
                    <a:pt x="436" y="2"/>
                  </a:lnTo>
                  <a:lnTo>
                    <a:pt x="396" y="0"/>
                  </a:lnTo>
                  <a:lnTo>
                    <a:pt x="356" y="2"/>
                  </a:lnTo>
                  <a:lnTo>
                    <a:pt x="316" y="8"/>
                  </a:lnTo>
                  <a:lnTo>
                    <a:pt x="278" y="18"/>
                  </a:lnTo>
                  <a:lnTo>
                    <a:pt x="242" y="32"/>
                  </a:lnTo>
                  <a:lnTo>
                    <a:pt x="208" y="48"/>
                  </a:lnTo>
                  <a:lnTo>
                    <a:pt x="174" y="68"/>
                  </a:lnTo>
                  <a:lnTo>
                    <a:pt x="144" y="90"/>
                  </a:lnTo>
                  <a:lnTo>
                    <a:pt x="116" y="116"/>
                  </a:lnTo>
                  <a:lnTo>
                    <a:pt x="90" y="144"/>
                  </a:lnTo>
                  <a:lnTo>
                    <a:pt x="68" y="174"/>
                  </a:lnTo>
                  <a:lnTo>
                    <a:pt x="48" y="208"/>
                  </a:lnTo>
                  <a:lnTo>
                    <a:pt x="32" y="242"/>
                  </a:lnTo>
                  <a:lnTo>
                    <a:pt x="18" y="278"/>
                  </a:lnTo>
                  <a:lnTo>
                    <a:pt x="8" y="316"/>
                  </a:lnTo>
                  <a:lnTo>
                    <a:pt x="2" y="356"/>
                  </a:lnTo>
                  <a:lnTo>
                    <a:pt x="0" y="396"/>
                  </a:lnTo>
                  <a:lnTo>
                    <a:pt x="2" y="436"/>
                  </a:lnTo>
                  <a:lnTo>
                    <a:pt x="8" y="476"/>
                  </a:lnTo>
                  <a:lnTo>
                    <a:pt x="18" y="514"/>
                  </a:lnTo>
                  <a:lnTo>
                    <a:pt x="32" y="550"/>
                  </a:lnTo>
                  <a:lnTo>
                    <a:pt x="48" y="584"/>
                  </a:lnTo>
                  <a:lnTo>
                    <a:pt x="68" y="618"/>
                  </a:lnTo>
                  <a:lnTo>
                    <a:pt x="90" y="648"/>
                  </a:lnTo>
                  <a:lnTo>
                    <a:pt x="116" y="676"/>
                  </a:lnTo>
                  <a:lnTo>
                    <a:pt x="144" y="702"/>
                  </a:lnTo>
                  <a:lnTo>
                    <a:pt x="174" y="724"/>
                  </a:lnTo>
                  <a:lnTo>
                    <a:pt x="208" y="744"/>
                  </a:lnTo>
                  <a:lnTo>
                    <a:pt x="242" y="760"/>
                  </a:lnTo>
                  <a:lnTo>
                    <a:pt x="278" y="774"/>
                  </a:lnTo>
                  <a:lnTo>
                    <a:pt x="316" y="784"/>
                  </a:lnTo>
                  <a:lnTo>
                    <a:pt x="356" y="790"/>
                  </a:lnTo>
                  <a:lnTo>
                    <a:pt x="396" y="792"/>
                  </a:lnTo>
                  <a:lnTo>
                    <a:pt x="436" y="790"/>
                  </a:lnTo>
                  <a:lnTo>
                    <a:pt x="476" y="784"/>
                  </a:lnTo>
                  <a:lnTo>
                    <a:pt x="514" y="774"/>
                  </a:lnTo>
                  <a:lnTo>
                    <a:pt x="550" y="760"/>
                  </a:lnTo>
                  <a:lnTo>
                    <a:pt x="584" y="744"/>
                  </a:lnTo>
                  <a:lnTo>
                    <a:pt x="618" y="724"/>
                  </a:lnTo>
                  <a:lnTo>
                    <a:pt x="648" y="702"/>
                  </a:lnTo>
                  <a:lnTo>
                    <a:pt x="676" y="676"/>
                  </a:lnTo>
                  <a:lnTo>
                    <a:pt x="702" y="648"/>
                  </a:lnTo>
                  <a:lnTo>
                    <a:pt x="724" y="618"/>
                  </a:lnTo>
                  <a:lnTo>
                    <a:pt x="744" y="584"/>
                  </a:lnTo>
                  <a:lnTo>
                    <a:pt x="760" y="550"/>
                  </a:lnTo>
                  <a:lnTo>
                    <a:pt x="774" y="514"/>
                  </a:lnTo>
                  <a:lnTo>
                    <a:pt x="784" y="476"/>
                  </a:lnTo>
                  <a:lnTo>
                    <a:pt x="790" y="436"/>
                  </a:lnTo>
                  <a:lnTo>
                    <a:pt x="792" y="396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7" name="Freeform 777"/>
            <p:cNvSpPr>
              <a:spLocks/>
            </p:cNvSpPr>
            <p:nvPr/>
          </p:nvSpPr>
          <p:spPr bwMode="auto">
            <a:xfrm>
              <a:off x="4982" y="1698"/>
              <a:ext cx="616" cy="726"/>
            </a:xfrm>
            <a:custGeom>
              <a:avLst/>
              <a:gdLst>
                <a:gd name="T0" fmla="*/ 0 w 616"/>
                <a:gd name="T1" fmla="*/ 92 h 726"/>
                <a:gd name="T2" fmla="*/ 52 w 616"/>
                <a:gd name="T3" fmla="*/ 52 h 726"/>
                <a:gd name="T4" fmla="*/ 112 w 616"/>
                <a:gd name="T5" fmla="*/ 24 h 726"/>
                <a:gd name="T6" fmla="*/ 176 w 616"/>
                <a:gd name="T7" fmla="*/ 6 h 726"/>
                <a:gd name="T8" fmla="*/ 244 w 616"/>
                <a:gd name="T9" fmla="*/ 0 h 726"/>
                <a:gd name="T10" fmla="*/ 282 w 616"/>
                <a:gd name="T11" fmla="*/ 2 h 726"/>
                <a:gd name="T12" fmla="*/ 354 w 616"/>
                <a:gd name="T13" fmla="*/ 16 h 726"/>
                <a:gd name="T14" fmla="*/ 422 w 616"/>
                <a:gd name="T15" fmla="*/ 44 h 726"/>
                <a:gd name="T16" fmla="*/ 480 w 616"/>
                <a:gd name="T17" fmla="*/ 84 h 726"/>
                <a:gd name="T18" fmla="*/ 532 w 616"/>
                <a:gd name="T19" fmla="*/ 136 h 726"/>
                <a:gd name="T20" fmla="*/ 572 w 616"/>
                <a:gd name="T21" fmla="*/ 194 h 726"/>
                <a:gd name="T22" fmla="*/ 600 w 616"/>
                <a:gd name="T23" fmla="*/ 262 h 726"/>
                <a:gd name="T24" fmla="*/ 614 w 616"/>
                <a:gd name="T25" fmla="*/ 334 h 726"/>
                <a:gd name="T26" fmla="*/ 616 w 616"/>
                <a:gd name="T27" fmla="*/ 372 h 726"/>
                <a:gd name="T28" fmla="*/ 612 w 616"/>
                <a:gd name="T29" fmla="*/ 432 h 726"/>
                <a:gd name="T30" fmla="*/ 598 w 616"/>
                <a:gd name="T31" fmla="*/ 490 h 726"/>
                <a:gd name="T32" fmla="*/ 574 w 616"/>
                <a:gd name="T33" fmla="*/ 544 h 726"/>
                <a:gd name="T34" fmla="*/ 544 w 616"/>
                <a:gd name="T35" fmla="*/ 592 h 726"/>
                <a:gd name="T36" fmla="*/ 506 w 616"/>
                <a:gd name="T37" fmla="*/ 636 h 726"/>
                <a:gd name="T38" fmla="*/ 464 w 616"/>
                <a:gd name="T39" fmla="*/ 672 h 726"/>
                <a:gd name="T40" fmla="*/ 414 w 616"/>
                <a:gd name="T41" fmla="*/ 702 h 726"/>
                <a:gd name="T42" fmla="*/ 362 w 616"/>
                <a:gd name="T43" fmla="*/ 726 h 726"/>
                <a:gd name="T44" fmla="*/ 352 w 616"/>
                <a:gd name="T45" fmla="*/ 694 h 726"/>
                <a:gd name="T46" fmla="*/ 330 w 616"/>
                <a:gd name="T47" fmla="*/ 636 h 726"/>
                <a:gd name="T48" fmla="*/ 304 w 616"/>
                <a:gd name="T49" fmla="*/ 586 h 726"/>
                <a:gd name="T50" fmla="*/ 262 w 616"/>
                <a:gd name="T51" fmla="*/ 520 h 726"/>
                <a:gd name="T52" fmla="*/ 200 w 616"/>
                <a:gd name="T53" fmla="*/ 446 h 726"/>
                <a:gd name="T54" fmla="*/ 110 w 616"/>
                <a:gd name="T55" fmla="*/ 352 h 726"/>
                <a:gd name="T56" fmla="*/ 58 w 616"/>
                <a:gd name="T57" fmla="*/ 292 h 726"/>
                <a:gd name="T58" fmla="*/ 28 w 616"/>
                <a:gd name="T59" fmla="*/ 242 h 726"/>
                <a:gd name="T60" fmla="*/ 12 w 616"/>
                <a:gd name="T61" fmla="*/ 204 h 726"/>
                <a:gd name="T62" fmla="*/ 4 w 616"/>
                <a:gd name="T63" fmla="*/ 162 h 726"/>
                <a:gd name="T64" fmla="*/ 0 w 616"/>
                <a:gd name="T65" fmla="*/ 116 h 726"/>
                <a:gd name="T66" fmla="*/ 0 w 616"/>
                <a:gd name="T67" fmla="*/ 92 h 7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16"/>
                <a:gd name="T103" fmla="*/ 0 h 726"/>
                <a:gd name="T104" fmla="*/ 616 w 616"/>
                <a:gd name="T105" fmla="*/ 726 h 7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16" h="726">
                  <a:moveTo>
                    <a:pt x="0" y="92"/>
                  </a:moveTo>
                  <a:lnTo>
                    <a:pt x="0" y="92"/>
                  </a:lnTo>
                  <a:lnTo>
                    <a:pt x="24" y="70"/>
                  </a:lnTo>
                  <a:lnTo>
                    <a:pt x="52" y="52"/>
                  </a:lnTo>
                  <a:lnTo>
                    <a:pt x="80" y="38"/>
                  </a:lnTo>
                  <a:lnTo>
                    <a:pt x="112" y="24"/>
                  </a:lnTo>
                  <a:lnTo>
                    <a:pt x="142" y="14"/>
                  </a:lnTo>
                  <a:lnTo>
                    <a:pt x="176" y="6"/>
                  </a:lnTo>
                  <a:lnTo>
                    <a:pt x="210" y="2"/>
                  </a:lnTo>
                  <a:lnTo>
                    <a:pt x="244" y="0"/>
                  </a:lnTo>
                  <a:lnTo>
                    <a:pt x="282" y="2"/>
                  </a:lnTo>
                  <a:lnTo>
                    <a:pt x="320" y="8"/>
                  </a:lnTo>
                  <a:lnTo>
                    <a:pt x="354" y="16"/>
                  </a:lnTo>
                  <a:lnTo>
                    <a:pt x="388" y="30"/>
                  </a:lnTo>
                  <a:lnTo>
                    <a:pt x="422" y="44"/>
                  </a:lnTo>
                  <a:lnTo>
                    <a:pt x="452" y="64"/>
                  </a:lnTo>
                  <a:lnTo>
                    <a:pt x="480" y="84"/>
                  </a:lnTo>
                  <a:lnTo>
                    <a:pt x="508" y="108"/>
                  </a:lnTo>
                  <a:lnTo>
                    <a:pt x="532" y="136"/>
                  </a:lnTo>
                  <a:lnTo>
                    <a:pt x="552" y="164"/>
                  </a:lnTo>
                  <a:lnTo>
                    <a:pt x="572" y="194"/>
                  </a:lnTo>
                  <a:lnTo>
                    <a:pt x="586" y="228"/>
                  </a:lnTo>
                  <a:lnTo>
                    <a:pt x="600" y="262"/>
                  </a:lnTo>
                  <a:lnTo>
                    <a:pt x="608" y="296"/>
                  </a:lnTo>
                  <a:lnTo>
                    <a:pt x="614" y="334"/>
                  </a:lnTo>
                  <a:lnTo>
                    <a:pt x="616" y="372"/>
                  </a:lnTo>
                  <a:lnTo>
                    <a:pt x="614" y="402"/>
                  </a:lnTo>
                  <a:lnTo>
                    <a:pt x="612" y="432"/>
                  </a:lnTo>
                  <a:lnTo>
                    <a:pt x="606" y="462"/>
                  </a:lnTo>
                  <a:lnTo>
                    <a:pt x="598" y="490"/>
                  </a:lnTo>
                  <a:lnTo>
                    <a:pt x="586" y="518"/>
                  </a:lnTo>
                  <a:lnTo>
                    <a:pt x="574" y="544"/>
                  </a:lnTo>
                  <a:lnTo>
                    <a:pt x="560" y="568"/>
                  </a:lnTo>
                  <a:lnTo>
                    <a:pt x="544" y="592"/>
                  </a:lnTo>
                  <a:lnTo>
                    <a:pt x="526" y="614"/>
                  </a:lnTo>
                  <a:lnTo>
                    <a:pt x="506" y="636"/>
                  </a:lnTo>
                  <a:lnTo>
                    <a:pt x="486" y="654"/>
                  </a:lnTo>
                  <a:lnTo>
                    <a:pt x="464" y="672"/>
                  </a:lnTo>
                  <a:lnTo>
                    <a:pt x="440" y="688"/>
                  </a:lnTo>
                  <a:lnTo>
                    <a:pt x="414" y="702"/>
                  </a:lnTo>
                  <a:lnTo>
                    <a:pt x="388" y="716"/>
                  </a:lnTo>
                  <a:lnTo>
                    <a:pt x="362" y="726"/>
                  </a:lnTo>
                  <a:lnTo>
                    <a:pt x="352" y="694"/>
                  </a:lnTo>
                  <a:lnTo>
                    <a:pt x="340" y="664"/>
                  </a:lnTo>
                  <a:lnTo>
                    <a:pt x="330" y="636"/>
                  </a:lnTo>
                  <a:lnTo>
                    <a:pt x="316" y="610"/>
                  </a:lnTo>
                  <a:lnTo>
                    <a:pt x="304" y="586"/>
                  </a:lnTo>
                  <a:lnTo>
                    <a:pt x="290" y="562"/>
                  </a:lnTo>
                  <a:lnTo>
                    <a:pt x="262" y="520"/>
                  </a:lnTo>
                  <a:lnTo>
                    <a:pt x="232" y="480"/>
                  </a:lnTo>
                  <a:lnTo>
                    <a:pt x="200" y="446"/>
                  </a:lnTo>
                  <a:lnTo>
                    <a:pt x="138" y="382"/>
                  </a:lnTo>
                  <a:lnTo>
                    <a:pt x="110" y="352"/>
                  </a:lnTo>
                  <a:lnTo>
                    <a:pt x="82" y="322"/>
                  </a:lnTo>
                  <a:lnTo>
                    <a:pt x="58" y="292"/>
                  </a:lnTo>
                  <a:lnTo>
                    <a:pt x="36" y="260"/>
                  </a:lnTo>
                  <a:lnTo>
                    <a:pt x="28" y="242"/>
                  </a:lnTo>
                  <a:lnTo>
                    <a:pt x="20" y="224"/>
                  </a:lnTo>
                  <a:lnTo>
                    <a:pt x="12" y="204"/>
                  </a:lnTo>
                  <a:lnTo>
                    <a:pt x="8" y="184"/>
                  </a:lnTo>
                  <a:lnTo>
                    <a:pt x="4" y="162"/>
                  </a:lnTo>
                  <a:lnTo>
                    <a:pt x="0" y="140"/>
                  </a:lnTo>
                  <a:lnTo>
                    <a:pt x="0" y="11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8" name="Freeform 778"/>
            <p:cNvSpPr>
              <a:spLocks/>
            </p:cNvSpPr>
            <p:nvPr/>
          </p:nvSpPr>
          <p:spPr bwMode="auto">
            <a:xfrm>
              <a:off x="5012" y="1784"/>
              <a:ext cx="474" cy="526"/>
            </a:xfrm>
            <a:custGeom>
              <a:avLst/>
              <a:gdLst>
                <a:gd name="T0" fmla="*/ 474 w 474"/>
                <a:gd name="T1" fmla="*/ 268 h 526"/>
                <a:gd name="T2" fmla="*/ 264 w 474"/>
                <a:gd name="T3" fmla="*/ 260 h 526"/>
                <a:gd name="T4" fmla="*/ 256 w 474"/>
                <a:gd name="T5" fmla="*/ 0 h 526"/>
                <a:gd name="T6" fmla="*/ 250 w 474"/>
                <a:gd name="T7" fmla="*/ 0 h 526"/>
                <a:gd name="T8" fmla="*/ 204 w 474"/>
                <a:gd name="T9" fmla="*/ 0 h 526"/>
                <a:gd name="T10" fmla="*/ 196 w 474"/>
                <a:gd name="T11" fmla="*/ 268 h 526"/>
                <a:gd name="T12" fmla="*/ 196 w 474"/>
                <a:gd name="T13" fmla="*/ 268 h 526"/>
                <a:gd name="T14" fmla="*/ 196 w 474"/>
                <a:gd name="T15" fmla="*/ 268 h 526"/>
                <a:gd name="T16" fmla="*/ 190 w 474"/>
                <a:gd name="T17" fmla="*/ 280 h 526"/>
                <a:gd name="T18" fmla="*/ 188 w 474"/>
                <a:gd name="T19" fmla="*/ 286 h 526"/>
                <a:gd name="T20" fmla="*/ 188 w 474"/>
                <a:gd name="T21" fmla="*/ 294 h 526"/>
                <a:gd name="T22" fmla="*/ 188 w 474"/>
                <a:gd name="T23" fmla="*/ 294 h 526"/>
                <a:gd name="T24" fmla="*/ 188 w 474"/>
                <a:gd name="T25" fmla="*/ 302 h 526"/>
                <a:gd name="T26" fmla="*/ 190 w 474"/>
                <a:gd name="T27" fmla="*/ 308 h 526"/>
                <a:gd name="T28" fmla="*/ 4 w 474"/>
                <a:gd name="T29" fmla="*/ 494 h 526"/>
                <a:gd name="T30" fmla="*/ 0 w 474"/>
                <a:gd name="T31" fmla="*/ 498 h 526"/>
                <a:gd name="T32" fmla="*/ 26 w 474"/>
                <a:gd name="T33" fmla="*/ 526 h 526"/>
                <a:gd name="T34" fmla="*/ 218 w 474"/>
                <a:gd name="T35" fmla="*/ 334 h 526"/>
                <a:gd name="T36" fmla="*/ 218 w 474"/>
                <a:gd name="T37" fmla="*/ 334 h 526"/>
                <a:gd name="T38" fmla="*/ 230 w 474"/>
                <a:gd name="T39" fmla="*/ 338 h 526"/>
                <a:gd name="T40" fmla="*/ 230 w 474"/>
                <a:gd name="T41" fmla="*/ 338 h 526"/>
                <a:gd name="T42" fmla="*/ 238 w 474"/>
                <a:gd name="T43" fmla="*/ 336 h 526"/>
                <a:gd name="T44" fmla="*/ 244 w 474"/>
                <a:gd name="T45" fmla="*/ 334 h 526"/>
                <a:gd name="T46" fmla="*/ 256 w 474"/>
                <a:gd name="T47" fmla="*/ 328 h 526"/>
                <a:gd name="T48" fmla="*/ 474 w 474"/>
                <a:gd name="T49" fmla="*/ 320 h 526"/>
                <a:gd name="T50" fmla="*/ 474 w 474"/>
                <a:gd name="T51" fmla="*/ 268 h 5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74"/>
                <a:gd name="T79" fmla="*/ 0 h 526"/>
                <a:gd name="T80" fmla="*/ 474 w 474"/>
                <a:gd name="T81" fmla="*/ 526 h 5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74" h="526">
                  <a:moveTo>
                    <a:pt x="474" y="268"/>
                  </a:moveTo>
                  <a:lnTo>
                    <a:pt x="264" y="260"/>
                  </a:lnTo>
                  <a:lnTo>
                    <a:pt x="256" y="0"/>
                  </a:lnTo>
                  <a:lnTo>
                    <a:pt x="250" y="0"/>
                  </a:lnTo>
                  <a:lnTo>
                    <a:pt x="204" y="0"/>
                  </a:lnTo>
                  <a:lnTo>
                    <a:pt x="196" y="268"/>
                  </a:lnTo>
                  <a:lnTo>
                    <a:pt x="190" y="280"/>
                  </a:lnTo>
                  <a:lnTo>
                    <a:pt x="188" y="286"/>
                  </a:lnTo>
                  <a:lnTo>
                    <a:pt x="188" y="294"/>
                  </a:lnTo>
                  <a:lnTo>
                    <a:pt x="188" y="302"/>
                  </a:lnTo>
                  <a:lnTo>
                    <a:pt x="190" y="308"/>
                  </a:lnTo>
                  <a:lnTo>
                    <a:pt x="4" y="494"/>
                  </a:lnTo>
                  <a:lnTo>
                    <a:pt x="0" y="498"/>
                  </a:lnTo>
                  <a:lnTo>
                    <a:pt x="26" y="526"/>
                  </a:lnTo>
                  <a:lnTo>
                    <a:pt x="218" y="334"/>
                  </a:lnTo>
                  <a:lnTo>
                    <a:pt x="230" y="338"/>
                  </a:lnTo>
                  <a:lnTo>
                    <a:pt x="238" y="336"/>
                  </a:lnTo>
                  <a:lnTo>
                    <a:pt x="244" y="334"/>
                  </a:lnTo>
                  <a:lnTo>
                    <a:pt x="256" y="328"/>
                  </a:lnTo>
                  <a:lnTo>
                    <a:pt x="474" y="320"/>
                  </a:lnTo>
                  <a:lnTo>
                    <a:pt x="474" y="268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9" name="Freeform 779"/>
            <p:cNvSpPr>
              <a:spLocks noEditPoints="1"/>
            </p:cNvSpPr>
            <p:nvPr/>
          </p:nvSpPr>
          <p:spPr bwMode="auto">
            <a:xfrm>
              <a:off x="4824" y="1666"/>
              <a:ext cx="806" cy="806"/>
            </a:xfrm>
            <a:custGeom>
              <a:avLst/>
              <a:gdLst>
                <a:gd name="T0" fmla="*/ 16 w 806"/>
                <a:gd name="T1" fmla="*/ 364 h 806"/>
                <a:gd name="T2" fmla="*/ 44 w 806"/>
                <a:gd name="T3" fmla="*/ 252 h 806"/>
                <a:gd name="T4" fmla="*/ 102 w 806"/>
                <a:gd name="T5" fmla="*/ 156 h 806"/>
                <a:gd name="T6" fmla="*/ 184 w 806"/>
                <a:gd name="T7" fmla="*/ 82 h 806"/>
                <a:gd name="T8" fmla="*/ 286 w 806"/>
                <a:gd name="T9" fmla="*/ 32 h 806"/>
                <a:gd name="T10" fmla="*/ 402 w 806"/>
                <a:gd name="T11" fmla="*/ 14 h 806"/>
                <a:gd name="T12" fmla="*/ 480 w 806"/>
                <a:gd name="T13" fmla="*/ 22 h 806"/>
                <a:gd name="T14" fmla="*/ 588 w 806"/>
                <a:gd name="T15" fmla="*/ 62 h 806"/>
                <a:gd name="T16" fmla="*/ 676 w 806"/>
                <a:gd name="T17" fmla="*/ 130 h 806"/>
                <a:gd name="T18" fmla="*/ 744 w 806"/>
                <a:gd name="T19" fmla="*/ 218 h 806"/>
                <a:gd name="T20" fmla="*/ 784 w 806"/>
                <a:gd name="T21" fmla="*/ 326 h 806"/>
                <a:gd name="T22" fmla="*/ 792 w 806"/>
                <a:gd name="T23" fmla="*/ 404 h 806"/>
                <a:gd name="T24" fmla="*/ 774 w 806"/>
                <a:gd name="T25" fmla="*/ 520 h 806"/>
                <a:gd name="T26" fmla="*/ 724 w 806"/>
                <a:gd name="T27" fmla="*/ 622 h 806"/>
                <a:gd name="T28" fmla="*/ 650 w 806"/>
                <a:gd name="T29" fmla="*/ 704 h 806"/>
                <a:gd name="T30" fmla="*/ 554 w 806"/>
                <a:gd name="T31" fmla="*/ 762 h 806"/>
                <a:gd name="T32" fmla="*/ 442 w 806"/>
                <a:gd name="T33" fmla="*/ 790 h 806"/>
                <a:gd name="T34" fmla="*/ 362 w 806"/>
                <a:gd name="T35" fmla="*/ 790 h 806"/>
                <a:gd name="T36" fmla="*/ 250 w 806"/>
                <a:gd name="T37" fmla="*/ 762 h 806"/>
                <a:gd name="T38" fmla="*/ 154 w 806"/>
                <a:gd name="T39" fmla="*/ 704 h 806"/>
                <a:gd name="T40" fmla="*/ 80 w 806"/>
                <a:gd name="T41" fmla="*/ 622 h 806"/>
                <a:gd name="T42" fmla="*/ 30 w 806"/>
                <a:gd name="T43" fmla="*/ 520 h 806"/>
                <a:gd name="T44" fmla="*/ 14 w 806"/>
                <a:gd name="T45" fmla="*/ 404 h 806"/>
                <a:gd name="T46" fmla="*/ 0 w 806"/>
                <a:gd name="T47" fmla="*/ 404 h 806"/>
                <a:gd name="T48" fmla="*/ 18 w 806"/>
                <a:gd name="T49" fmla="*/ 524 h 806"/>
                <a:gd name="T50" fmla="*/ 68 w 806"/>
                <a:gd name="T51" fmla="*/ 630 h 806"/>
                <a:gd name="T52" fmla="*/ 146 w 806"/>
                <a:gd name="T53" fmla="*/ 714 h 806"/>
                <a:gd name="T54" fmla="*/ 246 w 806"/>
                <a:gd name="T55" fmla="*/ 776 h 806"/>
                <a:gd name="T56" fmla="*/ 360 w 806"/>
                <a:gd name="T57" fmla="*/ 804 h 806"/>
                <a:gd name="T58" fmla="*/ 444 w 806"/>
                <a:gd name="T59" fmla="*/ 804 h 806"/>
                <a:gd name="T60" fmla="*/ 558 w 806"/>
                <a:gd name="T61" fmla="*/ 776 h 806"/>
                <a:gd name="T62" fmla="*/ 658 w 806"/>
                <a:gd name="T63" fmla="*/ 714 h 806"/>
                <a:gd name="T64" fmla="*/ 736 w 806"/>
                <a:gd name="T65" fmla="*/ 630 h 806"/>
                <a:gd name="T66" fmla="*/ 786 w 806"/>
                <a:gd name="T67" fmla="*/ 524 h 806"/>
                <a:gd name="T68" fmla="*/ 806 w 806"/>
                <a:gd name="T69" fmla="*/ 404 h 806"/>
                <a:gd name="T70" fmla="*/ 796 w 806"/>
                <a:gd name="T71" fmla="*/ 322 h 806"/>
                <a:gd name="T72" fmla="*/ 756 w 806"/>
                <a:gd name="T73" fmla="*/ 212 h 806"/>
                <a:gd name="T74" fmla="*/ 686 w 806"/>
                <a:gd name="T75" fmla="*/ 120 h 806"/>
                <a:gd name="T76" fmla="*/ 594 w 806"/>
                <a:gd name="T77" fmla="*/ 50 h 806"/>
                <a:gd name="T78" fmla="*/ 484 w 806"/>
                <a:gd name="T79" fmla="*/ 10 h 806"/>
                <a:gd name="T80" fmla="*/ 402 w 806"/>
                <a:gd name="T81" fmla="*/ 0 h 806"/>
                <a:gd name="T82" fmla="*/ 282 w 806"/>
                <a:gd name="T83" fmla="*/ 20 h 806"/>
                <a:gd name="T84" fmla="*/ 176 w 806"/>
                <a:gd name="T85" fmla="*/ 70 h 806"/>
                <a:gd name="T86" fmla="*/ 92 w 806"/>
                <a:gd name="T87" fmla="*/ 148 h 806"/>
                <a:gd name="T88" fmla="*/ 30 w 806"/>
                <a:gd name="T89" fmla="*/ 248 h 806"/>
                <a:gd name="T90" fmla="*/ 2 w 806"/>
                <a:gd name="T91" fmla="*/ 362 h 80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6"/>
                <a:gd name="T139" fmla="*/ 0 h 806"/>
                <a:gd name="T140" fmla="*/ 806 w 806"/>
                <a:gd name="T141" fmla="*/ 806 h 80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6" h="806">
                  <a:moveTo>
                    <a:pt x="14" y="404"/>
                  </a:moveTo>
                  <a:lnTo>
                    <a:pt x="14" y="404"/>
                  </a:lnTo>
                  <a:lnTo>
                    <a:pt x="16" y="364"/>
                  </a:lnTo>
                  <a:lnTo>
                    <a:pt x="20" y="326"/>
                  </a:lnTo>
                  <a:lnTo>
                    <a:pt x="30" y="288"/>
                  </a:lnTo>
                  <a:lnTo>
                    <a:pt x="44" y="252"/>
                  </a:lnTo>
                  <a:lnTo>
                    <a:pt x="60" y="218"/>
                  </a:lnTo>
                  <a:lnTo>
                    <a:pt x="80" y="186"/>
                  </a:lnTo>
                  <a:lnTo>
                    <a:pt x="102" y="156"/>
                  </a:lnTo>
                  <a:lnTo>
                    <a:pt x="128" y="130"/>
                  </a:lnTo>
                  <a:lnTo>
                    <a:pt x="154" y="104"/>
                  </a:lnTo>
                  <a:lnTo>
                    <a:pt x="184" y="82"/>
                  </a:lnTo>
                  <a:lnTo>
                    <a:pt x="216" y="62"/>
                  </a:lnTo>
                  <a:lnTo>
                    <a:pt x="250" y="46"/>
                  </a:lnTo>
                  <a:lnTo>
                    <a:pt x="286" y="32"/>
                  </a:lnTo>
                  <a:lnTo>
                    <a:pt x="324" y="22"/>
                  </a:lnTo>
                  <a:lnTo>
                    <a:pt x="362" y="18"/>
                  </a:lnTo>
                  <a:lnTo>
                    <a:pt x="402" y="14"/>
                  </a:lnTo>
                  <a:lnTo>
                    <a:pt x="442" y="18"/>
                  </a:lnTo>
                  <a:lnTo>
                    <a:pt x="480" y="22"/>
                  </a:lnTo>
                  <a:lnTo>
                    <a:pt x="518" y="32"/>
                  </a:lnTo>
                  <a:lnTo>
                    <a:pt x="554" y="46"/>
                  </a:lnTo>
                  <a:lnTo>
                    <a:pt x="588" y="62"/>
                  </a:lnTo>
                  <a:lnTo>
                    <a:pt x="620" y="82"/>
                  </a:lnTo>
                  <a:lnTo>
                    <a:pt x="650" y="104"/>
                  </a:lnTo>
                  <a:lnTo>
                    <a:pt x="676" y="130"/>
                  </a:lnTo>
                  <a:lnTo>
                    <a:pt x="702" y="156"/>
                  </a:lnTo>
                  <a:lnTo>
                    <a:pt x="724" y="186"/>
                  </a:lnTo>
                  <a:lnTo>
                    <a:pt x="744" y="218"/>
                  </a:lnTo>
                  <a:lnTo>
                    <a:pt x="760" y="252"/>
                  </a:lnTo>
                  <a:lnTo>
                    <a:pt x="774" y="288"/>
                  </a:lnTo>
                  <a:lnTo>
                    <a:pt x="784" y="326"/>
                  </a:lnTo>
                  <a:lnTo>
                    <a:pt x="788" y="364"/>
                  </a:lnTo>
                  <a:lnTo>
                    <a:pt x="792" y="404"/>
                  </a:lnTo>
                  <a:lnTo>
                    <a:pt x="788" y="444"/>
                  </a:lnTo>
                  <a:lnTo>
                    <a:pt x="784" y="482"/>
                  </a:lnTo>
                  <a:lnTo>
                    <a:pt x="774" y="520"/>
                  </a:lnTo>
                  <a:lnTo>
                    <a:pt x="760" y="556"/>
                  </a:lnTo>
                  <a:lnTo>
                    <a:pt x="744" y="590"/>
                  </a:lnTo>
                  <a:lnTo>
                    <a:pt x="724" y="622"/>
                  </a:lnTo>
                  <a:lnTo>
                    <a:pt x="702" y="652"/>
                  </a:lnTo>
                  <a:lnTo>
                    <a:pt x="676" y="678"/>
                  </a:lnTo>
                  <a:lnTo>
                    <a:pt x="650" y="704"/>
                  </a:lnTo>
                  <a:lnTo>
                    <a:pt x="620" y="726"/>
                  </a:lnTo>
                  <a:lnTo>
                    <a:pt x="588" y="746"/>
                  </a:lnTo>
                  <a:lnTo>
                    <a:pt x="554" y="762"/>
                  </a:lnTo>
                  <a:lnTo>
                    <a:pt x="518" y="776"/>
                  </a:lnTo>
                  <a:lnTo>
                    <a:pt x="480" y="786"/>
                  </a:lnTo>
                  <a:lnTo>
                    <a:pt x="442" y="790"/>
                  </a:lnTo>
                  <a:lnTo>
                    <a:pt x="402" y="792"/>
                  </a:lnTo>
                  <a:lnTo>
                    <a:pt x="362" y="790"/>
                  </a:lnTo>
                  <a:lnTo>
                    <a:pt x="324" y="786"/>
                  </a:lnTo>
                  <a:lnTo>
                    <a:pt x="286" y="776"/>
                  </a:lnTo>
                  <a:lnTo>
                    <a:pt x="250" y="762"/>
                  </a:lnTo>
                  <a:lnTo>
                    <a:pt x="216" y="746"/>
                  </a:lnTo>
                  <a:lnTo>
                    <a:pt x="184" y="726"/>
                  </a:lnTo>
                  <a:lnTo>
                    <a:pt x="154" y="704"/>
                  </a:lnTo>
                  <a:lnTo>
                    <a:pt x="128" y="678"/>
                  </a:lnTo>
                  <a:lnTo>
                    <a:pt x="102" y="652"/>
                  </a:lnTo>
                  <a:lnTo>
                    <a:pt x="80" y="622"/>
                  </a:lnTo>
                  <a:lnTo>
                    <a:pt x="60" y="590"/>
                  </a:lnTo>
                  <a:lnTo>
                    <a:pt x="44" y="556"/>
                  </a:lnTo>
                  <a:lnTo>
                    <a:pt x="30" y="520"/>
                  </a:lnTo>
                  <a:lnTo>
                    <a:pt x="20" y="482"/>
                  </a:lnTo>
                  <a:lnTo>
                    <a:pt x="16" y="444"/>
                  </a:lnTo>
                  <a:lnTo>
                    <a:pt x="14" y="404"/>
                  </a:lnTo>
                  <a:close/>
                  <a:moveTo>
                    <a:pt x="0" y="404"/>
                  </a:moveTo>
                  <a:lnTo>
                    <a:pt x="0" y="404"/>
                  </a:lnTo>
                  <a:lnTo>
                    <a:pt x="2" y="446"/>
                  </a:lnTo>
                  <a:lnTo>
                    <a:pt x="8" y="486"/>
                  </a:lnTo>
                  <a:lnTo>
                    <a:pt x="18" y="524"/>
                  </a:lnTo>
                  <a:lnTo>
                    <a:pt x="30" y="560"/>
                  </a:lnTo>
                  <a:lnTo>
                    <a:pt x="48" y="596"/>
                  </a:lnTo>
                  <a:lnTo>
                    <a:pt x="68" y="630"/>
                  </a:lnTo>
                  <a:lnTo>
                    <a:pt x="92" y="660"/>
                  </a:lnTo>
                  <a:lnTo>
                    <a:pt x="118" y="688"/>
                  </a:lnTo>
                  <a:lnTo>
                    <a:pt x="146" y="714"/>
                  </a:lnTo>
                  <a:lnTo>
                    <a:pt x="176" y="738"/>
                  </a:lnTo>
                  <a:lnTo>
                    <a:pt x="210" y="758"/>
                  </a:lnTo>
                  <a:lnTo>
                    <a:pt x="246" y="776"/>
                  </a:lnTo>
                  <a:lnTo>
                    <a:pt x="282" y="788"/>
                  </a:lnTo>
                  <a:lnTo>
                    <a:pt x="320" y="798"/>
                  </a:lnTo>
                  <a:lnTo>
                    <a:pt x="360" y="804"/>
                  </a:lnTo>
                  <a:lnTo>
                    <a:pt x="402" y="806"/>
                  </a:lnTo>
                  <a:lnTo>
                    <a:pt x="444" y="804"/>
                  </a:lnTo>
                  <a:lnTo>
                    <a:pt x="484" y="798"/>
                  </a:lnTo>
                  <a:lnTo>
                    <a:pt x="522" y="788"/>
                  </a:lnTo>
                  <a:lnTo>
                    <a:pt x="558" y="776"/>
                  </a:lnTo>
                  <a:lnTo>
                    <a:pt x="594" y="758"/>
                  </a:lnTo>
                  <a:lnTo>
                    <a:pt x="628" y="738"/>
                  </a:lnTo>
                  <a:lnTo>
                    <a:pt x="658" y="714"/>
                  </a:lnTo>
                  <a:lnTo>
                    <a:pt x="686" y="688"/>
                  </a:lnTo>
                  <a:lnTo>
                    <a:pt x="712" y="660"/>
                  </a:lnTo>
                  <a:lnTo>
                    <a:pt x="736" y="630"/>
                  </a:lnTo>
                  <a:lnTo>
                    <a:pt x="756" y="596"/>
                  </a:lnTo>
                  <a:lnTo>
                    <a:pt x="774" y="560"/>
                  </a:lnTo>
                  <a:lnTo>
                    <a:pt x="786" y="524"/>
                  </a:lnTo>
                  <a:lnTo>
                    <a:pt x="796" y="486"/>
                  </a:lnTo>
                  <a:lnTo>
                    <a:pt x="802" y="446"/>
                  </a:lnTo>
                  <a:lnTo>
                    <a:pt x="806" y="404"/>
                  </a:lnTo>
                  <a:lnTo>
                    <a:pt x="802" y="362"/>
                  </a:lnTo>
                  <a:lnTo>
                    <a:pt x="796" y="322"/>
                  </a:lnTo>
                  <a:lnTo>
                    <a:pt x="786" y="284"/>
                  </a:lnTo>
                  <a:lnTo>
                    <a:pt x="774" y="248"/>
                  </a:lnTo>
                  <a:lnTo>
                    <a:pt x="756" y="212"/>
                  </a:lnTo>
                  <a:lnTo>
                    <a:pt x="736" y="178"/>
                  </a:lnTo>
                  <a:lnTo>
                    <a:pt x="712" y="148"/>
                  </a:lnTo>
                  <a:lnTo>
                    <a:pt x="686" y="120"/>
                  </a:lnTo>
                  <a:lnTo>
                    <a:pt x="658" y="94"/>
                  </a:lnTo>
                  <a:lnTo>
                    <a:pt x="628" y="70"/>
                  </a:lnTo>
                  <a:lnTo>
                    <a:pt x="594" y="50"/>
                  </a:lnTo>
                  <a:lnTo>
                    <a:pt x="558" y="32"/>
                  </a:lnTo>
                  <a:lnTo>
                    <a:pt x="522" y="20"/>
                  </a:lnTo>
                  <a:lnTo>
                    <a:pt x="484" y="10"/>
                  </a:lnTo>
                  <a:lnTo>
                    <a:pt x="444" y="4"/>
                  </a:lnTo>
                  <a:lnTo>
                    <a:pt x="402" y="0"/>
                  </a:lnTo>
                  <a:lnTo>
                    <a:pt x="360" y="4"/>
                  </a:lnTo>
                  <a:lnTo>
                    <a:pt x="320" y="10"/>
                  </a:lnTo>
                  <a:lnTo>
                    <a:pt x="282" y="20"/>
                  </a:lnTo>
                  <a:lnTo>
                    <a:pt x="246" y="32"/>
                  </a:lnTo>
                  <a:lnTo>
                    <a:pt x="210" y="50"/>
                  </a:lnTo>
                  <a:lnTo>
                    <a:pt x="176" y="70"/>
                  </a:lnTo>
                  <a:lnTo>
                    <a:pt x="146" y="94"/>
                  </a:lnTo>
                  <a:lnTo>
                    <a:pt x="118" y="120"/>
                  </a:lnTo>
                  <a:lnTo>
                    <a:pt x="92" y="148"/>
                  </a:lnTo>
                  <a:lnTo>
                    <a:pt x="68" y="178"/>
                  </a:lnTo>
                  <a:lnTo>
                    <a:pt x="48" y="212"/>
                  </a:lnTo>
                  <a:lnTo>
                    <a:pt x="30" y="248"/>
                  </a:lnTo>
                  <a:lnTo>
                    <a:pt x="18" y="284"/>
                  </a:lnTo>
                  <a:lnTo>
                    <a:pt x="8" y="322"/>
                  </a:lnTo>
                  <a:lnTo>
                    <a:pt x="2" y="362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0" name="Freeform 780"/>
            <p:cNvSpPr>
              <a:spLocks noEditPoints="1"/>
            </p:cNvSpPr>
            <p:nvPr/>
          </p:nvSpPr>
          <p:spPr bwMode="auto">
            <a:xfrm>
              <a:off x="4716" y="1558"/>
              <a:ext cx="1022" cy="1022"/>
            </a:xfrm>
            <a:custGeom>
              <a:avLst/>
              <a:gdLst>
                <a:gd name="T0" fmla="*/ 16 w 1022"/>
                <a:gd name="T1" fmla="*/ 462 h 1022"/>
                <a:gd name="T2" fmla="*/ 36 w 1022"/>
                <a:gd name="T3" fmla="*/ 364 h 1022"/>
                <a:gd name="T4" fmla="*/ 98 w 1022"/>
                <a:gd name="T5" fmla="*/ 234 h 1022"/>
                <a:gd name="T6" fmla="*/ 232 w 1022"/>
                <a:gd name="T7" fmla="*/ 100 h 1022"/>
                <a:gd name="T8" fmla="*/ 362 w 1022"/>
                <a:gd name="T9" fmla="*/ 38 h 1022"/>
                <a:gd name="T10" fmla="*/ 460 w 1022"/>
                <a:gd name="T11" fmla="*/ 18 h 1022"/>
                <a:gd name="T12" fmla="*/ 536 w 1022"/>
                <a:gd name="T13" fmla="*/ 16 h 1022"/>
                <a:gd name="T14" fmla="*/ 634 w 1022"/>
                <a:gd name="T15" fmla="*/ 30 h 1022"/>
                <a:gd name="T16" fmla="*/ 746 w 1022"/>
                <a:gd name="T17" fmla="*/ 76 h 1022"/>
                <a:gd name="T18" fmla="*/ 894 w 1022"/>
                <a:gd name="T19" fmla="*/ 196 h 1022"/>
                <a:gd name="T20" fmla="*/ 976 w 1022"/>
                <a:gd name="T21" fmla="*/ 342 h 1022"/>
                <a:gd name="T22" fmla="*/ 1002 w 1022"/>
                <a:gd name="T23" fmla="*/ 436 h 1022"/>
                <a:gd name="T24" fmla="*/ 1008 w 1022"/>
                <a:gd name="T25" fmla="*/ 512 h 1022"/>
                <a:gd name="T26" fmla="*/ 996 w 1022"/>
                <a:gd name="T27" fmla="*/ 612 h 1022"/>
                <a:gd name="T28" fmla="*/ 968 w 1022"/>
                <a:gd name="T29" fmla="*/ 706 h 1022"/>
                <a:gd name="T30" fmla="*/ 862 w 1022"/>
                <a:gd name="T31" fmla="*/ 864 h 1022"/>
                <a:gd name="T32" fmla="*/ 704 w 1022"/>
                <a:gd name="T33" fmla="*/ 970 h 1022"/>
                <a:gd name="T34" fmla="*/ 610 w 1022"/>
                <a:gd name="T35" fmla="*/ 998 h 1022"/>
                <a:gd name="T36" fmla="*/ 510 w 1022"/>
                <a:gd name="T37" fmla="*/ 1008 h 1022"/>
                <a:gd name="T38" fmla="*/ 434 w 1022"/>
                <a:gd name="T39" fmla="*/ 1004 h 1022"/>
                <a:gd name="T40" fmla="*/ 340 w 1022"/>
                <a:gd name="T41" fmla="*/ 978 h 1022"/>
                <a:gd name="T42" fmla="*/ 194 w 1022"/>
                <a:gd name="T43" fmla="*/ 896 h 1022"/>
                <a:gd name="T44" fmla="*/ 74 w 1022"/>
                <a:gd name="T45" fmla="*/ 748 h 1022"/>
                <a:gd name="T46" fmla="*/ 28 w 1022"/>
                <a:gd name="T47" fmla="*/ 636 h 1022"/>
                <a:gd name="T48" fmla="*/ 14 w 1022"/>
                <a:gd name="T49" fmla="*/ 538 h 1022"/>
                <a:gd name="T50" fmla="*/ 0 w 1022"/>
                <a:gd name="T51" fmla="*/ 512 h 1022"/>
                <a:gd name="T52" fmla="*/ 10 w 1022"/>
                <a:gd name="T53" fmla="*/ 614 h 1022"/>
                <a:gd name="T54" fmla="*/ 40 w 1022"/>
                <a:gd name="T55" fmla="*/ 710 h 1022"/>
                <a:gd name="T56" fmla="*/ 116 w 1022"/>
                <a:gd name="T57" fmla="*/ 836 h 1022"/>
                <a:gd name="T58" fmla="*/ 266 w 1022"/>
                <a:gd name="T59" fmla="*/ 962 h 1022"/>
                <a:gd name="T60" fmla="*/ 358 w 1022"/>
                <a:gd name="T61" fmla="*/ 1000 h 1022"/>
                <a:gd name="T62" fmla="*/ 458 w 1022"/>
                <a:gd name="T63" fmla="*/ 1020 h 1022"/>
                <a:gd name="T64" fmla="*/ 536 w 1022"/>
                <a:gd name="T65" fmla="*/ 1022 h 1022"/>
                <a:gd name="T66" fmla="*/ 638 w 1022"/>
                <a:gd name="T67" fmla="*/ 1006 h 1022"/>
                <a:gd name="T68" fmla="*/ 732 w 1022"/>
                <a:gd name="T69" fmla="*/ 972 h 1022"/>
                <a:gd name="T70" fmla="*/ 872 w 1022"/>
                <a:gd name="T71" fmla="*/ 874 h 1022"/>
                <a:gd name="T72" fmla="*/ 970 w 1022"/>
                <a:gd name="T73" fmla="*/ 734 h 1022"/>
                <a:gd name="T74" fmla="*/ 1004 w 1022"/>
                <a:gd name="T75" fmla="*/ 640 h 1022"/>
                <a:gd name="T76" fmla="*/ 1020 w 1022"/>
                <a:gd name="T77" fmla="*/ 538 h 1022"/>
                <a:gd name="T78" fmla="*/ 1018 w 1022"/>
                <a:gd name="T79" fmla="*/ 460 h 1022"/>
                <a:gd name="T80" fmla="*/ 998 w 1022"/>
                <a:gd name="T81" fmla="*/ 360 h 1022"/>
                <a:gd name="T82" fmla="*/ 960 w 1022"/>
                <a:gd name="T83" fmla="*/ 268 h 1022"/>
                <a:gd name="T84" fmla="*/ 834 w 1022"/>
                <a:gd name="T85" fmla="*/ 118 h 1022"/>
                <a:gd name="T86" fmla="*/ 708 w 1022"/>
                <a:gd name="T87" fmla="*/ 42 h 1022"/>
                <a:gd name="T88" fmla="*/ 612 w 1022"/>
                <a:gd name="T89" fmla="*/ 12 h 1022"/>
                <a:gd name="T90" fmla="*/ 510 w 1022"/>
                <a:gd name="T91" fmla="*/ 0 h 1022"/>
                <a:gd name="T92" fmla="*/ 432 w 1022"/>
                <a:gd name="T93" fmla="*/ 6 h 1022"/>
                <a:gd name="T94" fmla="*/ 334 w 1022"/>
                <a:gd name="T95" fmla="*/ 32 h 1022"/>
                <a:gd name="T96" fmla="*/ 224 w 1022"/>
                <a:gd name="T97" fmla="*/ 88 h 1022"/>
                <a:gd name="T98" fmla="*/ 86 w 1022"/>
                <a:gd name="T99" fmla="*/ 226 h 1022"/>
                <a:gd name="T100" fmla="*/ 30 w 1022"/>
                <a:gd name="T101" fmla="*/ 336 h 1022"/>
                <a:gd name="T102" fmla="*/ 4 w 1022"/>
                <a:gd name="T103" fmla="*/ 434 h 1022"/>
                <a:gd name="T104" fmla="*/ 0 w 1022"/>
                <a:gd name="T105" fmla="*/ 512 h 102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22"/>
                <a:gd name="T160" fmla="*/ 0 h 1022"/>
                <a:gd name="T161" fmla="*/ 1022 w 1022"/>
                <a:gd name="T162" fmla="*/ 1022 h 102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22" h="1022">
                  <a:moveTo>
                    <a:pt x="14" y="512"/>
                  </a:moveTo>
                  <a:lnTo>
                    <a:pt x="14" y="512"/>
                  </a:lnTo>
                  <a:lnTo>
                    <a:pt x="14" y="486"/>
                  </a:lnTo>
                  <a:lnTo>
                    <a:pt x="16" y="462"/>
                  </a:lnTo>
                  <a:lnTo>
                    <a:pt x="18" y="436"/>
                  </a:lnTo>
                  <a:lnTo>
                    <a:pt x="24" y="412"/>
                  </a:lnTo>
                  <a:lnTo>
                    <a:pt x="28" y="388"/>
                  </a:lnTo>
                  <a:lnTo>
                    <a:pt x="36" y="364"/>
                  </a:lnTo>
                  <a:lnTo>
                    <a:pt x="44" y="342"/>
                  </a:lnTo>
                  <a:lnTo>
                    <a:pt x="52" y="318"/>
                  </a:lnTo>
                  <a:lnTo>
                    <a:pt x="74" y="276"/>
                  </a:lnTo>
                  <a:lnTo>
                    <a:pt x="98" y="234"/>
                  </a:lnTo>
                  <a:lnTo>
                    <a:pt x="126" y="196"/>
                  </a:lnTo>
                  <a:lnTo>
                    <a:pt x="158" y="160"/>
                  </a:lnTo>
                  <a:lnTo>
                    <a:pt x="194" y="128"/>
                  </a:lnTo>
                  <a:lnTo>
                    <a:pt x="232" y="100"/>
                  </a:lnTo>
                  <a:lnTo>
                    <a:pt x="274" y="76"/>
                  </a:lnTo>
                  <a:lnTo>
                    <a:pt x="316" y="54"/>
                  </a:lnTo>
                  <a:lnTo>
                    <a:pt x="340" y="46"/>
                  </a:lnTo>
                  <a:lnTo>
                    <a:pt x="362" y="38"/>
                  </a:lnTo>
                  <a:lnTo>
                    <a:pt x="386" y="30"/>
                  </a:lnTo>
                  <a:lnTo>
                    <a:pt x="410" y="26"/>
                  </a:lnTo>
                  <a:lnTo>
                    <a:pt x="434" y="20"/>
                  </a:lnTo>
                  <a:lnTo>
                    <a:pt x="460" y="18"/>
                  </a:lnTo>
                  <a:lnTo>
                    <a:pt x="484" y="16"/>
                  </a:lnTo>
                  <a:lnTo>
                    <a:pt x="510" y="14"/>
                  </a:lnTo>
                  <a:lnTo>
                    <a:pt x="536" y="16"/>
                  </a:lnTo>
                  <a:lnTo>
                    <a:pt x="560" y="18"/>
                  </a:lnTo>
                  <a:lnTo>
                    <a:pt x="586" y="20"/>
                  </a:lnTo>
                  <a:lnTo>
                    <a:pt x="610" y="26"/>
                  </a:lnTo>
                  <a:lnTo>
                    <a:pt x="634" y="30"/>
                  </a:lnTo>
                  <a:lnTo>
                    <a:pt x="658" y="38"/>
                  </a:lnTo>
                  <a:lnTo>
                    <a:pt x="680" y="46"/>
                  </a:lnTo>
                  <a:lnTo>
                    <a:pt x="704" y="54"/>
                  </a:lnTo>
                  <a:lnTo>
                    <a:pt x="746" y="76"/>
                  </a:lnTo>
                  <a:lnTo>
                    <a:pt x="788" y="100"/>
                  </a:lnTo>
                  <a:lnTo>
                    <a:pt x="826" y="128"/>
                  </a:lnTo>
                  <a:lnTo>
                    <a:pt x="862" y="160"/>
                  </a:lnTo>
                  <a:lnTo>
                    <a:pt x="894" y="196"/>
                  </a:lnTo>
                  <a:lnTo>
                    <a:pt x="922" y="234"/>
                  </a:lnTo>
                  <a:lnTo>
                    <a:pt x="946" y="276"/>
                  </a:lnTo>
                  <a:lnTo>
                    <a:pt x="968" y="318"/>
                  </a:lnTo>
                  <a:lnTo>
                    <a:pt x="976" y="342"/>
                  </a:lnTo>
                  <a:lnTo>
                    <a:pt x="984" y="364"/>
                  </a:lnTo>
                  <a:lnTo>
                    <a:pt x="992" y="388"/>
                  </a:lnTo>
                  <a:lnTo>
                    <a:pt x="996" y="412"/>
                  </a:lnTo>
                  <a:lnTo>
                    <a:pt x="1002" y="436"/>
                  </a:lnTo>
                  <a:lnTo>
                    <a:pt x="1004" y="462"/>
                  </a:lnTo>
                  <a:lnTo>
                    <a:pt x="1006" y="486"/>
                  </a:lnTo>
                  <a:lnTo>
                    <a:pt x="1008" y="512"/>
                  </a:lnTo>
                  <a:lnTo>
                    <a:pt x="1006" y="538"/>
                  </a:lnTo>
                  <a:lnTo>
                    <a:pt x="1004" y="562"/>
                  </a:lnTo>
                  <a:lnTo>
                    <a:pt x="1002" y="588"/>
                  </a:lnTo>
                  <a:lnTo>
                    <a:pt x="996" y="612"/>
                  </a:lnTo>
                  <a:lnTo>
                    <a:pt x="992" y="636"/>
                  </a:lnTo>
                  <a:lnTo>
                    <a:pt x="984" y="660"/>
                  </a:lnTo>
                  <a:lnTo>
                    <a:pt x="976" y="682"/>
                  </a:lnTo>
                  <a:lnTo>
                    <a:pt x="968" y="706"/>
                  </a:lnTo>
                  <a:lnTo>
                    <a:pt x="946" y="748"/>
                  </a:lnTo>
                  <a:lnTo>
                    <a:pt x="922" y="790"/>
                  </a:lnTo>
                  <a:lnTo>
                    <a:pt x="894" y="828"/>
                  </a:lnTo>
                  <a:lnTo>
                    <a:pt x="862" y="864"/>
                  </a:lnTo>
                  <a:lnTo>
                    <a:pt x="826" y="896"/>
                  </a:lnTo>
                  <a:lnTo>
                    <a:pt x="788" y="924"/>
                  </a:lnTo>
                  <a:lnTo>
                    <a:pt x="746" y="948"/>
                  </a:lnTo>
                  <a:lnTo>
                    <a:pt x="704" y="970"/>
                  </a:lnTo>
                  <a:lnTo>
                    <a:pt x="680" y="978"/>
                  </a:lnTo>
                  <a:lnTo>
                    <a:pt x="658" y="986"/>
                  </a:lnTo>
                  <a:lnTo>
                    <a:pt x="634" y="994"/>
                  </a:lnTo>
                  <a:lnTo>
                    <a:pt x="610" y="998"/>
                  </a:lnTo>
                  <a:lnTo>
                    <a:pt x="586" y="1004"/>
                  </a:lnTo>
                  <a:lnTo>
                    <a:pt x="560" y="1006"/>
                  </a:lnTo>
                  <a:lnTo>
                    <a:pt x="536" y="1008"/>
                  </a:lnTo>
                  <a:lnTo>
                    <a:pt x="510" y="1008"/>
                  </a:lnTo>
                  <a:lnTo>
                    <a:pt x="484" y="1008"/>
                  </a:lnTo>
                  <a:lnTo>
                    <a:pt x="460" y="1006"/>
                  </a:lnTo>
                  <a:lnTo>
                    <a:pt x="434" y="1004"/>
                  </a:lnTo>
                  <a:lnTo>
                    <a:pt x="410" y="998"/>
                  </a:lnTo>
                  <a:lnTo>
                    <a:pt x="386" y="994"/>
                  </a:lnTo>
                  <a:lnTo>
                    <a:pt x="362" y="986"/>
                  </a:lnTo>
                  <a:lnTo>
                    <a:pt x="340" y="978"/>
                  </a:lnTo>
                  <a:lnTo>
                    <a:pt x="316" y="970"/>
                  </a:lnTo>
                  <a:lnTo>
                    <a:pt x="274" y="948"/>
                  </a:lnTo>
                  <a:lnTo>
                    <a:pt x="232" y="924"/>
                  </a:lnTo>
                  <a:lnTo>
                    <a:pt x="194" y="896"/>
                  </a:lnTo>
                  <a:lnTo>
                    <a:pt x="158" y="864"/>
                  </a:lnTo>
                  <a:lnTo>
                    <a:pt x="126" y="828"/>
                  </a:lnTo>
                  <a:lnTo>
                    <a:pt x="98" y="790"/>
                  </a:lnTo>
                  <a:lnTo>
                    <a:pt x="74" y="748"/>
                  </a:lnTo>
                  <a:lnTo>
                    <a:pt x="52" y="706"/>
                  </a:lnTo>
                  <a:lnTo>
                    <a:pt x="44" y="682"/>
                  </a:lnTo>
                  <a:lnTo>
                    <a:pt x="36" y="660"/>
                  </a:lnTo>
                  <a:lnTo>
                    <a:pt x="28" y="636"/>
                  </a:lnTo>
                  <a:lnTo>
                    <a:pt x="24" y="612"/>
                  </a:lnTo>
                  <a:lnTo>
                    <a:pt x="18" y="588"/>
                  </a:lnTo>
                  <a:lnTo>
                    <a:pt x="16" y="562"/>
                  </a:lnTo>
                  <a:lnTo>
                    <a:pt x="14" y="538"/>
                  </a:lnTo>
                  <a:lnTo>
                    <a:pt x="14" y="512"/>
                  </a:lnTo>
                  <a:close/>
                  <a:moveTo>
                    <a:pt x="0" y="512"/>
                  </a:moveTo>
                  <a:lnTo>
                    <a:pt x="0" y="512"/>
                  </a:lnTo>
                  <a:lnTo>
                    <a:pt x="0" y="538"/>
                  </a:lnTo>
                  <a:lnTo>
                    <a:pt x="2" y="564"/>
                  </a:lnTo>
                  <a:lnTo>
                    <a:pt x="4" y="590"/>
                  </a:lnTo>
                  <a:lnTo>
                    <a:pt x="10" y="614"/>
                  </a:lnTo>
                  <a:lnTo>
                    <a:pt x="16" y="640"/>
                  </a:lnTo>
                  <a:lnTo>
                    <a:pt x="22" y="664"/>
                  </a:lnTo>
                  <a:lnTo>
                    <a:pt x="30" y="688"/>
                  </a:lnTo>
                  <a:lnTo>
                    <a:pt x="40" y="710"/>
                  </a:lnTo>
                  <a:lnTo>
                    <a:pt x="50" y="734"/>
                  </a:lnTo>
                  <a:lnTo>
                    <a:pt x="60" y="756"/>
                  </a:lnTo>
                  <a:lnTo>
                    <a:pt x="86" y="798"/>
                  </a:lnTo>
                  <a:lnTo>
                    <a:pt x="116" y="836"/>
                  </a:lnTo>
                  <a:lnTo>
                    <a:pt x="148" y="874"/>
                  </a:lnTo>
                  <a:lnTo>
                    <a:pt x="186" y="906"/>
                  </a:lnTo>
                  <a:lnTo>
                    <a:pt x="224" y="936"/>
                  </a:lnTo>
                  <a:lnTo>
                    <a:pt x="266" y="962"/>
                  </a:lnTo>
                  <a:lnTo>
                    <a:pt x="288" y="972"/>
                  </a:lnTo>
                  <a:lnTo>
                    <a:pt x="312" y="982"/>
                  </a:lnTo>
                  <a:lnTo>
                    <a:pt x="334" y="992"/>
                  </a:lnTo>
                  <a:lnTo>
                    <a:pt x="358" y="1000"/>
                  </a:lnTo>
                  <a:lnTo>
                    <a:pt x="382" y="1006"/>
                  </a:lnTo>
                  <a:lnTo>
                    <a:pt x="408" y="1012"/>
                  </a:lnTo>
                  <a:lnTo>
                    <a:pt x="432" y="1018"/>
                  </a:lnTo>
                  <a:lnTo>
                    <a:pt x="458" y="1020"/>
                  </a:lnTo>
                  <a:lnTo>
                    <a:pt x="484" y="1022"/>
                  </a:lnTo>
                  <a:lnTo>
                    <a:pt x="510" y="1022"/>
                  </a:lnTo>
                  <a:lnTo>
                    <a:pt x="536" y="1022"/>
                  </a:lnTo>
                  <a:lnTo>
                    <a:pt x="562" y="1020"/>
                  </a:lnTo>
                  <a:lnTo>
                    <a:pt x="588" y="1018"/>
                  </a:lnTo>
                  <a:lnTo>
                    <a:pt x="612" y="1012"/>
                  </a:lnTo>
                  <a:lnTo>
                    <a:pt x="638" y="1006"/>
                  </a:lnTo>
                  <a:lnTo>
                    <a:pt x="662" y="1000"/>
                  </a:lnTo>
                  <a:lnTo>
                    <a:pt x="686" y="992"/>
                  </a:lnTo>
                  <a:lnTo>
                    <a:pt x="708" y="982"/>
                  </a:lnTo>
                  <a:lnTo>
                    <a:pt x="732" y="972"/>
                  </a:lnTo>
                  <a:lnTo>
                    <a:pt x="754" y="962"/>
                  </a:lnTo>
                  <a:lnTo>
                    <a:pt x="796" y="936"/>
                  </a:lnTo>
                  <a:lnTo>
                    <a:pt x="834" y="906"/>
                  </a:lnTo>
                  <a:lnTo>
                    <a:pt x="872" y="874"/>
                  </a:lnTo>
                  <a:lnTo>
                    <a:pt x="904" y="836"/>
                  </a:lnTo>
                  <a:lnTo>
                    <a:pt x="934" y="798"/>
                  </a:lnTo>
                  <a:lnTo>
                    <a:pt x="960" y="756"/>
                  </a:lnTo>
                  <a:lnTo>
                    <a:pt x="970" y="734"/>
                  </a:lnTo>
                  <a:lnTo>
                    <a:pt x="980" y="710"/>
                  </a:lnTo>
                  <a:lnTo>
                    <a:pt x="990" y="688"/>
                  </a:lnTo>
                  <a:lnTo>
                    <a:pt x="998" y="664"/>
                  </a:lnTo>
                  <a:lnTo>
                    <a:pt x="1004" y="640"/>
                  </a:lnTo>
                  <a:lnTo>
                    <a:pt x="1010" y="614"/>
                  </a:lnTo>
                  <a:lnTo>
                    <a:pt x="1016" y="590"/>
                  </a:lnTo>
                  <a:lnTo>
                    <a:pt x="1018" y="564"/>
                  </a:lnTo>
                  <a:lnTo>
                    <a:pt x="1020" y="538"/>
                  </a:lnTo>
                  <a:lnTo>
                    <a:pt x="1022" y="512"/>
                  </a:lnTo>
                  <a:lnTo>
                    <a:pt x="1020" y="486"/>
                  </a:lnTo>
                  <a:lnTo>
                    <a:pt x="1018" y="460"/>
                  </a:lnTo>
                  <a:lnTo>
                    <a:pt x="1016" y="434"/>
                  </a:lnTo>
                  <a:lnTo>
                    <a:pt x="1010" y="410"/>
                  </a:lnTo>
                  <a:lnTo>
                    <a:pt x="1004" y="384"/>
                  </a:lnTo>
                  <a:lnTo>
                    <a:pt x="998" y="360"/>
                  </a:lnTo>
                  <a:lnTo>
                    <a:pt x="990" y="336"/>
                  </a:lnTo>
                  <a:lnTo>
                    <a:pt x="980" y="314"/>
                  </a:lnTo>
                  <a:lnTo>
                    <a:pt x="970" y="290"/>
                  </a:lnTo>
                  <a:lnTo>
                    <a:pt x="960" y="268"/>
                  </a:lnTo>
                  <a:lnTo>
                    <a:pt x="934" y="226"/>
                  </a:lnTo>
                  <a:lnTo>
                    <a:pt x="904" y="188"/>
                  </a:lnTo>
                  <a:lnTo>
                    <a:pt x="872" y="150"/>
                  </a:lnTo>
                  <a:lnTo>
                    <a:pt x="834" y="118"/>
                  </a:lnTo>
                  <a:lnTo>
                    <a:pt x="796" y="88"/>
                  </a:lnTo>
                  <a:lnTo>
                    <a:pt x="754" y="62"/>
                  </a:lnTo>
                  <a:lnTo>
                    <a:pt x="732" y="52"/>
                  </a:lnTo>
                  <a:lnTo>
                    <a:pt x="708" y="42"/>
                  </a:lnTo>
                  <a:lnTo>
                    <a:pt x="686" y="32"/>
                  </a:lnTo>
                  <a:lnTo>
                    <a:pt x="662" y="24"/>
                  </a:lnTo>
                  <a:lnTo>
                    <a:pt x="638" y="18"/>
                  </a:lnTo>
                  <a:lnTo>
                    <a:pt x="612" y="12"/>
                  </a:lnTo>
                  <a:lnTo>
                    <a:pt x="588" y="6"/>
                  </a:lnTo>
                  <a:lnTo>
                    <a:pt x="562" y="4"/>
                  </a:lnTo>
                  <a:lnTo>
                    <a:pt x="536" y="2"/>
                  </a:lnTo>
                  <a:lnTo>
                    <a:pt x="510" y="0"/>
                  </a:lnTo>
                  <a:lnTo>
                    <a:pt x="484" y="2"/>
                  </a:lnTo>
                  <a:lnTo>
                    <a:pt x="458" y="4"/>
                  </a:lnTo>
                  <a:lnTo>
                    <a:pt x="432" y="6"/>
                  </a:lnTo>
                  <a:lnTo>
                    <a:pt x="408" y="12"/>
                  </a:lnTo>
                  <a:lnTo>
                    <a:pt x="382" y="18"/>
                  </a:lnTo>
                  <a:lnTo>
                    <a:pt x="358" y="24"/>
                  </a:lnTo>
                  <a:lnTo>
                    <a:pt x="334" y="32"/>
                  </a:lnTo>
                  <a:lnTo>
                    <a:pt x="312" y="42"/>
                  </a:lnTo>
                  <a:lnTo>
                    <a:pt x="288" y="52"/>
                  </a:lnTo>
                  <a:lnTo>
                    <a:pt x="266" y="62"/>
                  </a:lnTo>
                  <a:lnTo>
                    <a:pt x="224" y="88"/>
                  </a:lnTo>
                  <a:lnTo>
                    <a:pt x="186" y="118"/>
                  </a:lnTo>
                  <a:lnTo>
                    <a:pt x="148" y="150"/>
                  </a:lnTo>
                  <a:lnTo>
                    <a:pt x="116" y="188"/>
                  </a:lnTo>
                  <a:lnTo>
                    <a:pt x="86" y="226"/>
                  </a:lnTo>
                  <a:lnTo>
                    <a:pt x="60" y="268"/>
                  </a:lnTo>
                  <a:lnTo>
                    <a:pt x="50" y="290"/>
                  </a:lnTo>
                  <a:lnTo>
                    <a:pt x="40" y="314"/>
                  </a:lnTo>
                  <a:lnTo>
                    <a:pt x="30" y="336"/>
                  </a:lnTo>
                  <a:lnTo>
                    <a:pt x="22" y="360"/>
                  </a:lnTo>
                  <a:lnTo>
                    <a:pt x="16" y="384"/>
                  </a:lnTo>
                  <a:lnTo>
                    <a:pt x="10" y="410"/>
                  </a:lnTo>
                  <a:lnTo>
                    <a:pt x="4" y="434"/>
                  </a:lnTo>
                  <a:lnTo>
                    <a:pt x="2" y="460"/>
                  </a:lnTo>
                  <a:lnTo>
                    <a:pt x="0" y="486"/>
                  </a:lnTo>
                  <a:lnTo>
                    <a:pt x="0" y="5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1" name="Freeform 781"/>
            <p:cNvSpPr>
              <a:spLocks noEditPoints="1"/>
            </p:cNvSpPr>
            <p:nvPr/>
          </p:nvSpPr>
          <p:spPr bwMode="auto">
            <a:xfrm>
              <a:off x="5204" y="1706"/>
              <a:ext cx="44" cy="44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2 h 44"/>
                <a:gd name="T6" fmla="*/ 44 w 44"/>
                <a:gd name="T7" fmla="*/ 22 h 44"/>
                <a:gd name="T8" fmla="*/ 12 w 44"/>
                <a:gd name="T9" fmla="*/ 32 h 44"/>
                <a:gd name="T10" fmla="*/ 12 w 44"/>
                <a:gd name="T11" fmla="*/ 32 h 44"/>
                <a:gd name="T12" fmla="*/ 10 w 44"/>
                <a:gd name="T13" fmla="*/ 28 h 44"/>
                <a:gd name="T14" fmla="*/ 8 w 44"/>
                <a:gd name="T15" fmla="*/ 22 h 44"/>
                <a:gd name="T16" fmla="*/ 8 w 44"/>
                <a:gd name="T17" fmla="*/ 22 h 44"/>
                <a:gd name="T18" fmla="*/ 10 w 44"/>
                <a:gd name="T19" fmla="*/ 16 h 44"/>
                <a:gd name="T20" fmla="*/ 12 w 44"/>
                <a:gd name="T21" fmla="*/ 12 h 44"/>
                <a:gd name="T22" fmla="*/ 12 w 44"/>
                <a:gd name="T23" fmla="*/ 12 h 44"/>
                <a:gd name="T24" fmla="*/ 16 w 44"/>
                <a:gd name="T25" fmla="*/ 10 h 44"/>
                <a:gd name="T26" fmla="*/ 22 w 44"/>
                <a:gd name="T27" fmla="*/ 8 h 44"/>
                <a:gd name="T28" fmla="*/ 22 w 44"/>
                <a:gd name="T29" fmla="*/ 8 h 44"/>
                <a:gd name="T30" fmla="*/ 28 w 44"/>
                <a:gd name="T31" fmla="*/ 10 h 44"/>
                <a:gd name="T32" fmla="*/ 32 w 44"/>
                <a:gd name="T33" fmla="*/ 12 h 44"/>
                <a:gd name="T34" fmla="*/ 32 w 44"/>
                <a:gd name="T35" fmla="*/ 12 h 44"/>
                <a:gd name="T36" fmla="*/ 36 w 44"/>
                <a:gd name="T37" fmla="*/ 16 h 44"/>
                <a:gd name="T38" fmla="*/ 36 w 44"/>
                <a:gd name="T39" fmla="*/ 22 h 44"/>
                <a:gd name="T40" fmla="*/ 36 w 44"/>
                <a:gd name="T41" fmla="*/ 22 h 44"/>
                <a:gd name="T42" fmla="*/ 36 w 44"/>
                <a:gd name="T43" fmla="*/ 22 h 44"/>
                <a:gd name="T44" fmla="*/ 36 w 44"/>
                <a:gd name="T45" fmla="*/ 28 h 44"/>
                <a:gd name="T46" fmla="*/ 32 w 44"/>
                <a:gd name="T47" fmla="*/ 32 h 44"/>
                <a:gd name="T48" fmla="*/ 32 w 44"/>
                <a:gd name="T49" fmla="*/ 32 h 44"/>
                <a:gd name="T50" fmla="*/ 28 w 44"/>
                <a:gd name="T51" fmla="*/ 34 h 44"/>
                <a:gd name="T52" fmla="*/ 22 w 44"/>
                <a:gd name="T53" fmla="*/ 36 h 44"/>
                <a:gd name="T54" fmla="*/ 22 w 44"/>
                <a:gd name="T55" fmla="*/ 36 h 44"/>
                <a:gd name="T56" fmla="*/ 16 w 44"/>
                <a:gd name="T57" fmla="*/ 34 h 44"/>
                <a:gd name="T58" fmla="*/ 12 w 44"/>
                <a:gd name="T59" fmla="*/ 32 h 44"/>
                <a:gd name="T60" fmla="*/ 12 w 44"/>
                <a:gd name="T61" fmla="*/ 32 h 44"/>
                <a:gd name="T62" fmla="*/ 6 w 44"/>
                <a:gd name="T63" fmla="*/ 6 h 44"/>
                <a:gd name="T64" fmla="*/ 6 w 44"/>
                <a:gd name="T65" fmla="*/ 6 h 44"/>
                <a:gd name="T66" fmla="*/ 2 w 44"/>
                <a:gd name="T67" fmla="*/ 14 h 44"/>
                <a:gd name="T68" fmla="*/ 0 w 44"/>
                <a:gd name="T69" fmla="*/ 22 h 44"/>
                <a:gd name="T70" fmla="*/ 0 w 44"/>
                <a:gd name="T71" fmla="*/ 22 h 44"/>
                <a:gd name="T72" fmla="*/ 2 w 44"/>
                <a:gd name="T73" fmla="*/ 30 h 44"/>
                <a:gd name="T74" fmla="*/ 6 w 44"/>
                <a:gd name="T75" fmla="*/ 38 h 44"/>
                <a:gd name="T76" fmla="*/ 6 w 44"/>
                <a:gd name="T77" fmla="*/ 38 h 44"/>
                <a:gd name="T78" fmla="*/ 14 w 44"/>
                <a:gd name="T79" fmla="*/ 42 h 44"/>
                <a:gd name="T80" fmla="*/ 22 w 44"/>
                <a:gd name="T81" fmla="*/ 44 h 44"/>
                <a:gd name="T82" fmla="*/ 22 w 44"/>
                <a:gd name="T83" fmla="*/ 44 h 44"/>
                <a:gd name="T84" fmla="*/ 22 w 44"/>
                <a:gd name="T85" fmla="*/ 44 h 44"/>
                <a:gd name="T86" fmla="*/ 22 w 44"/>
                <a:gd name="T87" fmla="*/ 44 h 44"/>
                <a:gd name="T88" fmla="*/ 30 w 44"/>
                <a:gd name="T89" fmla="*/ 42 h 44"/>
                <a:gd name="T90" fmla="*/ 38 w 44"/>
                <a:gd name="T91" fmla="*/ 38 h 44"/>
                <a:gd name="T92" fmla="*/ 38 w 44"/>
                <a:gd name="T93" fmla="*/ 38 h 44"/>
                <a:gd name="T94" fmla="*/ 42 w 44"/>
                <a:gd name="T95" fmla="*/ 30 h 44"/>
                <a:gd name="T96" fmla="*/ 44 w 44"/>
                <a:gd name="T97" fmla="*/ 22 h 44"/>
                <a:gd name="T98" fmla="*/ 44 w 44"/>
                <a:gd name="T99" fmla="*/ 22 h 44"/>
                <a:gd name="T100" fmla="*/ 44 w 44"/>
                <a:gd name="T101" fmla="*/ 22 h 44"/>
                <a:gd name="T102" fmla="*/ 44 w 44"/>
                <a:gd name="T103" fmla="*/ 22 h 44"/>
                <a:gd name="T104" fmla="*/ 42 w 44"/>
                <a:gd name="T105" fmla="*/ 14 h 44"/>
                <a:gd name="T106" fmla="*/ 38 w 44"/>
                <a:gd name="T107" fmla="*/ 6 h 44"/>
                <a:gd name="T108" fmla="*/ 38 w 44"/>
                <a:gd name="T109" fmla="*/ 6 h 44"/>
                <a:gd name="T110" fmla="*/ 30 w 44"/>
                <a:gd name="T111" fmla="*/ 2 h 44"/>
                <a:gd name="T112" fmla="*/ 22 w 44"/>
                <a:gd name="T113" fmla="*/ 0 h 44"/>
                <a:gd name="T114" fmla="*/ 22 w 44"/>
                <a:gd name="T115" fmla="*/ 0 h 44"/>
                <a:gd name="T116" fmla="*/ 14 w 44"/>
                <a:gd name="T117" fmla="*/ 2 h 44"/>
                <a:gd name="T118" fmla="*/ 6 w 44"/>
                <a:gd name="T119" fmla="*/ 6 h 44"/>
                <a:gd name="T120" fmla="*/ 6 w 44"/>
                <a:gd name="T121" fmla="*/ 6 h 4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"/>
                <a:gd name="T184" fmla="*/ 0 h 44"/>
                <a:gd name="T185" fmla="*/ 44 w 44"/>
                <a:gd name="T186" fmla="*/ 44 h 4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close/>
                  <a:moveTo>
                    <a:pt x="12" y="32"/>
                  </a:move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8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6" y="34"/>
                  </a:lnTo>
                  <a:lnTo>
                    <a:pt x="12" y="32"/>
                  </a:lnTo>
                  <a:close/>
                  <a:moveTo>
                    <a:pt x="6" y="6"/>
                  </a:move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4" y="42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2" name="Freeform 782"/>
            <p:cNvSpPr>
              <a:spLocks noEditPoints="1"/>
            </p:cNvSpPr>
            <p:nvPr/>
          </p:nvSpPr>
          <p:spPr bwMode="auto">
            <a:xfrm>
              <a:off x="5204" y="2390"/>
              <a:ext cx="44" cy="44"/>
            </a:xfrm>
            <a:custGeom>
              <a:avLst/>
              <a:gdLst>
                <a:gd name="T0" fmla="*/ 8 w 44"/>
                <a:gd name="T1" fmla="*/ 22 h 44"/>
                <a:gd name="T2" fmla="*/ 8 w 44"/>
                <a:gd name="T3" fmla="*/ 22 h 44"/>
                <a:gd name="T4" fmla="*/ 10 w 44"/>
                <a:gd name="T5" fmla="*/ 16 h 44"/>
                <a:gd name="T6" fmla="*/ 12 w 44"/>
                <a:gd name="T7" fmla="*/ 12 h 44"/>
                <a:gd name="T8" fmla="*/ 16 w 44"/>
                <a:gd name="T9" fmla="*/ 10 h 44"/>
                <a:gd name="T10" fmla="*/ 22 w 44"/>
                <a:gd name="T11" fmla="*/ 8 h 44"/>
                <a:gd name="T12" fmla="*/ 22 w 44"/>
                <a:gd name="T13" fmla="*/ 8 h 44"/>
                <a:gd name="T14" fmla="*/ 28 w 44"/>
                <a:gd name="T15" fmla="*/ 10 h 44"/>
                <a:gd name="T16" fmla="*/ 32 w 44"/>
                <a:gd name="T17" fmla="*/ 12 h 44"/>
                <a:gd name="T18" fmla="*/ 36 w 44"/>
                <a:gd name="T19" fmla="*/ 16 h 44"/>
                <a:gd name="T20" fmla="*/ 36 w 44"/>
                <a:gd name="T21" fmla="*/ 22 h 44"/>
                <a:gd name="T22" fmla="*/ 36 w 44"/>
                <a:gd name="T23" fmla="*/ 22 h 44"/>
                <a:gd name="T24" fmla="*/ 36 w 44"/>
                <a:gd name="T25" fmla="*/ 28 h 44"/>
                <a:gd name="T26" fmla="*/ 32 w 44"/>
                <a:gd name="T27" fmla="*/ 32 h 44"/>
                <a:gd name="T28" fmla="*/ 32 w 44"/>
                <a:gd name="T29" fmla="*/ 32 h 44"/>
                <a:gd name="T30" fmla="*/ 28 w 44"/>
                <a:gd name="T31" fmla="*/ 34 h 44"/>
                <a:gd name="T32" fmla="*/ 22 w 44"/>
                <a:gd name="T33" fmla="*/ 36 h 44"/>
                <a:gd name="T34" fmla="*/ 22 w 44"/>
                <a:gd name="T35" fmla="*/ 36 h 44"/>
                <a:gd name="T36" fmla="*/ 22 w 44"/>
                <a:gd name="T37" fmla="*/ 36 h 44"/>
                <a:gd name="T38" fmla="*/ 22 w 44"/>
                <a:gd name="T39" fmla="*/ 36 h 44"/>
                <a:gd name="T40" fmla="*/ 16 w 44"/>
                <a:gd name="T41" fmla="*/ 34 h 44"/>
                <a:gd name="T42" fmla="*/ 12 w 44"/>
                <a:gd name="T43" fmla="*/ 32 h 44"/>
                <a:gd name="T44" fmla="*/ 10 w 44"/>
                <a:gd name="T45" fmla="*/ 28 h 44"/>
                <a:gd name="T46" fmla="*/ 8 w 44"/>
                <a:gd name="T47" fmla="*/ 22 h 44"/>
                <a:gd name="T48" fmla="*/ 8 w 44"/>
                <a:gd name="T49" fmla="*/ 22 h 44"/>
                <a:gd name="T50" fmla="*/ 0 w 44"/>
                <a:gd name="T51" fmla="*/ 22 h 44"/>
                <a:gd name="T52" fmla="*/ 0 w 44"/>
                <a:gd name="T53" fmla="*/ 22 h 44"/>
                <a:gd name="T54" fmla="*/ 2 w 44"/>
                <a:gd name="T55" fmla="*/ 30 h 44"/>
                <a:gd name="T56" fmla="*/ 6 w 44"/>
                <a:gd name="T57" fmla="*/ 38 h 44"/>
                <a:gd name="T58" fmla="*/ 14 w 44"/>
                <a:gd name="T59" fmla="*/ 42 h 44"/>
                <a:gd name="T60" fmla="*/ 22 w 44"/>
                <a:gd name="T61" fmla="*/ 44 h 44"/>
                <a:gd name="T62" fmla="*/ 22 w 44"/>
                <a:gd name="T63" fmla="*/ 44 h 44"/>
                <a:gd name="T64" fmla="*/ 30 w 44"/>
                <a:gd name="T65" fmla="*/ 42 h 44"/>
                <a:gd name="T66" fmla="*/ 38 w 44"/>
                <a:gd name="T67" fmla="*/ 38 h 44"/>
                <a:gd name="T68" fmla="*/ 38 w 44"/>
                <a:gd name="T69" fmla="*/ 38 h 44"/>
                <a:gd name="T70" fmla="*/ 42 w 44"/>
                <a:gd name="T71" fmla="*/ 30 h 44"/>
                <a:gd name="T72" fmla="*/ 44 w 44"/>
                <a:gd name="T73" fmla="*/ 22 h 44"/>
                <a:gd name="T74" fmla="*/ 44 w 44"/>
                <a:gd name="T75" fmla="*/ 22 h 44"/>
                <a:gd name="T76" fmla="*/ 44 w 44"/>
                <a:gd name="T77" fmla="*/ 22 h 44"/>
                <a:gd name="T78" fmla="*/ 42 w 44"/>
                <a:gd name="T79" fmla="*/ 14 h 44"/>
                <a:gd name="T80" fmla="*/ 38 w 44"/>
                <a:gd name="T81" fmla="*/ 6 h 44"/>
                <a:gd name="T82" fmla="*/ 30 w 44"/>
                <a:gd name="T83" fmla="*/ 2 h 44"/>
                <a:gd name="T84" fmla="*/ 22 w 44"/>
                <a:gd name="T85" fmla="*/ 0 h 44"/>
                <a:gd name="T86" fmla="*/ 22 w 44"/>
                <a:gd name="T87" fmla="*/ 0 h 44"/>
                <a:gd name="T88" fmla="*/ 14 w 44"/>
                <a:gd name="T89" fmla="*/ 2 h 44"/>
                <a:gd name="T90" fmla="*/ 6 w 44"/>
                <a:gd name="T91" fmla="*/ 6 h 44"/>
                <a:gd name="T92" fmla="*/ 2 w 44"/>
                <a:gd name="T93" fmla="*/ 14 h 44"/>
                <a:gd name="T94" fmla="*/ 0 w 44"/>
                <a:gd name="T95" fmla="*/ 22 h 44"/>
                <a:gd name="T96" fmla="*/ 0 w 44"/>
                <a:gd name="T97" fmla="*/ 22 h 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"/>
                <a:gd name="T148" fmla="*/ 0 h 44"/>
                <a:gd name="T149" fmla="*/ 44 w 44"/>
                <a:gd name="T150" fmla="*/ 44 h 4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" h="44">
                  <a:moveTo>
                    <a:pt x="8" y="22"/>
                  </a:move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8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6" y="34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close/>
                  <a:moveTo>
                    <a:pt x="0" y="22"/>
                  </a:move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4" y="42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3" name="Freeform 783"/>
            <p:cNvSpPr>
              <a:spLocks noEditPoints="1"/>
            </p:cNvSpPr>
            <p:nvPr/>
          </p:nvSpPr>
          <p:spPr bwMode="auto">
            <a:xfrm>
              <a:off x="5376" y="1752"/>
              <a:ext cx="44" cy="44"/>
            </a:xfrm>
            <a:custGeom>
              <a:avLst/>
              <a:gdLst>
                <a:gd name="T0" fmla="*/ 40 w 44"/>
                <a:gd name="T1" fmla="*/ 32 h 44"/>
                <a:gd name="T2" fmla="*/ 40 w 44"/>
                <a:gd name="T3" fmla="*/ 32 h 44"/>
                <a:gd name="T4" fmla="*/ 40 w 44"/>
                <a:gd name="T5" fmla="*/ 32 h 44"/>
                <a:gd name="T6" fmla="*/ 40 w 44"/>
                <a:gd name="T7" fmla="*/ 32 h 44"/>
                <a:gd name="T8" fmla="*/ 14 w 44"/>
                <a:gd name="T9" fmla="*/ 34 h 44"/>
                <a:gd name="T10" fmla="*/ 14 w 44"/>
                <a:gd name="T11" fmla="*/ 34 h 44"/>
                <a:gd name="T12" fmla="*/ 10 w 44"/>
                <a:gd name="T13" fmla="*/ 30 h 44"/>
                <a:gd name="T14" fmla="*/ 8 w 44"/>
                <a:gd name="T15" fmla="*/ 26 h 44"/>
                <a:gd name="T16" fmla="*/ 8 w 44"/>
                <a:gd name="T17" fmla="*/ 26 h 44"/>
                <a:gd name="T18" fmla="*/ 8 w 44"/>
                <a:gd name="T19" fmla="*/ 20 h 44"/>
                <a:gd name="T20" fmla="*/ 10 w 44"/>
                <a:gd name="T21" fmla="*/ 14 h 44"/>
                <a:gd name="T22" fmla="*/ 10 w 44"/>
                <a:gd name="T23" fmla="*/ 14 h 44"/>
                <a:gd name="T24" fmla="*/ 12 w 44"/>
                <a:gd name="T25" fmla="*/ 10 h 44"/>
                <a:gd name="T26" fmla="*/ 18 w 44"/>
                <a:gd name="T27" fmla="*/ 8 h 44"/>
                <a:gd name="T28" fmla="*/ 18 w 44"/>
                <a:gd name="T29" fmla="*/ 8 h 44"/>
                <a:gd name="T30" fmla="*/ 24 w 44"/>
                <a:gd name="T31" fmla="*/ 8 h 44"/>
                <a:gd name="T32" fmla="*/ 28 w 44"/>
                <a:gd name="T33" fmla="*/ 10 h 44"/>
                <a:gd name="T34" fmla="*/ 28 w 44"/>
                <a:gd name="T35" fmla="*/ 10 h 44"/>
                <a:gd name="T36" fmla="*/ 32 w 44"/>
                <a:gd name="T37" fmla="*/ 14 h 44"/>
                <a:gd name="T38" fmla="*/ 34 w 44"/>
                <a:gd name="T39" fmla="*/ 18 h 44"/>
                <a:gd name="T40" fmla="*/ 36 w 44"/>
                <a:gd name="T41" fmla="*/ 24 h 44"/>
                <a:gd name="T42" fmla="*/ 34 w 44"/>
                <a:gd name="T43" fmla="*/ 28 h 44"/>
                <a:gd name="T44" fmla="*/ 34 w 44"/>
                <a:gd name="T45" fmla="*/ 28 h 44"/>
                <a:gd name="T46" fmla="*/ 34 w 44"/>
                <a:gd name="T47" fmla="*/ 28 h 44"/>
                <a:gd name="T48" fmla="*/ 30 w 44"/>
                <a:gd name="T49" fmla="*/ 32 h 44"/>
                <a:gd name="T50" fmla="*/ 24 w 44"/>
                <a:gd name="T51" fmla="*/ 36 h 44"/>
                <a:gd name="T52" fmla="*/ 24 w 44"/>
                <a:gd name="T53" fmla="*/ 36 h 44"/>
                <a:gd name="T54" fmla="*/ 20 w 44"/>
                <a:gd name="T55" fmla="*/ 36 h 44"/>
                <a:gd name="T56" fmla="*/ 14 w 44"/>
                <a:gd name="T57" fmla="*/ 34 h 44"/>
                <a:gd name="T58" fmla="*/ 14 w 44"/>
                <a:gd name="T59" fmla="*/ 34 h 44"/>
                <a:gd name="T60" fmla="*/ 16 w 44"/>
                <a:gd name="T61" fmla="*/ 0 h 44"/>
                <a:gd name="T62" fmla="*/ 16 w 44"/>
                <a:gd name="T63" fmla="*/ 0 h 44"/>
                <a:gd name="T64" fmla="*/ 8 w 44"/>
                <a:gd name="T65" fmla="*/ 4 h 44"/>
                <a:gd name="T66" fmla="*/ 2 w 44"/>
                <a:gd name="T67" fmla="*/ 10 h 44"/>
                <a:gd name="T68" fmla="*/ 2 w 44"/>
                <a:gd name="T69" fmla="*/ 10 h 44"/>
                <a:gd name="T70" fmla="*/ 0 w 44"/>
                <a:gd name="T71" fmla="*/ 18 h 44"/>
                <a:gd name="T72" fmla="*/ 0 w 44"/>
                <a:gd name="T73" fmla="*/ 28 h 44"/>
                <a:gd name="T74" fmla="*/ 0 w 44"/>
                <a:gd name="T75" fmla="*/ 28 h 44"/>
                <a:gd name="T76" fmla="*/ 4 w 44"/>
                <a:gd name="T77" fmla="*/ 36 h 44"/>
                <a:gd name="T78" fmla="*/ 10 w 44"/>
                <a:gd name="T79" fmla="*/ 40 h 44"/>
                <a:gd name="T80" fmla="*/ 10 w 44"/>
                <a:gd name="T81" fmla="*/ 40 h 44"/>
                <a:gd name="T82" fmla="*/ 18 w 44"/>
                <a:gd name="T83" fmla="*/ 44 h 44"/>
                <a:gd name="T84" fmla="*/ 26 w 44"/>
                <a:gd name="T85" fmla="*/ 44 h 44"/>
                <a:gd name="T86" fmla="*/ 26 w 44"/>
                <a:gd name="T87" fmla="*/ 44 h 44"/>
                <a:gd name="T88" fmla="*/ 34 w 44"/>
                <a:gd name="T89" fmla="*/ 40 h 44"/>
                <a:gd name="T90" fmla="*/ 40 w 44"/>
                <a:gd name="T91" fmla="*/ 32 h 44"/>
                <a:gd name="T92" fmla="*/ 40 w 44"/>
                <a:gd name="T93" fmla="*/ 32 h 44"/>
                <a:gd name="T94" fmla="*/ 42 w 44"/>
                <a:gd name="T95" fmla="*/ 28 h 44"/>
                <a:gd name="T96" fmla="*/ 44 w 44"/>
                <a:gd name="T97" fmla="*/ 22 h 44"/>
                <a:gd name="T98" fmla="*/ 44 w 44"/>
                <a:gd name="T99" fmla="*/ 22 h 44"/>
                <a:gd name="T100" fmla="*/ 42 w 44"/>
                <a:gd name="T101" fmla="*/ 16 h 44"/>
                <a:gd name="T102" fmla="*/ 40 w 44"/>
                <a:gd name="T103" fmla="*/ 10 h 44"/>
                <a:gd name="T104" fmla="*/ 36 w 44"/>
                <a:gd name="T105" fmla="*/ 6 h 44"/>
                <a:gd name="T106" fmla="*/ 32 w 44"/>
                <a:gd name="T107" fmla="*/ 2 h 44"/>
                <a:gd name="T108" fmla="*/ 32 w 44"/>
                <a:gd name="T109" fmla="*/ 2 h 44"/>
                <a:gd name="T110" fmla="*/ 24 w 44"/>
                <a:gd name="T111" fmla="*/ 0 h 44"/>
                <a:gd name="T112" fmla="*/ 16 w 44"/>
                <a:gd name="T113" fmla="*/ 0 h 44"/>
                <a:gd name="T114" fmla="*/ 16 w 44"/>
                <a:gd name="T115" fmla="*/ 0 h 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"/>
                <a:gd name="T175" fmla="*/ 0 h 44"/>
                <a:gd name="T176" fmla="*/ 44 w 44"/>
                <a:gd name="T177" fmla="*/ 44 h 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" h="44">
                  <a:moveTo>
                    <a:pt x="40" y="32"/>
                  </a:moveTo>
                  <a:lnTo>
                    <a:pt x="40" y="32"/>
                  </a:lnTo>
                  <a:close/>
                  <a:moveTo>
                    <a:pt x="14" y="34"/>
                  </a:moveTo>
                  <a:lnTo>
                    <a:pt x="14" y="34"/>
                  </a:lnTo>
                  <a:lnTo>
                    <a:pt x="10" y="30"/>
                  </a:lnTo>
                  <a:lnTo>
                    <a:pt x="8" y="26"/>
                  </a:lnTo>
                  <a:lnTo>
                    <a:pt x="8" y="20"/>
                  </a:lnTo>
                  <a:lnTo>
                    <a:pt x="10" y="14"/>
                  </a:lnTo>
                  <a:lnTo>
                    <a:pt x="12" y="10"/>
                  </a:lnTo>
                  <a:lnTo>
                    <a:pt x="18" y="8"/>
                  </a:lnTo>
                  <a:lnTo>
                    <a:pt x="24" y="8"/>
                  </a:lnTo>
                  <a:lnTo>
                    <a:pt x="28" y="10"/>
                  </a:lnTo>
                  <a:lnTo>
                    <a:pt x="32" y="14"/>
                  </a:lnTo>
                  <a:lnTo>
                    <a:pt x="34" y="18"/>
                  </a:lnTo>
                  <a:lnTo>
                    <a:pt x="36" y="24"/>
                  </a:lnTo>
                  <a:lnTo>
                    <a:pt x="34" y="28"/>
                  </a:lnTo>
                  <a:lnTo>
                    <a:pt x="30" y="32"/>
                  </a:lnTo>
                  <a:lnTo>
                    <a:pt x="24" y="36"/>
                  </a:lnTo>
                  <a:lnTo>
                    <a:pt x="20" y="36"/>
                  </a:lnTo>
                  <a:lnTo>
                    <a:pt x="14" y="34"/>
                  </a:lnTo>
                  <a:close/>
                  <a:moveTo>
                    <a:pt x="16" y="0"/>
                  </a:moveTo>
                  <a:lnTo>
                    <a:pt x="16" y="0"/>
                  </a:lnTo>
                  <a:lnTo>
                    <a:pt x="8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4" y="36"/>
                  </a:lnTo>
                  <a:lnTo>
                    <a:pt x="10" y="40"/>
                  </a:lnTo>
                  <a:lnTo>
                    <a:pt x="18" y="44"/>
                  </a:lnTo>
                  <a:lnTo>
                    <a:pt x="26" y="44"/>
                  </a:lnTo>
                  <a:lnTo>
                    <a:pt x="34" y="40"/>
                  </a:lnTo>
                  <a:lnTo>
                    <a:pt x="40" y="32"/>
                  </a:lnTo>
                  <a:lnTo>
                    <a:pt x="42" y="28"/>
                  </a:lnTo>
                  <a:lnTo>
                    <a:pt x="44" y="22"/>
                  </a:lnTo>
                  <a:lnTo>
                    <a:pt x="42" y="16"/>
                  </a:lnTo>
                  <a:lnTo>
                    <a:pt x="40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24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4" name="Freeform 784"/>
            <p:cNvSpPr>
              <a:spLocks noEditPoints="1"/>
            </p:cNvSpPr>
            <p:nvPr/>
          </p:nvSpPr>
          <p:spPr bwMode="auto">
            <a:xfrm>
              <a:off x="5034" y="2344"/>
              <a:ext cx="44" cy="44"/>
            </a:xfrm>
            <a:custGeom>
              <a:avLst/>
              <a:gdLst>
                <a:gd name="T0" fmla="*/ 14 w 44"/>
                <a:gd name="T1" fmla="*/ 34 h 44"/>
                <a:gd name="T2" fmla="*/ 14 w 44"/>
                <a:gd name="T3" fmla="*/ 34 h 44"/>
                <a:gd name="T4" fmla="*/ 10 w 44"/>
                <a:gd name="T5" fmla="*/ 30 h 44"/>
                <a:gd name="T6" fmla="*/ 8 w 44"/>
                <a:gd name="T7" fmla="*/ 26 h 44"/>
                <a:gd name="T8" fmla="*/ 8 w 44"/>
                <a:gd name="T9" fmla="*/ 20 h 44"/>
                <a:gd name="T10" fmla="*/ 10 w 44"/>
                <a:gd name="T11" fmla="*/ 16 h 44"/>
                <a:gd name="T12" fmla="*/ 10 w 44"/>
                <a:gd name="T13" fmla="*/ 16 h 44"/>
                <a:gd name="T14" fmla="*/ 12 w 44"/>
                <a:gd name="T15" fmla="*/ 12 h 44"/>
                <a:gd name="T16" fmla="*/ 18 w 44"/>
                <a:gd name="T17" fmla="*/ 8 h 44"/>
                <a:gd name="T18" fmla="*/ 22 w 44"/>
                <a:gd name="T19" fmla="*/ 8 h 44"/>
                <a:gd name="T20" fmla="*/ 28 w 44"/>
                <a:gd name="T21" fmla="*/ 10 h 44"/>
                <a:gd name="T22" fmla="*/ 28 w 44"/>
                <a:gd name="T23" fmla="*/ 10 h 44"/>
                <a:gd name="T24" fmla="*/ 34 w 44"/>
                <a:gd name="T25" fmla="*/ 16 h 44"/>
                <a:gd name="T26" fmla="*/ 36 w 44"/>
                <a:gd name="T27" fmla="*/ 22 h 44"/>
                <a:gd name="T28" fmla="*/ 36 w 44"/>
                <a:gd name="T29" fmla="*/ 22 h 44"/>
                <a:gd name="T30" fmla="*/ 34 w 44"/>
                <a:gd name="T31" fmla="*/ 30 h 44"/>
                <a:gd name="T32" fmla="*/ 34 w 44"/>
                <a:gd name="T33" fmla="*/ 30 h 44"/>
                <a:gd name="T34" fmla="*/ 30 w 44"/>
                <a:gd name="T35" fmla="*/ 34 h 44"/>
                <a:gd name="T36" fmla="*/ 24 w 44"/>
                <a:gd name="T37" fmla="*/ 36 h 44"/>
                <a:gd name="T38" fmla="*/ 24 w 44"/>
                <a:gd name="T39" fmla="*/ 36 h 44"/>
                <a:gd name="T40" fmla="*/ 20 w 44"/>
                <a:gd name="T41" fmla="*/ 36 h 44"/>
                <a:gd name="T42" fmla="*/ 14 w 44"/>
                <a:gd name="T43" fmla="*/ 34 h 44"/>
                <a:gd name="T44" fmla="*/ 14 w 44"/>
                <a:gd name="T45" fmla="*/ 34 h 44"/>
                <a:gd name="T46" fmla="*/ 2 w 44"/>
                <a:gd name="T47" fmla="*/ 12 h 44"/>
                <a:gd name="T48" fmla="*/ 2 w 44"/>
                <a:gd name="T49" fmla="*/ 12 h 44"/>
                <a:gd name="T50" fmla="*/ 0 w 44"/>
                <a:gd name="T51" fmla="*/ 20 h 44"/>
                <a:gd name="T52" fmla="*/ 0 w 44"/>
                <a:gd name="T53" fmla="*/ 28 h 44"/>
                <a:gd name="T54" fmla="*/ 4 w 44"/>
                <a:gd name="T55" fmla="*/ 36 h 44"/>
                <a:gd name="T56" fmla="*/ 10 w 44"/>
                <a:gd name="T57" fmla="*/ 42 h 44"/>
                <a:gd name="T58" fmla="*/ 10 w 44"/>
                <a:gd name="T59" fmla="*/ 42 h 44"/>
                <a:gd name="T60" fmla="*/ 18 w 44"/>
                <a:gd name="T61" fmla="*/ 44 h 44"/>
                <a:gd name="T62" fmla="*/ 26 w 44"/>
                <a:gd name="T63" fmla="*/ 44 h 44"/>
                <a:gd name="T64" fmla="*/ 26 w 44"/>
                <a:gd name="T65" fmla="*/ 44 h 44"/>
                <a:gd name="T66" fmla="*/ 34 w 44"/>
                <a:gd name="T67" fmla="*/ 40 h 44"/>
                <a:gd name="T68" fmla="*/ 40 w 44"/>
                <a:gd name="T69" fmla="*/ 34 h 44"/>
                <a:gd name="T70" fmla="*/ 40 w 44"/>
                <a:gd name="T71" fmla="*/ 34 h 44"/>
                <a:gd name="T72" fmla="*/ 40 w 44"/>
                <a:gd name="T73" fmla="*/ 34 h 44"/>
                <a:gd name="T74" fmla="*/ 44 w 44"/>
                <a:gd name="T75" fmla="*/ 24 h 44"/>
                <a:gd name="T76" fmla="*/ 42 w 44"/>
                <a:gd name="T77" fmla="*/ 16 h 44"/>
                <a:gd name="T78" fmla="*/ 38 w 44"/>
                <a:gd name="T79" fmla="*/ 8 h 44"/>
                <a:gd name="T80" fmla="*/ 32 w 44"/>
                <a:gd name="T81" fmla="*/ 4 h 44"/>
                <a:gd name="T82" fmla="*/ 32 w 44"/>
                <a:gd name="T83" fmla="*/ 4 h 44"/>
                <a:gd name="T84" fmla="*/ 24 w 44"/>
                <a:gd name="T85" fmla="*/ 0 h 44"/>
                <a:gd name="T86" fmla="*/ 16 w 44"/>
                <a:gd name="T87" fmla="*/ 0 h 44"/>
                <a:gd name="T88" fmla="*/ 8 w 44"/>
                <a:gd name="T89" fmla="*/ 4 h 44"/>
                <a:gd name="T90" fmla="*/ 2 w 44"/>
                <a:gd name="T91" fmla="*/ 12 h 44"/>
                <a:gd name="T92" fmla="*/ 2 w 44"/>
                <a:gd name="T93" fmla="*/ 12 h 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4"/>
                <a:gd name="T142" fmla="*/ 0 h 44"/>
                <a:gd name="T143" fmla="*/ 44 w 44"/>
                <a:gd name="T144" fmla="*/ 44 h 4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4" h="44">
                  <a:moveTo>
                    <a:pt x="14" y="34"/>
                  </a:moveTo>
                  <a:lnTo>
                    <a:pt x="14" y="34"/>
                  </a:lnTo>
                  <a:lnTo>
                    <a:pt x="10" y="30"/>
                  </a:lnTo>
                  <a:lnTo>
                    <a:pt x="8" y="26"/>
                  </a:lnTo>
                  <a:lnTo>
                    <a:pt x="8" y="20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4" y="16"/>
                  </a:lnTo>
                  <a:lnTo>
                    <a:pt x="36" y="22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4" y="36"/>
                  </a:lnTo>
                  <a:lnTo>
                    <a:pt x="20" y="36"/>
                  </a:lnTo>
                  <a:lnTo>
                    <a:pt x="14" y="34"/>
                  </a:lnTo>
                  <a:close/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4" y="36"/>
                  </a:lnTo>
                  <a:lnTo>
                    <a:pt x="10" y="42"/>
                  </a:lnTo>
                  <a:lnTo>
                    <a:pt x="18" y="44"/>
                  </a:lnTo>
                  <a:lnTo>
                    <a:pt x="26" y="44"/>
                  </a:lnTo>
                  <a:lnTo>
                    <a:pt x="34" y="40"/>
                  </a:lnTo>
                  <a:lnTo>
                    <a:pt x="40" y="34"/>
                  </a:lnTo>
                  <a:lnTo>
                    <a:pt x="44" y="24"/>
                  </a:lnTo>
                  <a:lnTo>
                    <a:pt x="42" y="16"/>
                  </a:lnTo>
                  <a:lnTo>
                    <a:pt x="38" y="8"/>
                  </a:lnTo>
                  <a:lnTo>
                    <a:pt x="32" y="4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4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5" name="Freeform 785"/>
            <p:cNvSpPr>
              <a:spLocks noEditPoints="1"/>
            </p:cNvSpPr>
            <p:nvPr/>
          </p:nvSpPr>
          <p:spPr bwMode="auto">
            <a:xfrm>
              <a:off x="5500" y="1878"/>
              <a:ext cx="44" cy="42"/>
            </a:xfrm>
            <a:custGeom>
              <a:avLst/>
              <a:gdLst>
                <a:gd name="T0" fmla="*/ 34 w 44"/>
                <a:gd name="T1" fmla="*/ 40 h 42"/>
                <a:gd name="T2" fmla="*/ 34 w 44"/>
                <a:gd name="T3" fmla="*/ 40 h 42"/>
                <a:gd name="T4" fmla="*/ 34 w 44"/>
                <a:gd name="T5" fmla="*/ 40 h 42"/>
                <a:gd name="T6" fmla="*/ 34 w 44"/>
                <a:gd name="T7" fmla="*/ 40 h 42"/>
                <a:gd name="T8" fmla="*/ 18 w 44"/>
                <a:gd name="T9" fmla="*/ 34 h 42"/>
                <a:gd name="T10" fmla="*/ 18 w 44"/>
                <a:gd name="T11" fmla="*/ 34 h 42"/>
                <a:gd name="T12" fmla="*/ 14 w 44"/>
                <a:gd name="T13" fmla="*/ 32 h 42"/>
                <a:gd name="T14" fmla="*/ 10 w 44"/>
                <a:gd name="T15" fmla="*/ 28 h 42"/>
                <a:gd name="T16" fmla="*/ 10 w 44"/>
                <a:gd name="T17" fmla="*/ 28 h 42"/>
                <a:gd name="T18" fmla="*/ 8 w 44"/>
                <a:gd name="T19" fmla="*/ 22 h 42"/>
                <a:gd name="T20" fmla="*/ 8 w 44"/>
                <a:gd name="T21" fmla="*/ 18 h 42"/>
                <a:gd name="T22" fmla="*/ 8 w 44"/>
                <a:gd name="T23" fmla="*/ 18 h 42"/>
                <a:gd name="T24" fmla="*/ 12 w 44"/>
                <a:gd name="T25" fmla="*/ 12 h 42"/>
                <a:gd name="T26" fmla="*/ 16 w 44"/>
                <a:gd name="T27" fmla="*/ 8 h 42"/>
                <a:gd name="T28" fmla="*/ 16 w 44"/>
                <a:gd name="T29" fmla="*/ 8 h 42"/>
                <a:gd name="T30" fmla="*/ 20 w 44"/>
                <a:gd name="T31" fmla="*/ 8 h 42"/>
                <a:gd name="T32" fmla="*/ 26 w 44"/>
                <a:gd name="T33" fmla="*/ 8 h 42"/>
                <a:gd name="T34" fmla="*/ 26 w 44"/>
                <a:gd name="T35" fmla="*/ 8 h 42"/>
                <a:gd name="T36" fmla="*/ 30 w 44"/>
                <a:gd name="T37" fmla="*/ 10 h 42"/>
                <a:gd name="T38" fmla="*/ 34 w 44"/>
                <a:gd name="T39" fmla="*/ 14 h 42"/>
                <a:gd name="T40" fmla="*/ 34 w 44"/>
                <a:gd name="T41" fmla="*/ 14 h 42"/>
                <a:gd name="T42" fmla="*/ 36 w 44"/>
                <a:gd name="T43" fmla="*/ 20 h 42"/>
                <a:gd name="T44" fmla="*/ 36 w 44"/>
                <a:gd name="T45" fmla="*/ 24 h 42"/>
                <a:gd name="T46" fmla="*/ 36 w 44"/>
                <a:gd name="T47" fmla="*/ 24 h 42"/>
                <a:gd name="T48" fmla="*/ 34 w 44"/>
                <a:gd name="T49" fmla="*/ 30 h 42"/>
                <a:gd name="T50" fmla="*/ 30 w 44"/>
                <a:gd name="T51" fmla="*/ 34 h 42"/>
                <a:gd name="T52" fmla="*/ 30 w 44"/>
                <a:gd name="T53" fmla="*/ 34 h 42"/>
                <a:gd name="T54" fmla="*/ 30 w 44"/>
                <a:gd name="T55" fmla="*/ 34 h 42"/>
                <a:gd name="T56" fmla="*/ 24 w 44"/>
                <a:gd name="T57" fmla="*/ 34 h 42"/>
                <a:gd name="T58" fmla="*/ 18 w 44"/>
                <a:gd name="T59" fmla="*/ 34 h 42"/>
                <a:gd name="T60" fmla="*/ 18 w 44"/>
                <a:gd name="T61" fmla="*/ 34 h 42"/>
                <a:gd name="T62" fmla="*/ 12 w 44"/>
                <a:gd name="T63" fmla="*/ 2 h 42"/>
                <a:gd name="T64" fmla="*/ 12 w 44"/>
                <a:gd name="T65" fmla="*/ 2 h 42"/>
                <a:gd name="T66" fmla="*/ 4 w 44"/>
                <a:gd name="T67" fmla="*/ 8 h 42"/>
                <a:gd name="T68" fmla="*/ 2 w 44"/>
                <a:gd name="T69" fmla="*/ 16 h 42"/>
                <a:gd name="T70" fmla="*/ 2 w 44"/>
                <a:gd name="T71" fmla="*/ 16 h 42"/>
                <a:gd name="T72" fmla="*/ 0 w 44"/>
                <a:gd name="T73" fmla="*/ 24 h 42"/>
                <a:gd name="T74" fmla="*/ 4 w 44"/>
                <a:gd name="T75" fmla="*/ 32 h 42"/>
                <a:gd name="T76" fmla="*/ 4 w 44"/>
                <a:gd name="T77" fmla="*/ 32 h 42"/>
                <a:gd name="T78" fmla="*/ 10 w 44"/>
                <a:gd name="T79" fmla="*/ 38 h 42"/>
                <a:gd name="T80" fmla="*/ 16 w 44"/>
                <a:gd name="T81" fmla="*/ 42 h 42"/>
                <a:gd name="T82" fmla="*/ 16 w 44"/>
                <a:gd name="T83" fmla="*/ 42 h 42"/>
                <a:gd name="T84" fmla="*/ 26 w 44"/>
                <a:gd name="T85" fmla="*/ 42 h 42"/>
                <a:gd name="T86" fmla="*/ 34 w 44"/>
                <a:gd name="T87" fmla="*/ 40 h 42"/>
                <a:gd name="T88" fmla="*/ 34 w 44"/>
                <a:gd name="T89" fmla="*/ 40 h 42"/>
                <a:gd name="T90" fmla="*/ 40 w 44"/>
                <a:gd name="T91" fmla="*/ 34 h 42"/>
                <a:gd name="T92" fmla="*/ 44 w 44"/>
                <a:gd name="T93" fmla="*/ 26 h 42"/>
                <a:gd name="T94" fmla="*/ 44 w 44"/>
                <a:gd name="T95" fmla="*/ 26 h 42"/>
                <a:gd name="T96" fmla="*/ 44 w 44"/>
                <a:gd name="T97" fmla="*/ 20 h 42"/>
                <a:gd name="T98" fmla="*/ 44 w 44"/>
                <a:gd name="T99" fmla="*/ 20 h 42"/>
                <a:gd name="T100" fmla="*/ 44 w 44"/>
                <a:gd name="T101" fmla="*/ 16 h 42"/>
                <a:gd name="T102" fmla="*/ 42 w 44"/>
                <a:gd name="T103" fmla="*/ 10 h 42"/>
                <a:gd name="T104" fmla="*/ 42 w 44"/>
                <a:gd name="T105" fmla="*/ 10 h 42"/>
                <a:gd name="T106" fmla="*/ 36 w 44"/>
                <a:gd name="T107" fmla="*/ 4 h 42"/>
                <a:gd name="T108" fmla="*/ 28 w 44"/>
                <a:gd name="T109" fmla="*/ 0 h 42"/>
                <a:gd name="T110" fmla="*/ 28 w 44"/>
                <a:gd name="T111" fmla="*/ 0 h 42"/>
                <a:gd name="T112" fmla="*/ 20 w 44"/>
                <a:gd name="T113" fmla="*/ 0 h 42"/>
                <a:gd name="T114" fmla="*/ 12 w 44"/>
                <a:gd name="T115" fmla="*/ 2 h 42"/>
                <a:gd name="T116" fmla="*/ 12 w 44"/>
                <a:gd name="T117" fmla="*/ 2 h 4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"/>
                <a:gd name="T178" fmla="*/ 0 h 42"/>
                <a:gd name="T179" fmla="*/ 44 w 44"/>
                <a:gd name="T180" fmla="*/ 42 h 4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" h="42">
                  <a:moveTo>
                    <a:pt x="34" y="40"/>
                  </a:moveTo>
                  <a:lnTo>
                    <a:pt x="34" y="40"/>
                  </a:lnTo>
                  <a:close/>
                  <a:moveTo>
                    <a:pt x="18" y="34"/>
                  </a:moveTo>
                  <a:lnTo>
                    <a:pt x="18" y="34"/>
                  </a:lnTo>
                  <a:lnTo>
                    <a:pt x="14" y="32"/>
                  </a:lnTo>
                  <a:lnTo>
                    <a:pt x="10" y="28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4" y="34"/>
                  </a:lnTo>
                  <a:lnTo>
                    <a:pt x="18" y="34"/>
                  </a:lnTo>
                  <a:close/>
                  <a:moveTo>
                    <a:pt x="12" y="2"/>
                  </a:moveTo>
                  <a:lnTo>
                    <a:pt x="12" y="2"/>
                  </a:lnTo>
                  <a:lnTo>
                    <a:pt x="4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4" y="32"/>
                  </a:lnTo>
                  <a:lnTo>
                    <a:pt x="10" y="38"/>
                  </a:lnTo>
                  <a:lnTo>
                    <a:pt x="16" y="42"/>
                  </a:lnTo>
                  <a:lnTo>
                    <a:pt x="26" y="42"/>
                  </a:lnTo>
                  <a:lnTo>
                    <a:pt x="34" y="40"/>
                  </a:lnTo>
                  <a:lnTo>
                    <a:pt x="40" y="34"/>
                  </a:lnTo>
                  <a:lnTo>
                    <a:pt x="44" y="26"/>
                  </a:lnTo>
                  <a:lnTo>
                    <a:pt x="44" y="20"/>
                  </a:lnTo>
                  <a:lnTo>
                    <a:pt x="44" y="16"/>
                  </a:lnTo>
                  <a:lnTo>
                    <a:pt x="42" y="10"/>
                  </a:lnTo>
                  <a:lnTo>
                    <a:pt x="36" y="4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6" name="Freeform 786"/>
            <p:cNvSpPr>
              <a:spLocks noEditPoints="1"/>
            </p:cNvSpPr>
            <p:nvPr/>
          </p:nvSpPr>
          <p:spPr bwMode="auto">
            <a:xfrm>
              <a:off x="4908" y="2220"/>
              <a:ext cx="44" cy="42"/>
            </a:xfrm>
            <a:custGeom>
              <a:avLst/>
              <a:gdLst>
                <a:gd name="T0" fmla="*/ 18 w 44"/>
                <a:gd name="T1" fmla="*/ 34 h 42"/>
                <a:gd name="T2" fmla="*/ 18 w 44"/>
                <a:gd name="T3" fmla="*/ 34 h 42"/>
                <a:gd name="T4" fmla="*/ 14 w 44"/>
                <a:gd name="T5" fmla="*/ 32 h 42"/>
                <a:gd name="T6" fmla="*/ 10 w 44"/>
                <a:gd name="T7" fmla="*/ 28 h 42"/>
                <a:gd name="T8" fmla="*/ 10 w 44"/>
                <a:gd name="T9" fmla="*/ 28 h 42"/>
                <a:gd name="T10" fmla="*/ 8 w 44"/>
                <a:gd name="T11" fmla="*/ 22 h 42"/>
                <a:gd name="T12" fmla="*/ 8 w 44"/>
                <a:gd name="T13" fmla="*/ 18 h 42"/>
                <a:gd name="T14" fmla="*/ 10 w 44"/>
                <a:gd name="T15" fmla="*/ 12 h 42"/>
                <a:gd name="T16" fmla="*/ 16 w 44"/>
                <a:gd name="T17" fmla="*/ 8 h 42"/>
                <a:gd name="T18" fmla="*/ 16 w 44"/>
                <a:gd name="T19" fmla="*/ 8 h 42"/>
                <a:gd name="T20" fmla="*/ 20 w 44"/>
                <a:gd name="T21" fmla="*/ 8 h 42"/>
                <a:gd name="T22" fmla="*/ 26 w 44"/>
                <a:gd name="T23" fmla="*/ 8 h 42"/>
                <a:gd name="T24" fmla="*/ 30 w 44"/>
                <a:gd name="T25" fmla="*/ 10 h 42"/>
                <a:gd name="T26" fmla="*/ 34 w 44"/>
                <a:gd name="T27" fmla="*/ 14 h 42"/>
                <a:gd name="T28" fmla="*/ 34 w 44"/>
                <a:gd name="T29" fmla="*/ 14 h 42"/>
                <a:gd name="T30" fmla="*/ 36 w 44"/>
                <a:gd name="T31" fmla="*/ 20 h 42"/>
                <a:gd name="T32" fmla="*/ 36 w 44"/>
                <a:gd name="T33" fmla="*/ 20 h 42"/>
                <a:gd name="T34" fmla="*/ 34 w 44"/>
                <a:gd name="T35" fmla="*/ 28 h 42"/>
                <a:gd name="T36" fmla="*/ 30 w 44"/>
                <a:gd name="T37" fmla="*/ 34 h 42"/>
                <a:gd name="T38" fmla="*/ 30 w 44"/>
                <a:gd name="T39" fmla="*/ 34 h 42"/>
                <a:gd name="T40" fmla="*/ 24 w 44"/>
                <a:gd name="T41" fmla="*/ 34 h 42"/>
                <a:gd name="T42" fmla="*/ 18 w 44"/>
                <a:gd name="T43" fmla="*/ 34 h 42"/>
                <a:gd name="T44" fmla="*/ 18 w 44"/>
                <a:gd name="T45" fmla="*/ 34 h 42"/>
                <a:gd name="T46" fmla="*/ 12 w 44"/>
                <a:gd name="T47" fmla="*/ 2 h 42"/>
                <a:gd name="T48" fmla="*/ 12 w 44"/>
                <a:gd name="T49" fmla="*/ 2 h 42"/>
                <a:gd name="T50" fmla="*/ 4 w 44"/>
                <a:gd name="T51" fmla="*/ 8 h 42"/>
                <a:gd name="T52" fmla="*/ 0 w 44"/>
                <a:gd name="T53" fmla="*/ 16 h 42"/>
                <a:gd name="T54" fmla="*/ 0 w 44"/>
                <a:gd name="T55" fmla="*/ 24 h 42"/>
                <a:gd name="T56" fmla="*/ 4 w 44"/>
                <a:gd name="T57" fmla="*/ 32 h 42"/>
                <a:gd name="T58" fmla="*/ 4 w 44"/>
                <a:gd name="T59" fmla="*/ 32 h 42"/>
                <a:gd name="T60" fmla="*/ 8 w 44"/>
                <a:gd name="T61" fmla="*/ 38 h 42"/>
                <a:gd name="T62" fmla="*/ 16 w 44"/>
                <a:gd name="T63" fmla="*/ 42 h 42"/>
                <a:gd name="T64" fmla="*/ 16 w 44"/>
                <a:gd name="T65" fmla="*/ 42 h 42"/>
                <a:gd name="T66" fmla="*/ 24 w 44"/>
                <a:gd name="T67" fmla="*/ 42 h 42"/>
                <a:gd name="T68" fmla="*/ 34 w 44"/>
                <a:gd name="T69" fmla="*/ 40 h 42"/>
                <a:gd name="T70" fmla="*/ 34 w 44"/>
                <a:gd name="T71" fmla="*/ 40 h 42"/>
                <a:gd name="T72" fmla="*/ 34 w 44"/>
                <a:gd name="T73" fmla="*/ 40 h 42"/>
                <a:gd name="T74" fmla="*/ 40 w 44"/>
                <a:gd name="T75" fmla="*/ 34 h 42"/>
                <a:gd name="T76" fmla="*/ 44 w 44"/>
                <a:gd name="T77" fmla="*/ 26 h 42"/>
                <a:gd name="T78" fmla="*/ 44 w 44"/>
                <a:gd name="T79" fmla="*/ 18 h 42"/>
                <a:gd name="T80" fmla="*/ 42 w 44"/>
                <a:gd name="T81" fmla="*/ 10 h 42"/>
                <a:gd name="T82" fmla="*/ 42 w 44"/>
                <a:gd name="T83" fmla="*/ 10 h 42"/>
                <a:gd name="T84" fmla="*/ 36 w 44"/>
                <a:gd name="T85" fmla="*/ 4 h 42"/>
                <a:gd name="T86" fmla="*/ 28 w 44"/>
                <a:gd name="T87" fmla="*/ 0 h 42"/>
                <a:gd name="T88" fmla="*/ 20 w 44"/>
                <a:gd name="T89" fmla="*/ 0 h 42"/>
                <a:gd name="T90" fmla="*/ 12 w 44"/>
                <a:gd name="T91" fmla="*/ 2 h 42"/>
                <a:gd name="T92" fmla="*/ 12 w 44"/>
                <a:gd name="T93" fmla="*/ 2 h 4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4"/>
                <a:gd name="T142" fmla="*/ 0 h 42"/>
                <a:gd name="T143" fmla="*/ 44 w 44"/>
                <a:gd name="T144" fmla="*/ 42 h 4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4" h="42">
                  <a:moveTo>
                    <a:pt x="18" y="34"/>
                  </a:moveTo>
                  <a:lnTo>
                    <a:pt x="18" y="34"/>
                  </a:lnTo>
                  <a:lnTo>
                    <a:pt x="14" y="32"/>
                  </a:lnTo>
                  <a:lnTo>
                    <a:pt x="10" y="28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24" y="34"/>
                  </a:lnTo>
                  <a:lnTo>
                    <a:pt x="18" y="34"/>
                  </a:lnTo>
                  <a:close/>
                  <a:moveTo>
                    <a:pt x="12" y="2"/>
                  </a:moveTo>
                  <a:lnTo>
                    <a:pt x="12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4" y="32"/>
                  </a:lnTo>
                  <a:lnTo>
                    <a:pt x="8" y="38"/>
                  </a:lnTo>
                  <a:lnTo>
                    <a:pt x="16" y="42"/>
                  </a:lnTo>
                  <a:lnTo>
                    <a:pt x="24" y="42"/>
                  </a:lnTo>
                  <a:lnTo>
                    <a:pt x="34" y="40"/>
                  </a:lnTo>
                  <a:lnTo>
                    <a:pt x="40" y="34"/>
                  </a:lnTo>
                  <a:lnTo>
                    <a:pt x="44" y="26"/>
                  </a:lnTo>
                  <a:lnTo>
                    <a:pt x="44" y="18"/>
                  </a:lnTo>
                  <a:lnTo>
                    <a:pt x="42" y="10"/>
                  </a:lnTo>
                  <a:lnTo>
                    <a:pt x="36" y="4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7" name="Freeform 787"/>
            <p:cNvSpPr>
              <a:spLocks noEditPoints="1"/>
            </p:cNvSpPr>
            <p:nvPr/>
          </p:nvSpPr>
          <p:spPr bwMode="auto">
            <a:xfrm>
              <a:off x="5546" y="2048"/>
              <a:ext cx="44" cy="44"/>
            </a:xfrm>
            <a:custGeom>
              <a:avLst/>
              <a:gdLst>
                <a:gd name="T0" fmla="*/ 8 w 44"/>
                <a:gd name="T1" fmla="*/ 22 h 44"/>
                <a:gd name="T2" fmla="*/ 8 w 44"/>
                <a:gd name="T3" fmla="*/ 22 h 44"/>
                <a:gd name="T4" fmla="*/ 10 w 44"/>
                <a:gd name="T5" fmla="*/ 16 h 44"/>
                <a:gd name="T6" fmla="*/ 12 w 44"/>
                <a:gd name="T7" fmla="*/ 12 h 44"/>
                <a:gd name="T8" fmla="*/ 12 w 44"/>
                <a:gd name="T9" fmla="*/ 12 h 44"/>
                <a:gd name="T10" fmla="*/ 16 w 44"/>
                <a:gd name="T11" fmla="*/ 10 h 44"/>
                <a:gd name="T12" fmla="*/ 22 w 44"/>
                <a:gd name="T13" fmla="*/ 8 h 44"/>
                <a:gd name="T14" fmla="*/ 22 w 44"/>
                <a:gd name="T15" fmla="*/ 8 h 44"/>
                <a:gd name="T16" fmla="*/ 28 w 44"/>
                <a:gd name="T17" fmla="*/ 10 h 44"/>
                <a:gd name="T18" fmla="*/ 32 w 44"/>
                <a:gd name="T19" fmla="*/ 12 h 44"/>
                <a:gd name="T20" fmla="*/ 32 w 44"/>
                <a:gd name="T21" fmla="*/ 12 h 44"/>
                <a:gd name="T22" fmla="*/ 36 w 44"/>
                <a:gd name="T23" fmla="*/ 16 h 44"/>
                <a:gd name="T24" fmla="*/ 36 w 44"/>
                <a:gd name="T25" fmla="*/ 22 h 44"/>
                <a:gd name="T26" fmla="*/ 36 w 44"/>
                <a:gd name="T27" fmla="*/ 22 h 44"/>
                <a:gd name="T28" fmla="*/ 36 w 44"/>
                <a:gd name="T29" fmla="*/ 28 h 44"/>
                <a:gd name="T30" fmla="*/ 32 w 44"/>
                <a:gd name="T31" fmla="*/ 32 h 44"/>
                <a:gd name="T32" fmla="*/ 32 w 44"/>
                <a:gd name="T33" fmla="*/ 32 h 44"/>
                <a:gd name="T34" fmla="*/ 28 w 44"/>
                <a:gd name="T35" fmla="*/ 34 h 44"/>
                <a:gd name="T36" fmla="*/ 22 w 44"/>
                <a:gd name="T37" fmla="*/ 36 h 44"/>
                <a:gd name="T38" fmla="*/ 22 w 44"/>
                <a:gd name="T39" fmla="*/ 36 h 44"/>
                <a:gd name="T40" fmla="*/ 22 w 44"/>
                <a:gd name="T41" fmla="*/ 36 h 44"/>
                <a:gd name="T42" fmla="*/ 16 w 44"/>
                <a:gd name="T43" fmla="*/ 34 h 44"/>
                <a:gd name="T44" fmla="*/ 12 w 44"/>
                <a:gd name="T45" fmla="*/ 32 h 44"/>
                <a:gd name="T46" fmla="*/ 10 w 44"/>
                <a:gd name="T47" fmla="*/ 28 h 44"/>
                <a:gd name="T48" fmla="*/ 8 w 44"/>
                <a:gd name="T49" fmla="*/ 22 h 44"/>
                <a:gd name="T50" fmla="*/ 8 w 44"/>
                <a:gd name="T51" fmla="*/ 22 h 44"/>
                <a:gd name="T52" fmla="*/ 22 w 44"/>
                <a:gd name="T53" fmla="*/ 0 h 44"/>
                <a:gd name="T54" fmla="*/ 22 w 44"/>
                <a:gd name="T55" fmla="*/ 0 h 44"/>
                <a:gd name="T56" fmla="*/ 14 w 44"/>
                <a:gd name="T57" fmla="*/ 2 h 44"/>
                <a:gd name="T58" fmla="*/ 6 w 44"/>
                <a:gd name="T59" fmla="*/ 6 h 44"/>
                <a:gd name="T60" fmla="*/ 6 w 44"/>
                <a:gd name="T61" fmla="*/ 6 h 44"/>
                <a:gd name="T62" fmla="*/ 2 w 44"/>
                <a:gd name="T63" fmla="*/ 14 h 44"/>
                <a:gd name="T64" fmla="*/ 0 w 44"/>
                <a:gd name="T65" fmla="*/ 22 h 44"/>
                <a:gd name="T66" fmla="*/ 0 w 44"/>
                <a:gd name="T67" fmla="*/ 22 h 44"/>
                <a:gd name="T68" fmla="*/ 2 w 44"/>
                <a:gd name="T69" fmla="*/ 30 h 44"/>
                <a:gd name="T70" fmla="*/ 6 w 44"/>
                <a:gd name="T71" fmla="*/ 38 h 44"/>
                <a:gd name="T72" fmla="*/ 14 w 44"/>
                <a:gd name="T73" fmla="*/ 42 h 44"/>
                <a:gd name="T74" fmla="*/ 22 w 44"/>
                <a:gd name="T75" fmla="*/ 44 h 44"/>
                <a:gd name="T76" fmla="*/ 22 w 44"/>
                <a:gd name="T77" fmla="*/ 44 h 44"/>
                <a:gd name="T78" fmla="*/ 22 w 44"/>
                <a:gd name="T79" fmla="*/ 44 h 44"/>
                <a:gd name="T80" fmla="*/ 30 w 44"/>
                <a:gd name="T81" fmla="*/ 42 h 44"/>
                <a:gd name="T82" fmla="*/ 38 w 44"/>
                <a:gd name="T83" fmla="*/ 38 h 44"/>
                <a:gd name="T84" fmla="*/ 38 w 44"/>
                <a:gd name="T85" fmla="*/ 38 h 44"/>
                <a:gd name="T86" fmla="*/ 42 w 44"/>
                <a:gd name="T87" fmla="*/ 30 h 44"/>
                <a:gd name="T88" fmla="*/ 44 w 44"/>
                <a:gd name="T89" fmla="*/ 22 h 44"/>
                <a:gd name="T90" fmla="*/ 44 w 44"/>
                <a:gd name="T91" fmla="*/ 22 h 44"/>
                <a:gd name="T92" fmla="*/ 42 w 44"/>
                <a:gd name="T93" fmla="*/ 14 h 44"/>
                <a:gd name="T94" fmla="*/ 38 w 44"/>
                <a:gd name="T95" fmla="*/ 6 h 44"/>
                <a:gd name="T96" fmla="*/ 38 w 44"/>
                <a:gd name="T97" fmla="*/ 6 h 44"/>
                <a:gd name="T98" fmla="*/ 30 w 44"/>
                <a:gd name="T99" fmla="*/ 2 h 44"/>
                <a:gd name="T100" fmla="*/ 22 w 44"/>
                <a:gd name="T101" fmla="*/ 0 h 44"/>
                <a:gd name="T102" fmla="*/ 22 w 44"/>
                <a:gd name="T103" fmla="*/ 0 h 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"/>
                <a:gd name="T157" fmla="*/ 0 h 44"/>
                <a:gd name="T158" fmla="*/ 44 w 44"/>
                <a:gd name="T159" fmla="*/ 44 h 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" h="44">
                  <a:moveTo>
                    <a:pt x="8" y="22"/>
                  </a:move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8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6" y="34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4" y="42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8" name="Freeform 788"/>
            <p:cNvSpPr>
              <a:spLocks noEditPoints="1"/>
            </p:cNvSpPr>
            <p:nvPr/>
          </p:nvSpPr>
          <p:spPr bwMode="auto">
            <a:xfrm>
              <a:off x="4862" y="2048"/>
              <a:ext cx="44" cy="44"/>
            </a:xfrm>
            <a:custGeom>
              <a:avLst/>
              <a:gdLst>
                <a:gd name="T0" fmla="*/ 12 w 44"/>
                <a:gd name="T1" fmla="*/ 32 h 44"/>
                <a:gd name="T2" fmla="*/ 12 w 44"/>
                <a:gd name="T3" fmla="*/ 32 h 44"/>
                <a:gd name="T4" fmla="*/ 10 w 44"/>
                <a:gd name="T5" fmla="*/ 28 h 44"/>
                <a:gd name="T6" fmla="*/ 8 w 44"/>
                <a:gd name="T7" fmla="*/ 22 h 44"/>
                <a:gd name="T8" fmla="*/ 8 w 44"/>
                <a:gd name="T9" fmla="*/ 22 h 44"/>
                <a:gd name="T10" fmla="*/ 8 w 44"/>
                <a:gd name="T11" fmla="*/ 22 h 44"/>
                <a:gd name="T12" fmla="*/ 8 w 44"/>
                <a:gd name="T13" fmla="*/ 22 h 44"/>
                <a:gd name="T14" fmla="*/ 10 w 44"/>
                <a:gd name="T15" fmla="*/ 16 h 44"/>
                <a:gd name="T16" fmla="*/ 12 w 44"/>
                <a:gd name="T17" fmla="*/ 12 h 44"/>
                <a:gd name="T18" fmla="*/ 16 w 44"/>
                <a:gd name="T19" fmla="*/ 10 h 44"/>
                <a:gd name="T20" fmla="*/ 22 w 44"/>
                <a:gd name="T21" fmla="*/ 8 h 44"/>
                <a:gd name="T22" fmla="*/ 22 w 44"/>
                <a:gd name="T23" fmla="*/ 8 h 44"/>
                <a:gd name="T24" fmla="*/ 28 w 44"/>
                <a:gd name="T25" fmla="*/ 10 h 44"/>
                <a:gd name="T26" fmla="*/ 32 w 44"/>
                <a:gd name="T27" fmla="*/ 12 h 44"/>
                <a:gd name="T28" fmla="*/ 36 w 44"/>
                <a:gd name="T29" fmla="*/ 16 h 44"/>
                <a:gd name="T30" fmla="*/ 36 w 44"/>
                <a:gd name="T31" fmla="*/ 22 h 44"/>
                <a:gd name="T32" fmla="*/ 36 w 44"/>
                <a:gd name="T33" fmla="*/ 22 h 44"/>
                <a:gd name="T34" fmla="*/ 36 w 44"/>
                <a:gd name="T35" fmla="*/ 28 h 44"/>
                <a:gd name="T36" fmla="*/ 32 w 44"/>
                <a:gd name="T37" fmla="*/ 32 h 44"/>
                <a:gd name="T38" fmla="*/ 28 w 44"/>
                <a:gd name="T39" fmla="*/ 34 h 44"/>
                <a:gd name="T40" fmla="*/ 22 w 44"/>
                <a:gd name="T41" fmla="*/ 36 h 44"/>
                <a:gd name="T42" fmla="*/ 22 w 44"/>
                <a:gd name="T43" fmla="*/ 36 h 44"/>
                <a:gd name="T44" fmla="*/ 16 w 44"/>
                <a:gd name="T45" fmla="*/ 34 h 44"/>
                <a:gd name="T46" fmla="*/ 12 w 44"/>
                <a:gd name="T47" fmla="*/ 32 h 44"/>
                <a:gd name="T48" fmla="*/ 12 w 44"/>
                <a:gd name="T49" fmla="*/ 32 h 44"/>
                <a:gd name="T50" fmla="*/ 0 w 44"/>
                <a:gd name="T51" fmla="*/ 22 h 44"/>
                <a:gd name="T52" fmla="*/ 0 w 44"/>
                <a:gd name="T53" fmla="*/ 22 h 44"/>
                <a:gd name="T54" fmla="*/ 2 w 44"/>
                <a:gd name="T55" fmla="*/ 30 h 44"/>
                <a:gd name="T56" fmla="*/ 6 w 44"/>
                <a:gd name="T57" fmla="*/ 38 h 44"/>
                <a:gd name="T58" fmla="*/ 6 w 44"/>
                <a:gd name="T59" fmla="*/ 38 h 44"/>
                <a:gd name="T60" fmla="*/ 14 w 44"/>
                <a:gd name="T61" fmla="*/ 42 h 44"/>
                <a:gd name="T62" fmla="*/ 22 w 44"/>
                <a:gd name="T63" fmla="*/ 44 h 44"/>
                <a:gd name="T64" fmla="*/ 22 w 44"/>
                <a:gd name="T65" fmla="*/ 44 h 44"/>
                <a:gd name="T66" fmla="*/ 22 w 44"/>
                <a:gd name="T67" fmla="*/ 44 h 44"/>
                <a:gd name="T68" fmla="*/ 30 w 44"/>
                <a:gd name="T69" fmla="*/ 42 h 44"/>
                <a:gd name="T70" fmla="*/ 38 w 44"/>
                <a:gd name="T71" fmla="*/ 38 h 44"/>
                <a:gd name="T72" fmla="*/ 42 w 44"/>
                <a:gd name="T73" fmla="*/ 30 h 44"/>
                <a:gd name="T74" fmla="*/ 44 w 44"/>
                <a:gd name="T75" fmla="*/ 22 h 44"/>
                <a:gd name="T76" fmla="*/ 44 w 44"/>
                <a:gd name="T77" fmla="*/ 22 h 44"/>
                <a:gd name="T78" fmla="*/ 42 w 44"/>
                <a:gd name="T79" fmla="*/ 14 h 44"/>
                <a:gd name="T80" fmla="*/ 38 w 44"/>
                <a:gd name="T81" fmla="*/ 6 h 44"/>
                <a:gd name="T82" fmla="*/ 30 w 44"/>
                <a:gd name="T83" fmla="*/ 2 h 44"/>
                <a:gd name="T84" fmla="*/ 22 w 44"/>
                <a:gd name="T85" fmla="*/ 0 h 44"/>
                <a:gd name="T86" fmla="*/ 22 w 44"/>
                <a:gd name="T87" fmla="*/ 0 h 44"/>
                <a:gd name="T88" fmla="*/ 14 w 44"/>
                <a:gd name="T89" fmla="*/ 2 h 44"/>
                <a:gd name="T90" fmla="*/ 6 w 44"/>
                <a:gd name="T91" fmla="*/ 6 h 44"/>
                <a:gd name="T92" fmla="*/ 2 w 44"/>
                <a:gd name="T93" fmla="*/ 14 h 44"/>
                <a:gd name="T94" fmla="*/ 0 w 44"/>
                <a:gd name="T95" fmla="*/ 22 h 44"/>
                <a:gd name="T96" fmla="*/ 0 w 44"/>
                <a:gd name="T97" fmla="*/ 22 h 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"/>
                <a:gd name="T148" fmla="*/ 0 h 44"/>
                <a:gd name="T149" fmla="*/ 44 w 44"/>
                <a:gd name="T150" fmla="*/ 44 h 4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" h="44">
                  <a:moveTo>
                    <a:pt x="12" y="32"/>
                  </a:move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8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6" y="34"/>
                  </a:lnTo>
                  <a:lnTo>
                    <a:pt x="12" y="32"/>
                  </a:lnTo>
                  <a:close/>
                  <a:moveTo>
                    <a:pt x="0" y="22"/>
                  </a:move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4" y="42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9" name="Freeform 789"/>
            <p:cNvSpPr>
              <a:spLocks noEditPoints="1"/>
            </p:cNvSpPr>
            <p:nvPr/>
          </p:nvSpPr>
          <p:spPr bwMode="auto">
            <a:xfrm>
              <a:off x="5500" y="2220"/>
              <a:ext cx="44" cy="42"/>
            </a:xfrm>
            <a:custGeom>
              <a:avLst/>
              <a:gdLst>
                <a:gd name="T0" fmla="*/ 12 w 44"/>
                <a:gd name="T1" fmla="*/ 40 h 42"/>
                <a:gd name="T2" fmla="*/ 12 w 44"/>
                <a:gd name="T3" fmla="*/ 40 h 42"/>
                <a:gd name="T4" fmla="*/ 12 w 44"/>
                <a:gd name="T5" fmla="*/ 40 h 42"/>
                <a:gd name="T6" fmla="*/ 16 w 44"/>
                <a:gd name="T7" fmla="*/ 34 h 42"/>
                <a:gd name="T8" fmla="*/ 16 w 44"/>
                <a:gd name="T9" fmla="*/ 34 h 42"/>
                <a:gd name="T10" fmla="*/ 16 w 44"/>
                <a:gd name="T11" fmla="*/ 34 h 42"/>
                <a:gd name="T12" fmla="*/ 12 w 44"/>
                <a:gd name="T13" fmla="*/ 30 h 42"/>
                <a:gd name="T14" fmla="*/ 8 w 44"/>
                <a:gd name="T15" fmla="*/ 24 h 42"/>
                <a:gd name="T16" fmla="*/ 8 w 44"/>
                <a:gd name="T17" fmla="*/ 20 h 42"/>
                <a:gd name="T18" fmla="*/ 10 w 44"/>
                <a:gd name="T19" fmla="*/ 14 h 42"/>
                <a:gd name="T20" fmla="*/ 10 w 44"/>
                <a:gd name="T21" fmla="*/ 14 h 42"/>
                <a:gd name="T22" fmla="*/ 14 w 44"/>
                <a:gd name="T23" fmla="*/ 10 h 42"/>
                <a:gd name="T24" fmla="*/ 18 w 44"/>
                <a:gd name="T25" fmla="*/ 8 h 42"/>
                <a:gd name="T26" fmla="*/ 18 w 44"/>
                <a:gd name="T27" fmla="*/ 8 h 42"/>
                <a:gd name="T28" fmla="*/ 24 w 44"/>
                <a:gd name="T29" fmla="*/ 8 h 42"/>
                <a:gd name="T30" fmla="*/ 30 w 44"/>
                <a:gd name="T31" fmla="*/ 8 h 42"/>
                <a:gd name="T32" fmla="*/ 30 w 44"/>
                <a:gd name="T33" fmla="*/ 8 h 42"/>
                <a:gd name="T34" fmla="*/ 34 w 44"/>
                <a:gd name="T35" fmla="*/ 12 h 42"/>
                <a:gd name="T36" fmla="*/ 36 w 44"/>
                <a:gd name="T37" fmla="*/ 18 h 42"/>
                <a:gd name="T38" fmla="*/ 36 w 44"/>
                <a:gd name="T39" fmla="*/ 18 h 42"/>
                <a:gd name="T40" fmla="*/ 36 w 44"/>
                <a:gd name="T41" fmla="*/ 22 h 42"/>
                <a:gd name="T42" fmla="*/ 34 w 44"/>
                <a:gd name="T43" fmla="*/ 28 h 42"/>
                <a:gd name="T44" fmla="*/ 34 w 44"/>
                <a:gd name="T45" fmla="*/ 28 h 42"/>
                <a:gd name="T46" fmla="*/ 30 w 44"/>
                <a:gd name="T47" fmla="*/ 32 h 42"/>
                <a:gd name="T48" fmla="*/ 26 w 44"/>
                <a:gd name="T49" fmla="*/ 34 h 42"/>
                <a:gd name="T50" fmla="*/ 20 w 44"/>
                <a:gd name="T51" fmla="*/ 34 h 42"/>
                <a:gd name="T52" fmla="*/ 16 w 44"/>
                <a:gd name="T53" fmla="*/ 34 h 42"/>
                <a:gd name="T54" fmla="*/ 16 w 44"/>
                <a:gd name="T55" fmla="*/ 34 h 42"/>
                <a:gd name="T56" fmla="*/ 16 w 44"/>
                <a:gd name="T57" fmla="*/ 0 h 42"/>
                <a:gd name="T58" fmla="*/ 16 w 44"/>
                <a:gd name="T59" fmla="*/ 0 h 42"/>
                <a:gd name="T60" fmla="*/ 10 w 44"/>
                <a:gd name="T61" fmla="*/ 4 h 42"/>
                <a:gd name="T62" fmla="*/ 4 w 44"/>
                <a:gd name="T63" fmla="*/ 10 h 42"/>
                <a:gd name="T64" fmla="*/ 4 w 44"/>
                <a:gd name="T65" fmla="*/ 10 h 42"/>
                <a:gd name="T66" fmla="*/ 2 w 44"/>
                <a:gd name="T67" fmla="*/ 16 h 42"/>
                <a:gd name="T68" fmla="*/ 0 w 44"/>
                <a:gd name="T69" fmla="*/ 20 h 42"/>
                <a:gd name="T70" fmla="*/ 0 w 44"/>
                <a:gd name="T71" fmla="*/ 20 h 42"/>
                <a:gd name="T72" fmla="*/ 2 w 44"/>
                <a:gd name="T73" fmla="*/ 26 h 42"/>
                <a:gd name="T74" fmla="*/ 4 w 44"/>
                <a:gd name="T75" fmla="*/ 32 h 42"/>
                <a:gd name="T76" fmla="*/ 6 w 44"/>
                <a:gd name="T77" fmla="*/ 36 h 42"/>
                <a:gd name="T78" fmla="*/ 12 w 44"/>
                <a:gd name="T79" fmla="*/ 40 h 42"/>
                <a:gd name="T80" fmla="*/ 12 w 44"/>
                <a:gd name="T81" fmla="*/ 40 h 42"/>
                <a:gd name="T82" fmla="*/ 20 w 44"/>
                <a:gd name="T83" fmla="*/ 42 h 42"/>
                <a:gd name="T84" fmla="*/ 28 w 44"/>
                <a:gd name="T85" fmla="*/ 42 h 42"/>
                <a:gd name="T86" fmla="*/ 36 w 44"/>
                <a:gd name="T87" fmla="*/ 38 h 42"/>
                <a:gd name="T88" fmla="*/ 42 w 44"/>
                <a:gd name="T89" fmla="*/ 32 h 42"/>
                <a:gd name="T90" fmla="*/ 42 w 44"/>
                <a:gd name="T91" fmla="*/ 32 h 42"/>
                <a:gd name="T92" fmla="*/ 44 w 44"/>
                <a:gd name="T93" fmla="*/ 24 h 42"/>
                <a:gd name="T94" fmla="*/ 44 w 44"/>
                <a:gd name="T95" fmla="*/ 16 h 42"/>
                <a:gd name="T96" fmla="*/ 44 w 44"/>
                <a:gd name="T97" fmla="*/ 16 h 42"/>
                <a:gd name="T98" fmla="*/ 40 w 44"/>
                <a:gd name="T99" fmla="*/ 8 h 42"/>
                <a:gd name="T100" fmla="*/ 34 w 44"/>
                <a:gd name="T101" fmla="*/ 2 h 42"/>
                <a:gd name="T102" fmla="*/ 34 w 44"/>
                <a:gd name="T103" fmla="*/ 2 h 42"/>
                <a:gd name="T104" fmla="*/ 26 w 44"/>
                <a:gd name="T105" fmla="*/ 0 h 42"/>
                <a:gd name="T106" fmla="*/ 16 w 44"/>
                <a:gd name="T107" fmla="*/ 0 h 42"/>
                <a:gd name="T108" fmla="*/ 16 w 44"/>
                <a:gd name="T109" fmla="*/ 0 h 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4"/>
                <a:gd name="T166" fmla="*/ 0 h 42"/>
                <a:gd name="T167" fmla="*/ 44 w 44"/>
                <a:gd name="T168" fmla="*/ 42 h 4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4" h="42">
                  <a:moveTo>
                    <a:pt x="12" y="40"/>
                  </a:moveTo>
                  <a:lnTo>
                    <a:pt x="12" y="40"/>
                  </a:lnTo>
                  <a:close/>
                  <a:moveTo>
                    <a:pt x="16" y="34"/>
                  </a:moveTo>
                  <a:lnTo>
                    <a:pt x="16" y="34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24" y="8"/>
                  </a:lnTo>
                  <a:lnTo>
                    <a:pt x="30" y="8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30" y="32"/>
                  </a:lnTo>
                  <a:lnTo>
                    <a:pt x="26" y="34"/>
                  </a:lnTo>
                  <a:lnTo>
                    <a:pt x="20" y="34"/>
                  </a:lnTo>
                  <a:lnTo>
                    <a:pt x="16" y="34"/>
                  </a:lnTo>
                  <a:close/>
                  <a:moveTo>
                    <a:pt x="16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2"/>
                  </a:lnTo>
                  <a:lnTo>
                    <a:pt x="36" y="38"/>
                  </a:lnTo>
                  <a:lnTo>
                    <a:pt x="42" y="32"/>
                  </a:lnTo>
                  <a:lnTo>
                    <a:pt x="44" y="24"/>
                  </a:lnTo>
                  <a:lnTo>
                    <a:pt x="44" y="16"/>
                  </a:lnTo>
                  <a:lnTo>
                    <a:pt x="40" y="8"/>
                  </a:lnTo>
                  <a:lnTo>
                    <a:pt x="34" y="2"/>
                  </a:lnTo>
                  <a:lnTo>
                    <a:pt x="2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0" name="Freeform 790"/>
            <p:cNvSpPr>
              <a:spLocks noEditPoints="1"/>
            </p:cNvSpPr>
            <p:nvPr/>
          </p:nvSpPr>
          <p:spPr bwMode="auto">
            <a:xfrm>
              <a:off x="4908" y="1878"/>
              <a:ext cx="44" cy="42"/>
            </a:xfrm>
            <a:custGeom>
              <a:avLst/>
              <a:gdLst>
                <a:gd name="T0" fmla="*/ 8 w 44"/>
                <a:gd name="T1" fmla="*/ 24 h 42"/>
                <a:gd name="T2" fmla="*/ 8 w 44"/>
                <a:gd name="T3" fmla="*/ 24 h 42"/>
                <a:gd name="T4" fmla="*/ 8 w 44"/>
                <a:gd name="T5" fmla="*/ 20 h 42"/>
                <a:gd name="T6" fmla="*/ 8 w 44"/>
                <a:gd name="T7" fmla="*/ 20 h 42"/>
                <a:gd name="T8" fmla="*/ 10 w 44"/>
                <a:gd name="T9" fmla="*/ 14 h 42"/>
                <a:gd name="T10" fmla="*/ 10 w 44"/>
                <a:gd name="T11" fmla="*/ 14 h 42"/>
                <a:gd name="T12" fmla="*/ 14 w 44"/>
                <a:gd name="T13" fmla="*/ 10 h 42"/>
                <a:gd name="T14" fmla="*/ 18 w 44"/>
                <a:gd name="T15" fmla="*/ 8 h 42"/>
                <a:gd name="T16" fmla="*/ 24 w 44"/>
                <a:gd name="T17" fmla="*/ 8 h 42"/>
                <a:gd name="T18" fmla="*/ 30 w 44"/>
                <a:gd name="T19" fmla="*/ 8 h 42"/>
                <a:gd name="T20" fmla="*/ 30 w 44"/>
                <a:gd name="T21" fmla="*/ 8 h 42"/>
                <a:gd name="T22" fmla="*/ 34 w 44"/>
                <a:gd name="T23" fmla="*/ 12 h 42"/>
                <a:gd name="T24" fmla="*/ 36 w 44"/>
                <a:gd name="T25" fmla="*/ 18 h 42"/>
                <a:gd name="T26" fmla="*/ 36 w 44"/>
                <a:gd name="T27" fmla="*/ 22 h 42"/>
                <a:gd name="T28" fmla="*/ 34 w 44"/>
                <a:gd name="T29" fmla="*/ 28 h 42"/>
                <a:gd name="T30" fmla="*/ 34 w 44"/>
                <a:gd name="T31" fmla="*/ 28 h 42"/>
                <a:gd name="T32" fmla="*/ 30 w 44"/>
                <a:gd name="T33" fmla="*/ 32 h 42"/>
                <a:gd name="T34" fmla="*/ 26 w 44"/>
                <a:gd name="T35" fmla="*/ 34 h 42"/>
                <a:gd name="T36" fmla="*/ 20 w 44"/>
                <a:gd name="T37" fmla="*/ 34 h 42"/>
                <a:gd name="T38" fmla="*/ 16 w 44"/>
                <a:gd name="T39" fmla="*/ 34 h 42"/>
                <a:gd name="T40" fmla="*/ 16 w 44"/>
                <a:gd name="T41" fmla="*/ 34 h 42"/>
                <a:gd name="T42" fmla="*/ 10 w 44"/>
                <a:gd name="T43" fmla="*/ 30 h 42"/>
                <a:gd name="T44" fmla="*/ 8 w 44"/>
                <a:gd name="T45" fmla="*/ 24 h 42"/>
                <a:gd name="T46" fmla="*/ 8 w 44"/>
                <a:gd name="T47" fmla="*/ 24 h 42"/>
                <a:gd name="T48" fmla="*/ 4 w 44"/>
                <a:gd name="T49" fmla="*/ 10 h 42"/>
                <a:gd name="T50" fmla="*/ 4 w 44"/>
                <a:gd name="T51" fmla="*/ 10 h 42"/>
                <a:gd name="T52" fmla="*/ 0 w 44"/>
                <a:gd name="T53" fmla="*/ 18 h 42"/>
                <a:gd name="T54" fmla="*/ 0 w 44"/>
                <a:gd name="T55" fmla="*/ 26 h 42"/>
                <a:gd name="T56" fmla="*/ 0 w 44"/>
                <a:gd name="T57" fmla="*/ 26 h 42"/>
                <a:gd name="T58" fmla="*/ 4 w 44"/>
                <a:gd name="T59" fmla="*/ 34 h 42"/>
                <a:gd name="T60" fmla="*/ 12 w 44"/>
                <a:gd name="T61" fmla="*/ 40 h 42"/>
                <a:gd name="T62" fmla="*/ 12 w 44"/>
                <a:gd name="T63" fmla="*/ 40 h 42"/>
                <a:gd name="T64" fmla="*/ 12 w 44"/>
                <a:gd name="T65" fmla="*/ 40 h 42"/>
                <a:gd name="T66" fmla="*/ 20 w 44"/>
                <a:gd name="T67" fmla="*/ 42 h 42"/>
                <a:gd name="T68" fmla="*/ 28 w 44"/>
                <a:gd name="T69" fmla="*/ 42 h 42"/>
                <a:gd name="T70" fmla="*/ 36 w 44"/>
                <a:gd name="T71" fmla="*/ 38 h 42"/>
                <a:gd name="T72" fmla="*/ 42 w 44"/>
                <a:gd name="T73" fmla="*/ 32 h 42"/>
                <a:gd name="T74" fmla="*/ 42 w 44"/>
                <a:gd name="T75" fmla="*/ 32 h 42"/>
                <a:gd name="T76" fmla="*/ 44 w 44"/>
                <a:gd name="T77" fmla="*/ 24 h 42"/>
                <a:gd name="T78" fmla="*/ 44 w 44"/>
                <a:gd name="T79" fmla="*/ 16 h 42"/>
                <a:gd name="T80" fmla="*/ 40 w 44"/>
                <a:gd name="T81" fmla="*/ 8 h 42"/>
                <a:gd name="T82" fmla="*/ 34 w 44"/>
                <a:gd name="T83" fmla="*/ 2 h 42"/>
                <a:gd name="T84" fmla="*/ 34 w 44"/>
                <a:gd name="T85" fmla="*/ 2 h 42"/>
                <a:gd name="T86" fmla="*/ 24 w 44"/>
                <a:gd name="T87" fmla="*/ 0 h 42"/>
                <a:gd name="T88" fmla="*/ 16 w 44"/>
                <a:gd name="T89" fmla="*/ 0 h 42"/>
                <a:gd name="T90" fmla="*/ 8 w 44"/>
                <a:gd name="T91" fmla="*/ 4 h 42"/>
                <a:gd name="T92" fmla="*/ 4 w 44"/>
                <a:gd name="T93" fmla="*/ 10 h 42"/>
                <a:gd name="T94" fmla="*/ 4 w 44"/>
                <a:gd name="T95" fmla="*/ 10 h 4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"/>
                <a:gd name="T145" fmla="*/ 0 h 42"/>
                <a:gd name="T146" fmla="*/ 44 w 44"/>
                <a:gd name="T147" fmla="*/ 42 h 4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" h="42">
                  <a:moveTo>
                    <a:pt x="8" y="24"/>
                  </a:moveTo>
                  <a:lnTo>
                    <a:pt x="8" y="24"/>
                  </a:lnTo>
                  <a:lnTo>
                    <a:pt x="8" y="20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24" y="8"/>
                  </a:lnTo>
                  <a:lnTo>
                    <a:pt x="30" y="8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30" y="32"/>
                  </a:lnTo>
                  <a:lnTo>
                    <a:pt x="26" y="34"/>
                  </a:lnTo>
                  <a:lnTo>
                    <a:pt x="20" y="34"/>
                  </a:lnTo>
                  <a:lnTo>
                    <a:pt x="16" y="34"/>
                  </a:lnTo>
                  <a:lnTo>
                    <a:pt x="10" y="30"/>
                  </a:lnTo>
                  <a:lnTo>
                    <a:pt x="8" y="24"/>
                  </a:lnTo>
                  <a:close/>
                  <a:moveTo>
                    <a:pt x="4" y="10"/>
                  </a:moveTo>
                  <a:lnTo>
                    <a:pt x="4" y="10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4" y="34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2"/>
                  </a:lnTo>
                  <a:lnTo>
                    <a:pt x="36" y="38"/>
                  </a:lnTo>
                  <a:lnTo>
                    <a:pt x="42" y="32"/>
                  </a:lnTo>
                  <a:lnTo>
                    <a:pt x="44" y="24"/>
                  </a:lnTo>
                  <a:lnTo>
                    <a:pt x="44" y="16"/>
                  </a:lnTo>
                  <a:lnTo>
                    <a:pt x="40" y="8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4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1" name="Freeform 791"/>
            <p:cNvSpPr>
              <a:spLocks noEditPoints="1"/>
            </p:cNvSpPr>
            <p:nvPr/>
          </p:nvSpPr>
          <p:spPr bwMode="auto">
            <a:xfrm>
              <a:off x="5376" y="2344"/>
              <a:ext cx="44" cy="44"/>
            </a:xfrm>
            <a:custGeom>
              <a:avLst/>
              <a:gdLst>
                <a:gd name="T0" fmla="*/ 2 w 44"/>
                <a:gd name="T1" fmla="*/ 34 h 44"/>
                <a:gd name="T2" fmla="*/ 2 w 44"/>
                <a:gd name="T3" fmla="*/ 34 h 44"/>
                <a:gd name="T4" fmla="*/ 2 w 44"/>
                <a:gd name="T5" fmla="*/ 34 h 44"/>
                <a:gd name="T6" fmla="*/ 10 w 44"/>
                <a:gd name="T7" fmla="*/ 30 h 44"/>
                <a:gd name="T8" fmla="*/ 10 w 44"/>
                <a:gd name="T9" fmla="*/ 30 h 44"/>
                <a:gd name="T10" fmla="*/ 10 w 44"/>
                <a:gd name="T11" fmla="*/ 30 h 44"/>
                <a:gd name="T12" fmla="*/ 8 w 44"/>
                <a:gd name="T13" fmla="*/ 24 h 44"/>
                <a:gd name="T14" fmla="*/ 8 w 44"/>
                <a:gd name="T15" fmla="*/ 18 h 44"/>
                <a:gd name="T16" fmla="*/ 10 w 44"/>
                <a:gd name="T17" fmla="*/ 14 h 44"/>
                <a:gd name="T18" fmla="*/ 14 w 44"/>
                <a:gd name="T19" fmla="*/ 10 h 44"/>
                <a:gd name="T20" fmla="*/ 14 w 44"/>
                <a:gd name="T21" fmla="*/ 10 h 44"/>
                <a:gd name="T22" fmla="*/ 20 w 44"/>
                <a:gd name="T23" fmla="*/ 8 h 44"/>
                <a:gd name="T24" fmla="*/ 24 w 44"/>
                <a:gd name="T25" fmla="*/ 8 h 44"/>
                <a:gd name="T26" fmla="*/ 24 w 44"/>
                <a:gd name="T27" fmla="*/ 8 h 44"/>
                <a:gd name="T28" fmla="*/ 30 w 44"/>
                <a:gd name="T29" fmla="*/ 12 h 44"/>
                <a:gd name="T30" fmla="*/ 34 w 44"/>
                <a:gd name="T31" fmla="*/ 16 h 44"/>
                <a:gd name="T32" fmla="*/ 34 w 44"/>
                <a:gd name="T33" fmla="*/ 16 h 44"/>
                <a:gd name="T34" fmla="*/ 36 w 44"/>
                <a:gd name="T35" fmla="*/ 20 h 44"/>
                <a:gd name="T36" fmla="*/ 34 w 44"/>
                <a:gd name="T37" fmla="*/ 26 h 44"/>
                <a:gd name="T38" fmla="*/ 34 w 44"/>
                <a:gd name="T39" fmla="*/ 26 h 44"/>
                <a:gd name="T40" fmla="*/ 32 w 44"/>
                <a:gd name="T41" fmla="*/ 30 h 44"/>
                <a:gd name="T42" fmla="*/ 28 w 44"/>
                <a:gd name="T43" fmla="*/ 34 h 44"/>
                <a:gd name="T44" fmla="*/ 28 w 44"/>
                <a:gd name="T45" fmla="*/ 34 h 44"/>
                <a:gd name="T46" fmla="*/ 22 w 44"/>
                <a:gd name="T47" fmla="*/ 36 h 44"/>
                <a:gd name="T48" fmla="*/ 18 w 44"/>
                <a:gd name="T49" fmla="*/ 36 h 44"/>
                <a:gd name="T50" fmla="*/ 12 w 44"/>
                <a:gd name="T51" fmla="*/ 34 h 44"/>
                <a:gd name="T52" fmla="*/ 10 w 44"/>
                <a:gd name="T53" fmla="*/ 30 h 44"/>
                <a:gd name="T54" fmla="*/ 10 w 44"/>
                <a:gd name="T55" fmla="*/ 30 h 44"/>
                <a:gd name="T56" fmla="*/ 10 w 44"/>
                <a:gd name="T57" fmla="*/ 4 h 44"/>
                <a:gd name="T58" fmla="*/ 10 w 44"/>
                <a:gd name="T59" fmla="*/ 4 h 44"/>
                <a:gd name="T60" fmla="*/ 6 w 44"/>
                <a:gd name="T61" fmla="*/ 6 h 44"/>
                <a:gd name="T62" fmla="*/ 2 w 44"/>
                <a:gd name="T63" fmla="*/ 12 h 44"/>
                <a:gd name="T64" fmla="*/ 0 w 44"/>
                <a:gd name="T65" fmla="*/ 16 h 44"/>
                <a:gd name="T66" fmla="*/ 0 w 44"/>
                <a:gd name="T67" fmla="*/ 22 h 44"/>
                <a:gd name="T68" fmla="*/ 0 w 44"/>
                <a:gd name="T69" fmla="*/ 22 h 44"/>
                <a:gd name="T70" fmla="*/ 0 w 44"/>
                <a:gd name="T71" fmla="*/ 28 h 44"/>
                <a:gd name="T72" fmla="*/ 2 w 44"/>
                <a:gd name="T73" fmla="*/ 34 h 44"/>
                <a:gd name="T74" fmla="*/ 2 w 44"/>
                <a:gd name="T75" fmla="*/ 34 h 44"/>
                <a:gd name="T76" fmla="*/ 8 w 44"/>
                <a:gd name="T77" fmla="*/ 40 h 44"/>
                <a:gd name="T78" fmla="*/ 16 w 44"/>
                <a:gd name="T79" fmla="*/ 44 h 44"/>
                <a:gd name="T80" fmla="*/ 24 w 44"/>
                <a:gd name="T81" fmla="*/ 44 h 44"/>
                <a:gd name="T82" fmla="*/ 32 w 44"/>
                <a:gd name="T83" fmla="*/ 42 h 44"/>
                <a:gd name="T84" fmla="*/ 32 w 44"/>
                <a:gd name="T85" fmla="*/ 42 h 44"/>
                <a:gd name="T86" fmla="*/ 38 w 44"/>
                <a:gd name="T87" fmla="*/ 36 h 44"/>
                <a:gd name="T88" fmla="*/ 42 w 44"/>
                <a:gd name="T89" fmla="*/ 28 h 44"/>
                <a:gd name="T90" fmla="*/ 42 w 44"/>
                <a:gd name="T91" fmla="*/ 28 h 44"/>
                <a:gd name="T92" fmla="*/ 44 w 44"/>
                <a:gd name="T93" fmla="*/ 20 h 44"/>
                <a:gd name="T94" fmla="*/ 40 w 44"/>
                <a:gd name="T95" fmla="*/ 12 h 44"/>
                <a:gd name="T96" fmla="*/ 40 w 44"/>
                <a:gd name="T97" fmla="*/ 12 h 44"/>
                <a:gd name="T98" fmla="*/ 34 w 44"/>
                <a:gd name="T99" fmla="*/ 4 h 44"/>
                <a:gd name="T100" fmla="*/ 26 w 44"/>
                <a:gd name="T101" fmla="*/ 0 h 44"/>
                <a:gd name="T102" fmla="*/ 26 w 44"/>
                <a:gd name="T103" fmla="*/ 0 h 44"/>
                <a:gd name="T104" fmla="*/ 18 w 44"/>
                <a:gd name="T105" fmla="*/ 0 h 44"/>
                <a:gd name="T106" fmla="*/ 10 w 44"/>
                <a:gd name="T107" fmla="*/ 4 h 44"/>
                <a:gd name="T108" fmla="*/ 10 w 44"/>
                <a:gd name="T109" fmla="*/ 4 h 4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4"/>
                <a:gd name="T166" fmla="*/ 0 h 44"/>
                <a:gd name="T167" fmla="*/ 44 w 44"/>
                <a:gd name="T168" fmla="*/ 44 h 4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4" h="44">
                  <a:moveTo>
                    <a:pt x="2" y="34"/>
                  </a:moveTo>
                  <a:lnTo>
                    <a:pt x="2" y="34"/>
                  </a:lnTo>
                  <a:close/>
                  <a:moveTo>
                    <a:pt x="10" y="30"/>
                  </a:moveTo>
                  <a:lnTo>
                    <a:pt x="10" y="30"/>
                  </a:lnTo>
                  <a:lnTo>
                    <a:pt x="8" y="24"/>
                  </a:lnTo>
                  <a:lnTo>
                    <a:pt x="8" y="18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36" y="20"/>
                  </a:lnTo>
                  <a:lnTo>
                    <a:pt x="34" y="26"/>
                  </a:lnTo>
                  <a:lnTo>
                    <a:pt x="32" y="30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2" y="34"/>
                  </a:lnTo>
                  <a:lnTo>
                    <a:pt x="10" y="30"/>
                  </a:lnTo>
                  <a:close/>
                  <a:moveTo>
                    <a:pt x="10" y="4"/>
                  </a:moveTo>
                  <a:lnTo>
                    <a:pt x="10" y="4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8" y="40"/>
                  </a:lnTo>
                  <a:lnTo>
                    <a:pt x="16" y="44"/>
                  </a:lnTo>
                  <a:lnTo>
                    <a:pt x="24" y="44"/>
                  </a:lnTo>
                  <a:lnTo>
                    <a:pt x="32" y="42"/>
                  </a:lnTo>
                  <a:lnTo>
                    <a:pt x="38" y="36"/>
                  </a:lnTo>
                  <a:lnTo>
                    <a:pt x="42" y="28"/>
                  </a:lnTo>
                  <a:lnTo>
                    <a:pt x="44" y="20"/>
                  </a:lnTo>
                  <a:lnTo>
                    <a:pt x="40" y="12"/>
                  </a:lnTo>
                  <a:lnTo>
                    <a:pt x="34" y="4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2" name="Freeform 792"/>
            <p:cNvSpPr>
              <a:spLocks noEditPoints="1"/>
            </p:cNvSpPr>
            <p:nvPr/>
          </p:nvSpPr>
          <p:spPr bwMode="auto">
            <a:xfrm>
              <a:off x="5034" y="1752"/>
              <a:ext cx="44" cy="44"/>
            </a:xfrm>
            <a:custGeom>
              <a:avLst/>
              <a:gdLst>
                <a:gd name="T0" fmla="*/ 8 w 44"/>
                <a:gd name="T1" fmla="*/ 22 h 44"/>
                <a:gd name="T2" fmla="*/ 8 w 44"/>
                <a:gd name="T3" fmla="*/ 22 h 44"/>
                <a:gd name="T4" fmla="*/ 8 w 44"/>
                <a:gd name="T5" fmla="*/ 18 h 44"/>
                <a:gd name="T6" fmla="*/ 8 w 44"/>
                <a:gd name="T7" fmla="*/ 18 h 44"/>
                <a:gd name="T8" fmla="*/ 10 w 44"/>
                <a:gd name="T9" fmla="*/ 14 h 44"/>
                <a:gd name="T10" fmla="*/ 14 w 44"/>
                <a:gd name="T11" fmla="*/ 10 h 44"/>
                <a:gd name="T12" fmla="*/ 14 w 44"/>
                <a:gd name="T13" fmla="*/ 10 h 44"/>
                <a:gd name="T14" fmla="*/ 20 w 44"/>
                <a:gd name="T15" fmla="*/ 8 h 44"/>
                <a:gd name="T16" fmla="*/ 24 w 44"/>
                <a:gd name="T17" fmla="*/ 8 h 44"/>
                <a:gd name="T18" fmla="*/ 30 w 44"/>
                <a:gd name="T19" fmla="*/ 10 h 44"/>
                <a:gd name="T20" fmla="*/ 34 w 44"/>
                <a:gd name="T21" fmla="*/ 14 h 44"/>
                <a:gd name="T22" fmla="*/ 34 w 44"/>
                <a:gd name="T23" fmla="*/ 14 h 44"/>
                <a:gd name="T24" fmla="*/ 36 w 44"/>
                <a:gd name="T25" fmla="*/ 20 h 44"/>
                <a:gd name="T26" fmla="*/ 34 w 44"/>
                <a:gd name="T27" fmla="*/ 26 h 44"/>
                <a:gd name="T28" fmla="*/ 32 w 44"/>
                <a:gd name="T29" fmla="*/ 30 h 44"/>
                <a:gd name="T30" fmla="*/ 28 w 44"/>
                <a:gd name="T31" fmla="*/ 34 h 44"/>
                <a:gd name="T32" fmla="*/ 28 w 44"/>
                <a:gd name="T33" fmla="*/ 34 h 44"/>
                <a:gd name="T34" fmla="*/ 22 w 44"/>
                <a:gd name="T35" fmla="*/ 36 h 44"/>
                <a:gd name="T36" fmla="*/ 18 w 44"/>
                <a:gd name="T37" fmla="*/ 36 h 44"/>
                <a:gd name="T38" fmla="*/ 12 w 44"/>
                <a:gd name="T39" fmla="*/ 32 h 44"/>
                <a:gd name="T40" fmla="*/ 10 w 44"/>
                <a:gd name="T41" fmla="*/ 28 h 44"/>
                <a:gd name="T42" fmla="*/ 10 w 44"/>
                <a:gd name="T43" fmla="*/ 28 h 44"/>
                <a:gd name="T44" fmla="*/ 8 w 44"/>
                <a:gd name="T45" fmla="*/ 22 h 44"/>
                <a:gd name="T46" fmla="*/ 8 w 44"/>
                <a:gd name="T47" fmla="*/ 22 h 44"/>
                <a:gd name="T48" fmla="*/ 10 w 44"/>
                <a:gd name="T49" fmla="*/ 2 h 44"/>
                <a:gd name="T50" fmla="*/ 10 w 44"/>
                <a:gd name="T51" fmla="*/ 2 h 44"/>
                <a:gd name="T52" fmla="*/ 4 w 44"/>
                <a:gd name="T53" fmla="*/ 8 h 44"/>
                <a:gd name="T54" fmla="*/ 0 w 44"/>
                <a:gd name="T55" fmla="*/ 16 h 44"/>
                <a:gd name="T56" fmla="*/ 0 w 44"/>
                <a:gd name="T57" fmla="*/ 16 h 44"/>
                <a:gd name="T58" fmla="*/ 0 w 44"/>
                <a:gd name="T59" fmla="*/ 24 h 44"/>
                <a:gd name="T60" fmla="*/ 2 w 44"/>
                <a:gd name="T61" fmla="*/ 32 h 44"/>
                <a:gd name="T62" fmla="*/ 2 w 44"/>
                <a:gd name="T63" fmla="*/ 32 h 44"/>
                <a:gd name="T64" fmla="*/ 2 w 44"/>
                <a:gd name="T65" fmla="*/ 32 h 44"/>
                <a:gd name="T66" fmla="*/ 8 w 44"/>
                <a:gd name="T67" fmla="*/ 40 h 44"/>
                <a:gd name="T68" fmla="*/ 16 w 44"/>
                <a:gd name="T69" fmla="*/ 44 h 44"/>
                <a:gd name="T70" fmla="*/ 24 w 44"/>
                <a:gd name="T71" fmla="*/ 44 h 44"/>
                <a:gd name="T72" fmla="*/ 32 w 44"/>
                <a:gd name="T73" fmla="*/ 40 h 44"/>
                <a:gd name="T74" fmla="*/ 32 w 44"/>
                <a:gd name="T75" fmla="*/ 40 h 44"/>
                <a:gd name="T76" fmla="*/ 38 w 44"/>
                <a:gd name="T77" fmla="*/ 36 h 44"/>
                <a:gd name="T78" fmla="*/ 42 w 44"/>
                <a:gd name="T79" fmla="*/ 28 h 44"/>
                <a:gd name="T80" fmla="*/ 44 w 44"/>
                <a:gd name="T81" fmla="*/ 20 h 44"/>
                <a:gd name="T82" fmla="*/ 40 w 44"/>
                <a:gd name="T83" fmla="*/ 10 h 44"/>
                <a:gd name="T84" fmla="*/ 40 w 44"/>
                <a:gd name="T85" fmla="*/ 10 h 44"/>
                <a:gd name="T86" fmla="*/ 34 w 44"/>
                <a:gd name="T87" fmla="*/ 4 h 44"/>
                <a:gd name="T88" fmla="*/ 26 w 44"/>
                <a:gd name="T89" fmla="*/ 0 h 44"/>
                <a:gd name="T90" fmla="*/ 18 w 44"/>
                <a:gd name="T91" fmla="*/ 0 h 44"/>
                <a:gd name="T92" fmla="*/ 10 w 44"/>
                <a:gd name="T93" fmla="*/ 2 h 44"/>
                <a:gd name="T94" fmla="*/ 10 w 44"/>
                <a:gd name="T95" fmla="*/ 2 h 4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"/>
                <a:gd name="T145" fmla="*/ 0 h 44"/>
                <a:gd name="T146" fmla="*/ 44 w 44"/>
                <a:gd name="T147" fmla="*/ 44 h 4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" h="44">
                  <a:moveTo>
                    <a:pt x="8" y="22"/>
                  </a:moveTo>
                  <a:lnTo>
                    <a:pt x="8" y="22"/>
                  </a:lnTo>
                  <a:lnTo>
                    <a:pt x="8" y="18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34" y="26"/>
                  </a:lnTo>
                  <a:lnTo>
                    <a:pt x="32" y="30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close/>
                  <a:moveTo>
                    <a:pt x="10" y="2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8" y="40"/>
                  </a:lnTo>
                  <a:lnTo>
                    <a:pt x="16" y="44"/>
                  </a:lnTo>
                  <a:lnTo>
                    <a:pt x="24" y="44"/>
                  </a:lnTo>
                  <a:lnTo>
                    <a:pt x="32" y="40"/>
                  </a:lnTo>
                  <a:lnTo>
                    <a:pt x="38" y="36"/>
                  </a:lnTo>
                  <a:lnTo>
                    <a:pt x="42" y="28"/>
                  </a:lnTo>
                  <a:lnTo>
                    <a:pt x="44" y="20"/>
                  </a:lnTo>
                  <a:lnTo>
                    <a:pt x="40" y="10"/>
                  </a:lnTo>
                  <a:lnTo>
                    <a:pt x="34" y="4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3" name="Freeform 793"/>
            <p:cNvSpPr>
              <a:spLocks/>
            </p:cNvSpPr>
            <p:nvPr/>
          </p:nvSpPr>
          <p:spPr bwMode="auto">
            <a:xfrm>
              <a:off x="5212" y="1726"/>
              <a:ext cx="28" cy="16"/>
            </a:xfrm>
            <a:custGeom>
              <a:avLst/>
              <a:gdLst>
                <a:gd name="T0" fmla="*/ 14 w 28"/>
                <a:gd name="T1" fmla="*/ 12 h 16"/>
                <a:gd name="T2" fmla="*/ 14 w 28"/>
                <a:gd name="T3" fmla="*/ 12 h 16"/>
                <a:gd name="T4" fmla="*/ 8 w 28"/>
                <a:gd name="T5" fmla="*/ 10 h 16"/>
                <a:gd name="T6" fmla="*/ 4 w 28"/>
                <a:gd name="T7" fmla="*/ 8 h 16"/>
                <a:gd name="T8" fmla="*/ 4 w 28"/>
                <a:gd name="T9" fmla="*/ 8 h 16"/>
                <a:gd name="T10" fmla="*/ 2 w 28"/>
                <a:gd name="T11" fmla="*/ 4 h 16"/>
                <a:gd name="T12" fmla="*/ 0 w 28"/>
                <a:gd name="T13" fmla="*/ 0 h 16"/>
                <a:gd name="T14" fmla="*/ 0 w 28"/>
                <a:gd name="T15" fmla="*/ 0 h 16"/>
                <a:gd name="T16" fmla="*/ 0 w 28"/>
                <a:gd name="T17" fmla="*/ 2 h 16"/>
                <a:gd name="T18" fmla="*/ 0 w 28"/>
                <a:gd name="T19" fmla="*/ 2 h 16"/>
                <a:gd name="T20" fmla="*/ 2 w 28"/>
                <a:gd name="T21" fmla="*/ 8 h 16"/>
                <a:gd name="T22" fmla="*/ 4 w 28"/>
                <a:gd name="T23" fmla="*/ 12 h 16"/>
                <a:gd name="T24" fmla="*/ 4 w 28"/>
                <a:gd name="T25" fmla="*/ 12 h 16"/>
                <a:gd name="T26" fmla="*/ 8 w 28"/>
                <a:gd name="T27" fmla="*/ 14 h 16"/>
                <a:gd name="T28" fmla="*/ 14 w 28"/>
                <a:gd name="T29" fmla="*/ 16 h 16"/>
                <a:gd name="T30" fmla="*/ 14 w 28"/>
                <a:gd name="T31" fmla="*/ 16 h 16"/>
                <a:gd name="T32" fmla="*/ 20 w 28"/>
                <a:gd name="T33" fmla="*/ 14 h 16"/>
                <a:gd name="T34" fmla="*/ 24 w 28"/>
                <a:gd name="T35" fmla="*/ 12 h 16"/>
                <a:gd name="T36" fmla="*/ 24 w 28"/>
                <a:gd name="T37" fmla="*/ 12 h 16"/>
                <a:gd name="T38" fmla="*/ 28 w 28"/>
                <a:gd name="T39" fmla="*/ 8 h 16"/>
                <a:gd name="T40" fmla="*/ 28 w 28"/>
                <a:gd name="T41" fmla="*/ 2 h 16"/>
                <a:gd name="T42" fmla="*/ 28 w 28"/>
                <a:gd name="T43" fmla="*/ 2 h 16"/>
                <a:gd name="T44" fmla="*/ 28 w 28"/>
                <a:gd name="T45" fmla="*/ 2 h 16"/>
                <a:gd name="T46" fmla="*/ 28 w 28"/>
                <a:gd name="T47" fmla="*/ 0 h 16"/>
                <a:gd name="T48" fmla="*/ 28 w 28"/>
                <a:gd name="T49" fmla="*/ 0 h 16"/>
                <a:gd name="T50" fmla="*/ 26 w 28"/>
                <a:gd name="T51" fmla="*/ 4 h 16"/>
                <a:gd name="T52" fmla="*/ 24 w 28"/>
                <a:gd name="T53" fmla="*/ 8 h 16"/>
                <a:gd name="T54" fmla="*/ 24 w 28"/>
                <a:gd name="T55" fmla="*/ 8 h 16"/>
                <a:gd name="T56" fmla="*/ 20 w 28"/>
                <a:gd name="T57" fmla="*/ 10 h 16"/>
                <a:gd name="T58" fmla="*/ 14 w 28"/>
                <a:gd name="T59" fmla="*/ 12 h 16"/>
                <a:gd name="T60" fmla="*/ 14 w 28"/>
                <a:gd name="T61" fmla="*/ 12 h 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8"/>
                <a:gd name="T94" fmla="*/ 0 h 16"/>
                <a:gd name="T95" fmla="*/ 28 w 28"/>
                <a:gd name="T96" fmla="*/ 16 h 1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8" h="16">
                  <a:moveTo>
                    <a:pt x="14" y="12"/>
                  </a:moveTo>
                  <a:lnTo>
                    <a:pt x="14" y="12"/>
                  </a:lnTo>
                  <a:lnTo>
                    <a:pt x="8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8" y="8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20" y="10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4" name="Freeform 794"/>
            <p:cNvSpPr>
              <a:spLocks/>
            </p:cNvSpPr>
            <p:nvPr/>
          </p:nvSpPr>
          <p:spPr bwMode="auto">
            <a:xfrm>
              <a:off x="5212" y="2410"/>
              <a:ext cx="28" cy="16"/>
            </a:xfrm>
            <a:custGeom>
              <a:avLst/>
              <a:gdLst>
                <a:gd name="T0" fmla="*/ 14 w 28"/>
                <a:gd name="T1" fmla="*/ 12 h 16"/>
                <a:gd name="T2" fmla="*/ 14 w 28"/>
                <a:gd name="T3" fmla="*/ 12 h 16"/>
                <a:gd name="T4" fmla="*/ 14 w 28"/>
                <a:gd name="T5" fmla="*/ 12 h 16"/>
                <a:gd name="T6" fmla="*/ 14 w 28"/>
                <a:gd name="T7" fmla="*/ 12 h 16"/>
                <a:gd name="T8" fmla="*/ 10 w 28"/>
                <a:gd name="T9" fmla="*/ 12 h 16"/>
                <a:gd name="T10" fmla="*/ 6 w 28"/>
                <a:gd name="T11" fmla="*/ 8 h 16"/>
                <a:gd name="T12" fmla="*/ 2 w 28"/>
                <a:gd name="T13" fmla="*/ 4 h 16"/>
                <a:gd name="T14" fmla="*/ 0 w 28"/>
                <a:gd name="T15" fmla="*/ 0 h 16"/>
                <a:gd name="T16" fmla="*/ 0 w 28"/>
                <a:gd name="T17" fmla="*/ 0 h 16"/>
                <a:gd name="T18" fmla="*/ 0 w 28"/>
                <a:gd name="T19" fmla="*/ 2 h 16"/>
                <a:gd name="T20" fmla="*/ 0 w 28"/>
                <a:gd name="T21" fmla="*/ 2 h 16"/>
                <a:gd name="T22" fmla="*/ 2 w 28"/>
                <a:gd name="T23" fmla="*/ 8 h 16"/>
                <a:gd name="T24" fmla="*/ 4 w 28"/>
                <a:gd name="T25" fmla="*/ 12 h 16"/>
                <a:gd name="T26" fmla="*/ 8 w 28"/>
                <a:gd name="T27" fmla="*/ 14 h 16"/>
                <a:gd name="T28" fmla="*/ 14 w 28"/>
                <a:gd name="T29" fmla="*/ 16 h 16"/>
                <a:gd name="T30" fmla="*/ 14 w 28"/>
                <a:gd name="T31" fmla="*/ 16 h 16"/>
                <a:gd name="T32" fmla="*/ 14 w 28"/>
                <a:gd name="T33" fmla="*/ 16 h 16"/>
                <a:gd name="T34" fmla="*/ 14 w 28"/>
                <a:gd name="T35" fmla="*/ 16 h 16"/>
                <a:gd name="T36" fmla="*/ 20 w 28"/>
                <a:gd name="T37" fmla="*/ 14 h 16"/>
                <a:gd name="T38" fmla="*/ 24 w 28"/>
                <a:gd name="T39" fmla="*/ 12 h 16"/>
                <a:gd name="T40" fmla="*/ 24 w 28"/>
                <a:gd name="T41" fmla="*/ 12 h 16"/>
                <a:gd name="T42" fmla="*/ 28 w 28"/>
                <a:gd name="T43" fmla="*/ 8 h 16"/>
                <a:gd name="T44" fmla="*/ 28 w 28"/>
                <a:gd name="T45" fmla="*/ 2 h 16"/>
                <a:gd name="T46" fmla="*/ 28 w 28"/>
                <a:gd name="T47" fmla="*/ 2 h 16"/>
                <a:gd name="T48" fmla="*/ 28 w 28"/>
                <a:gd name="T49" fmla="*/ 0 h 16"/>
                <a:gd name="T50" fmla="*/ 28 w 28"/>
                <a:gd name="T51" fmla="*/ 0 h 16"/>
                <a:gd name="T52" fmla="*/ 26 w 28"/>
                <a:gd name="T53" fmla="*/ 4 h 16"/>
                <a:gd name="T54" fmla="*/ 24 w 28"/>
                <a:gd name="T55" fmla="*/ 8 h 16"/>
                <a:gd name="T56" fmla="*/ 24 w 28"/>
                <a:gd name="T57" fmla="*/ 8 h 16"/>
                <a:gd name="T58" fmla="*/ 20 w 28"/>
                <a:gd name="T59" fmla="*/ 10 h 16"/>
                <a:gd name="T60" fmla="*/ 14 w 28"/>
                <a:gd name="T61" fmla="*/ 12 h 16"/>
                <a:gd name="T62" fmla="*/ 14 w 28"/>
                <a:gd name="T63" fmla="*/ 12 h 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8"/>
                <a:gd name="T97" fmla="*/ 0 h 16"/>
                <a:gd name="T98" fmla="*/ 28 w 28"/>
                <a:gd name="T99" fmla="*/ 16 h 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8" h="16">
                  <a:moveTo>
                    <a:pt x="14" y="12"/>
                  </a:moveTo>
                  <a:lnTo>
                    <a:pt x="14" y="12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8" y="8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20" y="10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5" name="Freeform 795"/>
            <p:cNvSpPr>
              <a:spLocks/>
            </p:cNvSpPr>
            <p:nvPr/>
          </p:nvSpPr>
          <p:spPr bwMode="auto">
            <a:xfrm>
              <a:off x="5384" y="1772"/>
              <a:ext cx="28" cy="16"/>
            </a:xfrm>
            <a:custGeom>
              <a:avLst/>
              <a:gdLst>
                <a:gd name="T0" fmla="*/ 0 w 28"/>
                <a:gd name="T1" fmla="*/ 6 h 16"/>
                <a:gd name="T2" fmla="*/ 0 w 28"/>
                <a:gd name="T3" fmla="*/ 6 h 16"/>
                <a:gd name="T4" fmla="*/ 2 w 28"/>
                <a:gd name="T5" fmla="*/ 10 h 16"/>
                <a:gd name="T6" fmla="*/ 6 w 28"/>
                <a:gd name="T7" fmla="*/ 14 h 16"/>
                <a:gd name="T8" fmla="*/ 6 w 28"/>
                <a:gd name="T9" fmla="*/ 14 h 16"/>
                <a:gd name="T10" fmla="*/ 12 w 28"/>
                <a:gd name="T11" fmla="*/ 16 h 16"/>
                <a:gd name="T12" fmla="*/ 16 w 28"/>
                <a:gd name="T13" fmla="*/ 16 h 16"/>
                <a:gd name="T14" fmla="*/ 16 w 28"/>
                <a:gd name="T15" fmla="*/ 16 h 16"/>
                <a:gd name="T16" fmla="*/ 22 w 28"/>
                <a:gd name="T17" fmla="*/ 12 h 16"/>
                <a:gd name="T18" fmla="*/ 26 w 28"/>
                <a:gd name="T19" fmla="*/ 8 h 16"/>
                <a:gd name="T20" fmla="*/ 26 w 28"/>
                <a:gd name="T21" fmla="*/ 8 h 16"/>
                <a:gd name="T22" fmla="*/ 26 w 28"/>
                <a:gd name="T23" fmla="*/ 8 h 16"/>
                <a:gd name="T24" fmla="*/ 26 w 28"/>
                <a:gd name="T25" fmla="*/ 4 h 16"/>
                <a:gd name="T26" fmla="*/ 28 w 28"/>
                <a:gd name="T27" fmla="*/ 0 h 16"/>
                <a:gd name="T28" fmla="*/ 28 w 28"/>
                <a:gd name="T29" fmla="*/ 0 h 16"/>
                <a:gd name="T30" fmla="*/ 26 w 28"/>
                <a:gd name="T31" fmla="*/ 4 h 16"/>
                <a:gd name="T32" fmla="*/ 26 w 28"/>
                <a:gd name="T33" fmla="*/ 4 h 16"/>
                <a:gd name="T34" fmla="*/ 26 w 28"/>
                <a:gd name="T35" fmla="*/ 4 h 16"/>
                <a:gd name="T36" fmla="*/ 22 w 28"/>
                <a:gd name="T37" fmla="*/ 8 h 16"/>
                <a:gd name="T38" fmla="*/ 16 w 28"/>
                <a:gd name="T39" fmla="*/ 12 h 16"/>
                <a:gd name="T40" fmla="*/ 16 w 28"/>
                <a:gd name="T41" fmla="*/ 12 h 16"/>
                <a:gd name="T42" fmla="*/ 12 w 28"/>
                <a:gd name="T43" fmla="*/ 12 h 16"/>
                <a:gd name="T44" fmla="*/ 6 w 28"/>
                <a:gd name="T45" fmla="*/ 10 h 16"/>
                <a:gd name="T46" fmla="*/ 6 w 28"/>
                <a:gd name="T47" fmla="*/ 10 h 16"/>
                <a:gd name="T48" fmla="*/ 2 w 28"/>
                <a:gd name="T49" fmla="*/ 6 h 16"/>
                <a:gd name="T50" fmla="*/ 0 w 28"/>
                <a:gd name="T51" fmla="*/ 2 h 16"/>
                <a:gd name="T52" fmla="*/ 0 w 28"/>
                <a:gd name="T53" fmla="*/ 2 h 16"/>
                <a:gd name="T54" fmla="*/ 0 w 28"/>
                <a:gd name="T55" fmla="*/ 0 h 16"/>
                <a:gd name="T56" fmla="*/ 0 w 28"/>
                <a:gd name="T57" fmla="*/ 0 h 16"/>
                <a:gd name="T58" fmla="*/ 0 w 28"/>
                <a:gd name="T59" fmla="*/ 6 h 16"/>
                <a:gd name="T60" fmla="*/ 0 w 28"/>
                <a:gd name="T61" fmla="*/ 6 h 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8"/>
                <a:gd name="T94" fmla="*/ 0 h 16"/>
                <a:gd name="T95" fmla="*/ 28 w 28"/>
                <a:gd name="T96" fmla="*/ 16 h 1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8" h="16">
                  <a:moveTo>
                    <a:pt x="0" y="6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6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2" y="12"/>
                  </a:lnTo>
                  <a:lnTo>
                    <a:pt x="26" y="8"/>
                  </a:lnTo>
                  <a:lnTo>
                    <a:pt x="26" y="4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2" y="8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6" name="Freeform 796"/>
            <p:cNvSpPr>
              <a:spLocks/>
            </p:cNvSpPr>
            <p:nvPr/>
          </p:nvSpPr>
          <p:spPr bwMode="auto">
            <a:xfrm>
              <a:off x="5042" y="2364"/>
              <a:ext cx="28" cy="16"/>
            </a:xfrm>
            <a:custGeom>
              <a:avLst/>
              <a:gdLst>
                <a:gd name="T0" fmla="*/ 16 w 28"/>
                <a:gd name="T1" fmla="*/ 12 h 16"/>
                <a:gd name="T2" fmla="*/ 16 w 28"/>
                <a:gd name="T3" fmla="*/ 12 h 16"/>
                <a:gd name="T4" fmla="*/ 12 w 28"/>
                <a:gd name="T5" fmla="*/ 12 h 16"/>
                <a:gd name="T6" fmla="*/ 6 w 28"/>
                <a:gd name="T7" fmla="*/ 10 h 16"/>
                <a:gd name="T8" fmla="*/ 6 w 28"/>
                <a:gd name="T9" fmla="*/ 10 h 16"/>
                <a:gd name="T10" fmla="*/ 2 w 28"/>
                <a:gd name="T11" fmla="*/ 6 h 16"/>
                <a:gd name="T12" fmla="*/ 0 w 28"/>
                <a:gd name="T13" fmla="*/ 0 h 16"/>
                <a:gd name="T14" fmla="*/ 0 w 28"/>
                <a:gd name="T15" fmla="*/ 0 h 16"/>
                <a:gd name="T16" fmla="*/ 0 w 28"/>
                <a:gd name="T17" fmla="*/ 4 h 16"/>
                <a:gd name="T18" fmla="*/ 0 w 28"/>
                <a:gd name="T19" fmla="*/ 8 h 16"/>
                <a:gd name="T20" fmla="*/ 2 w 28"/>
                <a:gd name="T21" fmla="*/ 12 h 16"/>
                <a:gd name="T22" fmla="*/ 6 w 28"/>
                <a:gd name="T23" fmla="*/ 14 h 16"/>
                <a:gd name="T24" fmla="*/ 6 w 28"/>
                <a:gd name="T25" fmla="*/ 14 h 16"/>
                <a:gd name="T26" fmla="*/ 12 w 28"/>
                <a:gd name="T27" fmla="*/ 16 h 16"/>
                <a:gd name="T28" fmla="*/ 16 w 28"/>
                <a:gd name="T29" fmla="*/ 16 h 16"/>
                <a:gd name="T30" fmla="*/ 16 w 28"/>
                <a:gd name="T31" fmla="*/ 16 h 16"/>
                <a:gd name="T32" fmla="*/ 22 w 28"/>
                <a:gd name="T33" fmla="*/ 14 h 16"/>
                <a:gd name="T34" fmla="*/ 26 w 28"/>
                <a:gd name="T35" fmla="*/ 10 h 16"/>
                <a:gd name="T36" fmla="*/ 26 w 28"/>
                <a:gd name="T37" fmla="*/ 10 h 16"/>
                <a:gd name="T38" fmla="*/ 28 w 28"/>
                <a:gd name="T39" fmla="*/ 2 h 16"/>
                <a:gd name="T40" fmla="*/ 28 w 28"/>
                <a:gd name="T41" fmla="*/ 2 h 16"/>
                <a:gd name="T42" fmla="*/ 26 w 28"/>
                <a:gd name="T43" fmla="*/ 0 h 16"/>
                <a:gd name="T44" fmla="*/ 26 w 28"/>
                <a:gd name="T45" fmla="*/ 0 h 16"/>
                <a:gd name="T46" fmla="*/ 26 w 28"/>
                <a:gd name="T47" fmla="*/ 6 h 16"/>
                <a:gd name="T48" fmla="*/ 26 w 28"/>
                <a:gd name="T49" fmla="*/ 6 h 16"/>
                <a:gd name="T50" fmla="*/ 22 w 28"/>
                <a:gd name="T51" fmla="*/ 10 h 16"/>
                <a:gd name="T52" fmla="*/ 16 w 28"/>
                <a:gd name="T53" fmla="*/ 12 h 16"/>
                <a:gd name="T54" fmla="*/ 16 w 28"/>
                <a:gd name="T55" fmla="*/ 12 h 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16"/>
                <a:gd name="T86" fmla="*/ 28 w 28"/>
                <a:gd name="T87" fmla="*/ 16 h 1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16">
                  <a:moveTo>
                    <a:pt x="16" y="12"/>
                  </a:moveTo>
                  <a:lnTo>
                    <a:pt x="16" y="12"/>
                  </a:lnTo>
                  <a:lnTo>
                    <a:pt x="12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2" y="14"/>
                  </a:lnTo>
                  <a:lnTo>
                    <a:pt x="26" y="10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6" y="6"/>
                  </a:lnTo>
                  <a:lnTo>
                    <a:pt x="22" y="1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7" name="Freeform 797"/>
            <p:cNvSpPr>
              <a:spLocks/>
            </p:cNvSpPr>
            <p:nvPr/>
          </p:nvSpPr>
          <p:spPr bwMode="auto">
            <a:xfrm>
              <a:off x="5508" y="1896"/>
              <a:ext cx="28" cy="16"/>
            </a:xfrm>
            <a:custGeom>
              <a:avLst/>
              <a:gdLst>
                <a:gd name="T0" fmla="*/ 2 w 28"/>
                <a:gd name="T1" fmla="*/ 10 h 16"/>
                <a:gd name="T2" fmla="*/ 2 w 28"/>
                <a:gd name="T3" fmla="*/ 10 h 16"/>
                <a:gd name="T4" fmla="*/ 6 w 28"/>
                <a:gd name="T5" fmla="*/ 14 h 16"/>
                <a:gd name="T6" fmla="*/ 10 w 28"/>
                <a:gd name="T7" fmla="*/ 16 h 16"/>
                <a:gd name="T8" fmla="*/ 10 w 28"/>
                <a:gd name="T9" fmla="*/ 16 h 16"/>
                <a:gd name="T10" fmla="*/ 16 w 28"/>
                <a:gd name="T11" fmla="*/ 16 h 16"/>
                <a:gd name="T12" fmla="*/ 22 w 28"/>
                <a:gd name="T13" fmla="*/ 16 h 16"/>
                <a:gd name="T14" fmla="*/ 22 w 28"/>
                <a:gd name="T15" fmla="*/ 16 h 16"/>
                <a:gd name="T16" fmla="*/ 26 w 28"/>
                <a:gd name="T17" fmla="*/ 12 h 16"/>
                <a:gd name="T18" fmla="*/ 28 w 28"/>
                <a:gd name="T19" fmla="*/ 6 h 16"/>
                <a:gd name="T20" fmla="*/ 28 w 28"/>
                <a:gd name="T21" fmla="*/ 6 h 16"/>
                <a:gd name="T22" fmla="*/ 28 w 28"/>
                <a:gd name="T23" fmla="*/ 0 h 16"/>
                <a:gd name="T24" fmla="*/ 28 w 28"/>
                <a:gd name="T25" fmla="*/ 0 h 16"/>
                <a:gd name="T26" fmla="*/ 28 w 28"/>
                <a:gd name="T27" fmla="*/ 2 h 16"/>
                <a:gd name="T28" fmla="*/ 28 w 28"/>
                <a:gd name="T29" fmla="*/ 2 h 16"/>
                <a:gd name="T30" fmla="*/ 26 w 28"/>
                <a:gd name="T31" fmla="*/ 8 h 16"/>
                <a:gd name="T32" fmla="*/ 22 w 28"/>
                <a:gd name="T33" fmla="*/ 12 h 16"/>
                <a:gd name="T34" fmla="*/ 22 w 28"/>
                <a:gd name="T35" fmla="*/ 12 h 16"/>
                <a:gd name="T36" fmla="*/ 16 w 28"/>
                <a:gd name="T37" fmla="*/ 12 h 16"/>
                <a:gd name="T38" fmla="*/ 10 w 28"/>
                <a:gd name="T39" fmla="*/ 12 h 16"/>
                <a:gd name="T40" fmla="*/ 10 w 28"/>
                <a:gd name="T41" fmla="*/ 12 h 16"/>
                <a:gd name="T42" fmla="*/ 6 w 28"/>
                <a:gd name="T43" fmla="*/ 10 h 16"/>
                <a:gd name="T44" fmla="*/ 2 w 28"/>
                <a:gd name="T45" fmla="*/ 6 h 16"/>
                <a:gd name="T46" fmla="*/ 2 w 28"/>
                <a:gd name="T47" fmla="*/ 6 h 16"/>
                <a:gd name="T48" fmla="*/ 0 w 28"/>
                <a:gd name="T49" fmla="*/ 2 h 16"/>
                <a:gd name="T50" fmla="*/ 0 w 28"/>
                <a:gd name="T51" fmla="*/ 2 h 16"/>
                <a:gd name="T52" fmla="*/ 0 w 28"/>
                <a:gd name="T53" fmla="*/ 6 h 16"/>
                <a:gd name="T54" fmla="*/ 2 w 28"/>
                <a:gd name="T55" fmla="*/ 10 h 16"/>
                <a:gd name="T56" fmla="*/ 2 w 28"/>
                <a:gd name="T57" fmla="*/ 10 h 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16"/>
                <a:gd name="T89" fmla="*/ 28 w 28"/>
                <a:gd name="T90" fmla="*/ 16 h 1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16">
                  <a:moveTo>
                    <a:pt x="2" y="10"/>
                  </a:moveTo>
                  <a:lnTo>
                    <a:pt x="2" y="10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28" y="6"/>
                  </a:lnTo>
                  <a:lnTo>
                    <a:pt x="28" y="0"/>
                  </a:lnTo>
                  <a:lnTo>
                    <a:pt x="28" y="2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8" name="Freeform 798"/>
            <p:cNvSpPr>
              <a:spLocks/>
            </p:cNvSpPr>
            <p:nvPr/>
          </p:nvSpPr>
          <p:spPr bwMode="auto">
            <a:xfrm>
              <a:off x="4916" y="2238"/>
              <a:ext cx="28" cy="16"/>
            </a:xfrm>
            <a:custGeom>
              <a:avLst/>
              <a:gdLst>
                <a:gd name="T0" fmla="*/ 22 w 28"/>
                <a:gd name="T1" fmla="*/ 12 h 16"/>
                <a:gd name="T2" fmla="*/ 22 w 28"/>
                <a:gd name="T3" fmla="*/ 12 h 16"/>
                <a:gd name="T4" fmla="*/ 16 w 28"/>
                <a:gd name="T5" fmla="*/ 12 h 16"/>
                <a:gd name="T6" fmla="*/ 10 w 28"/>
                <a:gd name="T7" fmla="*/ 12 h 16"/>
                <a:gd name="T8" fmla="*/ 10 w 28"/>
                <a:gd name="T9" fmla="*/ 12 h 16"/>
                <a:gd name="T10" fmla="*/ 6 w 28"/>
                <a:gd name="T11" fmla="*/ 10 h 16"/>
                <a:gd name="T12" fmla="*/ 2 w 28"/>
                <a:gd name="T13" fmla="*/ 6 h 16"/>
                <a:gd name="T14" fmla="*/ 2 w 28"/>
                <a:gd name="T15" fmla="*/ 6 h 16"/>
                <a:gd name="T16" fmla="*/ 0 w 28"/>
                <a:gd name="T17" fmla="*/ 2 h 16"/>
                <a:gd name="T18" fmla="*/ 0 w 28"/>
                <a:gd name="T19" fmla="*/ 2 h 16"/>
                <a:gd name="T20" fmla="*/ 0 w 28"/>
                <a:gd name="T21" fmla="*/ 6 h 16"/>
                <a:gd name="T22" fmla="*/ 2 w 28"/>
                <a:gd name="T23" fmla="*/ 10 h 16"/>
                <a:gd name="T24" fmla="*/ 2 w 28"/>
                <a:gd name="T25" fmla="*/ 10 h 16"/>
                <a:gd name="T26" fmla="*/ 6 w 28"/>
                <a:gd name="T27" fmla="*/ 14 h 16"/>
                <a:gd name="T28" fmla="*/ 10 w 28"/>
                <a:gd name="T29" fmla="*/ 16 h 16"/>
                <a:gd name="T30" fmla="*/ 10 w 28"/>
                <a:gd name="T31" fmla="*/ 16 h 16"/>
                <a:gd name="T32" fmla="*/ 16 w 28"/>
                <a:gd name="T33" fmla="*/ 16 h 16"/>
                <a:gd name="T34" fmla="*/ 22 w 28"/>
                <a:gd name="T35" fmla="*/ 16 h 16"/>
                <a:gd name="T36" fmla="*/ 22 w 28"/>
                <a:gd name="T37" fmla="*/ 16 h 16"/>
                <a:gd name="T38" fmla="*/ 26 w 28"/>
                <a:gd name="T39" fmla="*/ 10 h 16"/>
                <a:gd name="T40" fmla="*/ 28 w 28"/>
                <a:gd name="T41" fmla="*/ 2 h 16"/>
                <a:gd name="T42" fmla="*/ 28 w 28"/>
                <a:gd name="T43" fmla="*/ 2 h 16"/>
                <a:gd name="T44" fmla="*/ 28 w 28"/>
                <a:gd name="T45" fmla="*/ 0 h 16"/>
                <a:gd name="T46" fmla="*/ 28 w 28"/>
                <a:gd name="T47" fmla="*/ 0 h 16"/>
                <a:gd name="T48" fmla="*/ 26 w 28"/>
                <a:gd name="T49" fmla="*/ 6 h 16"/>
                <a:gd name="T50" fmla="*/ 22 w 28"/>
                <a:gd name="T51" fmla="*/ 12 h 16"/>
                <a:gd name="T52" fmla="*/ 22 w 28"/>
                <a:gd name="T53" fmla="*/ 12 h 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8"/>
                <a:gd name="T82" fmla="*/ 0 h 16"/>
                <a:gd name="T83" fmla="*/ 28 w 28"/>
                <a:gd name="T84" fmla="*/ 16 h 1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8" h="16">
                  <a:moveTo>
                    <a:pt x="22" y="12"/>
                  </a:moveTo>
                  <a:lnTo>
                    <a:pt x="22" y="12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22" y="16"/>
                  </a:lnTo>
                  <a:lnTo>
                    <a:pt x="26" y="10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6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49" name="Freeform 799"/>
            <p:cNvSpPr>
              <a:spLocks/>
            </p:cNvSpPr>
            <p:nvPr/>
          </p:nvSpPr>
          <p:spPr bwMode="auto">
            <a:xfrm>
              <a:off x="5554" y="2068"/>
              <a:ext cx="28" cy="16"/>
            </a:xfrm>
            <a:custGeom>
              <a:avLst/>
              <a:gdLst>
                <a:gd name="T0" fmla="*/ 24 w 28"/>
                <a:gd name="T1" fmla="*/ 8 h 16"/>
                <a:gd name="T2" fmla="*/ 24 w 28"/>
                <a:gd name="T3" fmla="*/ 8 h 16"/>
                <a:gd name="T4" fmla="*/ 20 w 28"/>
                <a:gd name="T5" fmla="*/ 10 h 16"/>
                <a:gd name="T6" fmla="*/ 14 w 28"/>
                <a:gd name="T7" fmla="*/ 12 h 16"/>
                <a:gd name="T8" fmla="*/ 14 w 28"/>
                <a:gd name="T9" fmla="*/ 12 h 16"/>
                <a:gd name="T10" fmla="*/ 10 w 28"/>
                <a:gd name="T11" fmla="*/ 12 h 16"/>
                <a:gd name="T12" fmla="*/ 6 w 28"/>
                <a:gd name="T13" fmla="*/ 8 h 16"/>
                <a:gd name="T14" fmla="*/ 2 w 28"/>
                <a:gd name="T15" fmla="*/ 4 h 16"/>
                <a:gd name="T16" fmla="*/ 0 w 28"/>
                <a:gd name="T17" fmla="*/ 0 h 16"/>
                <a:gd name="T18" fmla="*/ 0 w 28"/>
                <a:gd name="T19" fmla="*/ 0 h 16"/>
                <a:gd name="T20" fmla="*/ 0 w 28"/>
                <a:gd name="T21" fmla="*/ 2 h 16"/>
                <a:gd name="T22" fmla="*/ 0 w 28"/>
                <a:gd name="T23" fmla="*/ 2 h 16"/>
                <a:gd name="T24" fmla="*/ 2 w 28"/>
                <a:gd name="T25" fmla="*/ 8 h 16"/>
                <a:gd name="T26" fmla="*/ 4 w 28"/>
                <a:gd name="T27" fmla="*/ 12 h 16"/>
                <a:gd name="T28" fmla="*/ 8 w 28"/>
                <a:gd name="T29" fmla="*/ 14 h 16"/>
                <a:gd name="T30" fmla="*/ 14 w 28"/>
                <a:gd name="T31" fmla="*/ 16 h 16"/>
                <a:gd name="T32" fmla="*/ 14 w 28"/>
                <a:gd name="T33" fmla="*/ 16 h 16"/>
                <a:gd name="T34" fmla="*/ 20 w 28"/>
                <a:gd name="T35" fmla="*/ 14 h 16"/>
                <a:gd name="T36" fmla="*/ 24 w 28"/>
                <a:gd name="T37" fmla="*/ 12 h 16"/>
                <a:gd name="T38" fmla="*/ 24 w 28"/>
                <a:gd name="T39" fmla="*/ 12 h 16"/>
                <a:gd name="T40" fmla="*/ 28 w 28"/>
                <a:gd name="T41" fmla="*/ 8 h 16"/>
                <a:gd name="T42" fmla="*/ 28 w 28"/>
                <a:gd name="T43" fmla="*/ 2 h 16"/>
                <a:gd name="T44" fmla="*/ 28 w 28"/>
                <a:gd name="T45" fmla="*/ 2 h 16"/>
                <a:gd name="T46" fmla="*/ 28 w 28"/>
                <a:gd name="T47" fmla="*/ 0 h 16"/>
                <a:gd name="T48" fmla="*/ 28 w 28"/>
                <a:gd name="T49" fmla="*/ 0 h 16"/>
                <a:gd name="T50" fmla="*/ 26 w 28"/>
                <a:gd name="T51" fmla="*/ 4 h 16"/>
                <a:gd name="T52" fmla="*/ 24 w 28"/>
                <a:gd name="T53" fmla="*/ 8 h 16"/>
                <a:gd name="T54" fmla="*/ 24 w 28"/>
                <a:gd name="T55" fmla="*/ 8 h 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16"/>
                <a:gd name="T86" fmla="*/ 28 w 28"/>
                <a:gd name="T87" fmla="*/ 16 h 1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16">
                  <a:moveTo>
                    <a:pt x="24" y="8"/>
                  </a:moveTo>
                  <a:lnTo>
                    <a:pt x="24" y="8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8" y="8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0" name="Freeform 800"/>
            <p:cNvSpPr>
              <a:spLocks/>
            </p:cNvSpPr>
            <p:nvPr/>
          </p:nvSpPr>
          <p:spPr bwMode="auto">
            <a:xfrm>
              <a:off x="4870" y="2068"/>
              <a:ext cx="28" cy="16"/>
            </a:xfrm>
            <a:custGeom>
              <a:avLst/>
              <a:gdLst>
                <a:gd name="T0" fmla="*/ 14 w 28"/>
                <a:gd name="T1" fmla="*/ 12 h 16"/>
                <a:gd name="T2" fmla="*/ 14 w 28"/>
                <a:gd name="T3" fmla="*/ 12 h 16"/>
                <a:gd name="T4" fmla="*/ 8 w 28"/>
                <a:gd name="T5" fmla="*/ 10 h 16"/>
                <a:gd name="T6" fmla="*/ 4 w 28"/>
                <a:gd name="T7" fmla="*/ 8 h 16"/>
                <a:gd name="T8" fmla="*/ 4 w 28"/>
                <a:gd name="T9" fmla="*/ 8 h 16"/>
                <a:gd name="T10" fmla="*/ 2 w 28"/>
                <a:gd name="T11" fmla="*/ 4 h 16"/>
                <a:gd name="T12" fmla="*/ 0 w 28"/>
                <a:gd name="T13" fmla="*/ 0 h 16"/>
                <a:gd name="T14" fmla="*/ 0 w 28"/>
                <a:gd name="T15" fmla="*/ 0 h 16"/>
                <a:gd name="T16" fmla="*/ 0 w 28"/>
                <a:gd name="T17" fmla="*/ 2 h 16"/>
                <a:gd name="T18" fmla="*/ 0 w 28"/>
                <a:gd name="T19" fmla="*/ 2 h 16"/>
                <a:gd name="T20" fmla="*/ 0 w 28"/>
                <a:gd name="T21" fmla="*/ 2 h 16"/>
                <a:gd name="T22" fmla="*/ 0 w 28"/>
                <a:gd name="T23" fmla="*/ 2 h 16"/>
                <a:gd name="T24" fmla="*/ 2 w 28"/>
                <a:gd name="T25" fmla="*/ 8 h 16"/>
                <a:gd name="T26" fmla="*/ 4 w 28"/>
                <a:gd name="T27" fmla="*/ 12 h 16"/>
                <a:gd name="T28" fmla="*/ 4 w 28"/>
                <a:gd name="T29" fmla="*/ 12 h 16"/>
                <a:gd name="T30" fmla="*/ 8 w 28"/>
                <a:gd name="T31" fmla="*/ 14 h 16"/>
                <a:gd name="T32" fmla="*/ 14 w 28"/>
                <a:gd name="T33" fmla="*/ 16 h 16"/>
                <a:gd name="T34" fmla="*/ 14 w 28"/>
                <a:gd name="T35" fmla="*/ 16 h 16"/>
                <a:gd name="T36" fmla="*/ 20 w 28"/>
                <a:gd name="T37" fmla="*/ 14 h 16"/>
                <a:gd name="T38" fmla="*/ 24 w 28"/>
                <a:gd name="T39" fmla="*/ 12 h 16"/>
                <a:gd name="T40" fmla="*/ 28 w 28"/>
                <a:gd name="T41" fmla="*/ 8 h 16"/>
                <a:gd name="T42" fmla="*/ 28 w 28"/>
                <a:gd name="T43" fmla="*/ 2 h 16"/>
                <a:gd name="T44" fmla="*/ 28 w 28"/>
                <a:gd name="T45" fmla="*/ 2 h 16"/>
                <a:gd name="T46" fmla="*/ 28 w 28"/>
                <a:gd name="T47" fmla="*/ 0 h 16"/>
                <a:gd name="T48" fmla="*/ 28 w 28"/>
                <a:gd name="T49" fmla="*/ 0 h 16"/>
                <a:gd name="T50" fmla="*/ 26 w 28"/>
                <a:gd name="T51" fmla="*/ 4 h 16"/>
                <a:gd name="T52" fmla="*/ 24 w 28"/>
                <a:gd name="T53" fmla="*/ 8 h 16"/>
                <a:gd name="T54" fmla="*/ 20 w 28"/>
                <a:gd name="T55" fmla="*/ 12 h 16"/>
                <a:gd name="T56" fmla="*/ 14 w 28"/>
                <a:gd name="T57" fmla="*/ 12 h 16"/>
                <a:gd name="T58" fmla="*/ 14 w 28"/>
                <a:gd name="T59" fmla="*/ 12 h 1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8"/>
                <a:gd name="T91" fmla="*/ 0 h 16"/>
                <a:gd name="T92" fmla="*/ 28 w 28"/>
                <a:gd name="T93" fmla="*/ 16 h 1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8" h="16">
                  <a:moveTo>
                    <a:pt x="14" y="12"/>
                  </a:moveTo>
                  <a:lnTo>
                    <a:pt x="14" y="12"/>
                  </a:lnTo>
                  <a:lnTo>
                    <a:pt x="8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8" y="8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20" y="12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1" name="Freeform 801"/>
            <p:cNvSpPr>
              <a:spLocks/>
            </p:cNvSpPr>
            <p:nvPr/>
          </p:nvSpPr>
          <p:spPr bwMode="auto">
            <a:xfrm>
              <a:off x="5508" y="2238"/>
              <a:ext cx="28" cy="16"/>
            </a:xfrm>
            <a:custGeom>
              <a:avLst/>
              <a:gdLst>
                <a:gd name="T0" fmla="*/ 8 w 28"/>
                <a:gd name="T1" fmla="*/ 12 h 16"/>
                <a:gd name="T2" fmla="*/ 8 w 28"/>
                <a:gd name="T3" fmla="*/ 12 h 16"/>
                <a:gd name="T4" fmla="*/ 2 w 28"/>
                <a:gd name="T5" fmla="*/ 6 h 16"/>
                <a:gd name="T6" fmla="*/ 0 w 28"/>
                <a:gd name="T7" fmla="*/ 0 h 16"/>
                <a:gd name="T8" fmla="*/ 0 w 28"/>
                <a:gd name="T9" fmla="*/ 0 h 16"/>
                <a:gd name="T10" fmla="*/ 0 w 28"/>
                <a:gd name="T11" fmla="*/ 6 h 16"/>
                <a:gd name="T12" fmla="*/ 2 w 28"/>
                <a:gd name="T13" fmla="*/ 8 h 16"/>
                <a:gd name="T14" fmla="*/ 4 w 28"/>
                <a:gd name="T15" fmla="*/ 12 h 16"/>
                <a:gd name="T16" fmla="*/ 8 w 28"/>
                <a:gd name="T17" fmla="*/ 16 h 16"/>
                <a:gd name="T18" fmla="*/ 8 w 28"/>
                <a:gd name="T19" fmla="*/ 16 h 16"/>
                <a:gd name="T20" fmla="*/ 12 w 28"/>
                <a:gd name="T21" fmla="*/ 16 h 16"/>
                <a:gd name="T22" fmla="*/ 18 w 28"/>
                <a:gd name="T23" fmla="*/ 16 h 16"/>
                <a:gd name="T24" fmla="*/ 22 w 28"/>
                <a:gd name="T25" fmla="*/ 14 h 16"/>
                <a:gd name="T26" fmla="*/ 26 w 28"/>
                <a:gd name="T27" fmla="*/ 10 h 16"/>
                <a:gd name="T28" fmla="*/ 26 w 28"/>
                <a:gd name="T29" fmla="*/ 10 h 16"/>
                <a:gd name="T30" fmla="*/ 28 w 28"/>
                <a:gd name="T31" fmla="*/ 6 h 16"/>
                <a:gd name="T32" fmla="*/ 28 w 28"/>
                <a:gd name="T33" fmla="*/ 2 h 16"/>
                <a:gd name="T34" fmla="*/ 28 w 28"/>
                <a:gd name="T35" fmla="*/ 2 h 16"/>
                <a:gd name="T36" fmla="*/ 26 w 28"/>
                <a:gd name="T37" fmla="*/ 6 h 16"/>
                <a:gd name="T38" fmla="*/ 26 w 28"/>
                <a:gd name="T39" fmla="*/ 6 h 16"/>
                <a:gd name="T40" fmla="*/ 22 w 28"/>
                <a:gd name="T41" fmla="*/ 10 h 16"/>
                <a:gd name="T42" fmla="*/ 18 w 28"/>
                <a:gd name="T43" fmla="*/ 12 h 16"/>
                <a:gd name="T44" fmla="*/ 12 w 28"/>
                <a:gd name="T45" fmla="*/ 12 h 16"/>
                <a:gd name="T46" fmla="*/ 8 w 28"/>
                <a:gd name="T47" fmla="*/ 12 h 16"/>
                <a:gd name="T48" fmla="*/ 8 w 28"/>
                <a:gd name="T49" fmla="*/ 12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"/>
                <a:gd name="T76" fmla="*/ 0 h 16"/>
                <a:gd name="T77" fmla="*/ 28 w 28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" h="16">
                  <a:moveTo>
                    <a:pt x="8" y="12"/>
                  </a:moveTo>
                  <a:lnTo>
                    <a:pt x="8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8" y="16"/>
                  </a:lnTo>
                  <a:lnTo>
                    <a:pt x="22" y="14"/>
                  </a:lnTo>
                  <a:lnTo>
                    <a:pt x="26" y="10"/>
                  </a:lnTo>
                  <a:lnTo>
                    <a:pt x="28" y="6"/>
                  </a:lnTo>
                  <a:lnTo>
                    <a:pt x="28" y="2"/>
                  </a:lnTo>
                  <a:lnTo>
                    <a:pt x="26" y="6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2" name="Freeform 802"/>
            <p:cNvSpPr>
              <a:spLocks/>
            </p:cNvSpPr>
            <p:nvPr/>
          </p:nvSpPr>
          <p:spPr bwMode="auto">
            <a:xfrm>
              <a:off x="4916" y="1896"/>
              <a:ext cx="28" cy="16"/>
            </a:xfrm>
            <a:custGeom>
              <a:avLst/>
              <a:gdLst>
                <a:gd name="T0" fmla="*/ 0 w 28"/>
                <a:gd name="T1" fmla="*/ 6 h 16"/>
                <a:gd name="T2" fmla="*/ 0 w 28"/>
                <a:gd name="T3" fmla="*/ 6 h 16"/>
                <a:gd name="T4" fmla="*/ 2 w 28"/>
                <a:gd name="T5" fmla="*/ 12 h 16"/>
                <a:gd name="T6" fmla="*/ 8 w 28"/>
                <a:gd name="T7" fmla="*/ 16 h 16"/>
                <a:gd name="T8" fmla="*/ 8 w 28"/>
                <a:gd name="T9" fmla="*/ 16 h 16"/>
                <a:gd name="T10" fmla="*/ 12 w 28"/>
                <a:gd name="T11" fmla="*/ 16 h 16"/>
                <a:gd name="T12" fmla="*/ 18 w 28"/>
                <a:gd name="T13" fmla="*/ 16 h 16"/>
                <a:gd name="T14" fmla="*/ 22 w 28"/>
                <a:gd name="T15" fmla="*/ 14 h 16"/>
                <a:gd name="T16" fmla="*/ 26 w 28"/>
                <a:gd name="T17" fmla="*/ 10 h 16"/>
                <a:gd name="T18" fmla="*/ 26 w 28"/>
                <a:gd name="T19" fmla="*/ 10 h 16"/>
                <a:gd name="T20" fmla="*/ 28 w 28"/>
                <a:gd name="T21" fmla="*/ 6 h 16"/>
                <a:gd name="T22" fmla="*/ 28 w 28"/>
                <a:gd name="T23" fmla="*/ 2 h 16"/>
                <a:gd name="T24" fmla="*/ 28 w 28"/>
                <a:gd name="T25" fmla="*/ 2 h 16"/>
                <a:gd name="T26" fmla="*/ 26 w 28"/>
                <a:gd name="T27" fmla="*/ 6 h 16"/>
                <a:gd name="T28" fmla="*/ 26 w 28"/>
                <a:gd name="T29" fmla="*/ 6 h 16"/>
                <a:gd name="T30" fmla="*/ 22 w 28"/>
                <a:gd name="T31" fmla="*/ 10 h 16"/>
                <a:gd name="T32" fmla="*/ 18 w 28"/>
                <a:gd name="T33" fmla="*/ 12 h 16"/>
                <a:gd name="T34" fmla="*/ 12 w 28"/>
                <a:gd name="T35" fmla="*/ 12 h 16"/>
                <a:gd name="T36" fmla="*/ 8 w 28"/>
                <a:gd name="T37" fmla="*/ 12 h 16"/>
                <a:gd name="T38" fmla="*/ 8 w 28"/>
                <a:gd name="T39" fmla="*/ 12 h 16"/>
                <a:gd name="T40" fmla="*/ 2 w 28"/>
                <a:gd name="T41" fmla="*/ 8 h 16"/>
                <a:gd name="T42" fmla="*/ 0 w 28"/>
                <a:gd name="T43" fmla="*/ 2 h 16"/>
                <a:gd name="T44" fmla="*/ 0 w 28"/>
                <a:gd name="T45" fmla="*/ 2 h 16"/>
                <a:gd name="T46" fmla="*/ 0 w 28"/>
                <a:gd name="T47" fmla="*/ 0 h 16"/>
                <a:gd name="T48" fmla="*/ 0 w 28"/>
                <a:gd name="T49" fmla="*/ 0 h 16"/>
                <a:gd name="T50" fmla="*/ 0 w 28"/>
                <a:gd name="T51" fmla="*/ 2 h 16"/>
                <a:gd name="T52" fmla="*/ 0 w 28"/>
                <a:gd name="T53" fmla="*/ 2 h 16"/>
                <a:gd name="T54" fmla="*/ 0 w 28"/>
                <a:gd name="T55" fmla="*/ 6 h 16"/>
                <a:gd name="T56" fmla="*/ 0 w 28"/>
                <a:gd name="T57" fmla="*/ 6 h 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16"/>
                <a:gd name="T89" fmla="*/ 28 w 28"/>
                <a:gd name="T90" fmla="*/ 16 h 1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16">
                  <a:moveTo>
                    <a:pt x="0" y="6"/>
                  </a:moveTo>
                  <a:lnTo>
                    <a:pt x="0" y="6"/>
                  </a:lnTo>
                  <a:lnTo>
                    <a:pt x="2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8" y="16"/>
                  </a:lnTo>
                  <a:lnTo>
                    <a:pt x="22" y="14"/>
                  </a:lnTo>
                  <a:lnTo>
                    <a:pt x="26" y="10"/>
                  </a:lnTo>
                  <a:lnTo>
                    <a:pt x="28" y="6"/>
                  </a:lnTo>
                  <a:lnTo>
                    <a:pt x="28" y="2"/>
                  </a:lnTo>
                  <a:lnTo>
                    <a:pt x="26" y="6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8" y="12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3" name="Freeform 803"/>
            <p:cNvSpPr>
              <a:spLocks/>
            </p:cNvSpPr>
            <p:nvPr/>
          </p:nvSpPr>
          <p:spPr bwMode="auto">
            <a:xfrm>
              <a:off x="5384" y="2364"/>
              <a:ext cx="28" cy="16"/>
            </a:xfrm>
            <a:custGeom>
              <a:avLst/>
              <a:gdLst>
                <a:gd name="T0" fmla="*/ 20 w 28"/>
                <a:gd name="T1" fmla="*/ 10 h 16"/>
                <a:gd name="T2" fmla="*/ 20 w 28"/>
                <a:gd name="T3" fmla="*/ 10 h 16"/>
                <a:gd name="T4" fmla="*/ 14 w 28"/>
                <a:gd name="T5" fmla="*/ 12 h 16"/>
                <a:gd name="T6" fmla="*/ 10 w 28"/>
                <a:gd name="T7" fmla="*/ 12 h 16"/>
                <a:gd name="T8" fmla="*/ 4 w 28"/>
                <a:gd name="T9" fmla="*/ 10 h 16"/>
                <a:gd name="T10" fmla="*/ 2 w 28"/>
                <a:gd name="T11" fmla="*/ 6 h 16"/>
                <a:gd name="T12" fmla="*/ 2 w 28"/>
                <a:gd name="T13" fmla="*/ 6 h 16"/>
                <a:gd name="T14" fmla="*/ 2 w 28"/>
                <a:gd name="T15" fmla="*/ 6 h 16"/>
                <a:gd name="T16" fmla="*/ 0 w 28"/>
                <a:gd name="T17" fmla="*/ 0 h 16"/>
                <a:gd name="T18" fmla="*/ 0 w 28"/>
                <a:gd name="T19" fmla="*/ 0 h 16"/>
                <a:gd name="T20" fmla="*/ 0 w 28"/>
                <a:gd name="T21" fmla="*/ 4 h 16"/>
                <a:gd name="T22" fmla="*/ 2 w 28"/>
                <a:gd name="T23" fmla="*/ 10 h 16"/>
                <a:gd name="T24" fmla="*/ 2 w 28"/>
                <a:gd name="T25" fmla="*/ 10 h 16"/>
                <a:gd name="T26" fmla="*/ 2 w 28"/>
                <a:gd name="T27" fmla="*/ 10 h 16"/>
                <a:gd name="T28" fmla="*/ 4 w 28"/>
                <a:gd name="T29" fmla="*/ 14 h 16"/>
                <a:gd name="T30" fmla="*/ 10 w 28"/>
                <a:gd name="T31" fmla="*/ 16 h 16"/>
                <a:gd name="T32" fmla="*/ 14 w 28"/>
                <a:gd name="T33" fmla="*/ 16 h 16"/>
                <a:gd name="T34" fmla="*/ 20 w 28"/>
                <a:gd name="T35" fmla="*/ 14 h 16"/>
                <a:gd name="T36" fmla="*/ 20 w 28"/>
                <a:gd name="T37" fmla="*/ 14 h 16"/>
                <a:gd name="T38" fmla="*/ 24 w 28"/>
                <a:gd name="T39" fmla="*/ 10 h 16"/>
                <a:gd name="T40" fmla="*/ 26 w 28"/>
                <a:gd name="T41" fmla="*/ 6 h 16"/>
                <a:gd name="T42" fmla="*/ 26 w 28"/>
                <a:gd name="T43" fmla="*/ 6 h 16"/>
                <a:gd name="T44" fmla="*/ 28 w 28"/>
                <a:gd name="T45" fmla="*/ 0 h 16"/>
                <a:gd name="T46" fmla="*/ 28 w 28"/>
                <a:gd name="T47" fmla="*/ 0 h 16"/>
                <a:gd name="T48" fmla="*/ 26 w 28"/>
                <a:gd name="T49" fmla="*/ 2 h 16"/>
                <a:gd name="T50" fmla="*/ 26 w 28"/>
                <a:gd name="T51" fmla="*/ 2 h 16"/>
                <a:gd name="T52" fmla="*/ 24 w 28"/>
                <a:gd name="T53" fmla="*/ 6 h 16"/>
                <a:gd name="T54" fmla="*/ 20 w 28"/>
                <a:gd name="T55" fmla="*/ 10 h 16"/>
                <a:gd name="T56" fmla="*/ 20 w 28"/>
                <a:gd name="T57" fmla="*/ 10 h 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16"/>
                <a:gd name="T89" fmla="*/ 28 w 28"/>
                <a:gd name="T90" fmla="*/ 16 h 1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16">
                  <a:moveTo>
                    <a:pt x="20" y="10"/>
                  </a:moveTo>
                  <a:lnTo>
                    <a:pt x="20" y="10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4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4" name="Freeform 804"/>
            <p:cNvSpPr>
              <a:spLocks/>
            </p:cNvSpPr>
            <p:nvPr/>
          </p:nvSpPr>
          <p:spPr bwMode="auto">
            <a:xfrm>
              <a:off x="5042" y="1772"/>
              <a:ext cx="28" cy="16"/>
            </a:xfrm>
            <a:custGeom>
              <a:avLst/>
              <a:gdLst>
                <a:gd name="T0" fmla="*/ 2 w 28"/>
                <a:gd name="T1" fmla="*/ 8 h 16"/>
                <a:gd name="T2" fmla="*/ 2 w 28"/>
                <a:gd name="T3" fmla="*/ 8 h 16"/>
                <a:gd name="T4" fmla="*/ 4 w 28"/>
                <a:gd name="T5" fmla="*/ 12 h 16"/>
                <a:gd name="T6" fmla="*/ 10 w 28"/>
                <a:gd name="T7" fmla="*/ 16 h 16"/>
                <a:gd name="T8" fmla="*/ 14 w 28"/>
                <a:gd name="T9" fmla="*/ 16 h 16"/>
                <a:gd name="T10" fmla="*/ 20 w 28"/>
                <a:gd name="T11" fmla="*/ 14 h 16"/>
                <a:gd name="T12" fmla="*/ 20 w 28"/>
                <a:gd name="T13" fmla="*/ 14 h 16"/>
                <a:gd name="T14" fmla="*/ 24 w 28"/>
                <a:gd name="T15" fmla="*/ 12 h 16"/>
                <a:gd name="T16" fmla="*/ 26 w 28"/>
                <a:gd name="T17" fmla="*/ 8 h 16"/>
                <a:gd name="T18" fmla="*/ 28 w 28"/>
                <a:gd name="T19" fmla="*/ 4 h 16"/>
                <a:gd name="T20" fmla="*/ 28 w 28"/>
                <a:gd name="T21" fmla="*/ 0 h 16"/>
                <a:gd name="T22" fmla="*/ 28 w 28"/>
                <a:gd name="T23" fmla="*/ 0 h 16"/>
                <a:gd name="T24" fmla="*/ 24 w 28"/>
                <a:gd name="T25" fmla="*/ 6 h 16"/>
                <a:gd name="T26" fmla="*/ 20 w 28"/>
                <a:gd name="T27" fmla="*/ 10 h 16"/>
                <a:gd name="T28" fmla="*/ 20 w 28"/>
                <a:gd name="T29" fmla="*/ 10 h 16"/>
                <a:gd name="T30" fmla="*/ 14 w 28"/>
                <a:gd name="T31" fmla="*/ 12 h 16"/>
                <a:gd name="T32" fmla="*/ 10 w 28"/>
                <a:gd name="T33" fmla="*/ 12 h 16"/>
                <a:gd name="T34" fmla="*/ 4 w 28"/>
                <a:gd name="T35" fmla="*/ 8 h 16"/>
                <a:gd name="T36" fmla="*/ 2 w 28"/>
                <a:gd name="T37" fmla="*/ 4 h 16"/>
                <a:gd name="T38" fmla="*/ 2 w 28"/>
                <a:gd name="T39" fmla="*/ 4 h 16"/>
                <a:gd name="T40" fmla="*/ 0 w 28"/>
                <a:gd name="T41" fmla="*/ 0 h 16"/>
                <a:gd name="T42" fmla="*/ 0 w 28"/>
                <a:gd name="T43" fmla="*/ 0 h 16"/>
                <a:gd name="T44" fmla="*/ 0 w 28"/>
                <a:gd name="T45" fmla="*/ 2 h 16"/>
                <a:gd name="T46" fmla="*/ 0 w 28"/>
                <a:gd name="T47" fmla="*/ 2 h 16"/>
                <a:gd name="T48" fmla="*/ 2 w 28"/>
                <a:gd name="T49" fmla="*/ 8 h 16"/>
                <a:gd name="T50" fmla="*/ 2 w 28"/>
                <a:gd name="T51" fmla="*/ 8 h 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16"/>
                <a:gd name="T80" fmla="*/ 28 w 28"/>
                <a:gd name="T81" fmla="*/ 16 h 1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16">
                  <a:moveTo>
                    <a:pt x="2" y="8"/>
                  </a:moveTo>
                  <a:lnTo>
                    <a:pt x="2" y="8"/>
                  </a:lnTo>
                  <a:lnTo>
                    <a:pt x="4" y="12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6" y="8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4" y="6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5" name="Freeform 805"/>
            <p:cNvSpPr>
              <a:spLocks/>
            </p:cNvSpPr>
            <p:nvPr/>
          </p:nvSpPr>
          <p:spPr bwMode="auto">
            <a:xfrm>
              <a:off x="5212" y="1714"/>
              <a:ext cx="28" cy="24"/>
            </a:xfrm>
            <a:custGeom>
              <a:avLst/>
              <a:gdLst>
                <a:gd name="T0" fmla="*/ 14 w 28"/>
                <a:gd name="T1" fmla="*/ 0 h 24"/>
                <a:gd name="T2" fmla="*/ 14 w 28"/>
                <a:gd name="T3" fmla="*/ 0 h 24"/>
                <a:gd name="T4" fmla="*/ 8 w 28"/>
                <a:gd name="T5" fmla="*/ 2 h 24"/>
                <a:gd name="T6" fmla="*/ 4 w 28"/>
                <a:gd name="T7" fmla="*/ 4 h 24"/>
                <a:gd name="T8" fmla="*/ 4 w 28"/>
                <a:gd name="T9" fmla="*/ 4 h 24"/>
                <a:gd name="T10" fmla="*/ 2 w 28"/>
                <a:gd name="T11" fmla="*/ 8 h 24"/>
                <a:gd name="T12" fmla="*/ 0 w 28"/>
                <a:gd name="T13" fmla="*/ 12 h 24"/>
                <a:gd name="T14" fmla="*/ 0 w 28"/>
                <a:gd name="T15" fmla="*/ 12 h 24"/>
                <a:gd name="T16" fmla="*/ 2 w 28"/>
                <a:gd name="T17" fmla="*/ 16 h 24"/>
                <a:gd name="T18" fmla="*/ 4 w 28"/>
                <a:gd name="T19" fmla="*/ 20 h 24"/>
                <a:gd name="T20" fmla="*/ 4 w 28"/>
                <a:gd name="T21" fmla="*/ 20 h 24"/>
                <a:gd name="T22" fmla="*/ 8 w 28"/>
                <a:gd name="T23" fmla="*/ 22 h 24"/>
                <a:gd name="T24" fmla="*/ 14 w 28"/>
                <a:gd name="T25" fmla="*/ 24 h 24"/>
                <a:gd name="T26" fmla="*/ 14 w 28"/>
                <a:gd name="T27" fmla="*/ 24 h 24"/>
                <a:gd name="T28" fmla="*/ 20 w 28"/>
                <a:gd name="T29" fmla="*/ 22 h 24"/>
                <a:gd name="T30" fmla="*/ 24 w 28"/>
                <a:gd name="T31" fmla="*/ 20 h 24"/>
                <a:gd name="T32" fmla="*/ 24 w 28"/>
                <a:gd name="T33" fmla="*/ 20 h 24"/>
                <a:gd name="T34" fmla="*/ 26 w 28"/>
                <a:gd name="T35" fmla="*/ 16 h 24"/>
                <a:gd name="T36" fmla="*/ 28 w 28"/>
                <a:gd name="T37" fmla="*/ 12 h 24"/>
                <a:gd name="T38" fmla="*/ 28 w 28"/>
                <a:gd name="T39" fmla="*/ 12 h 24"/>
                <a:gd name="T40" fmla="*/ 26 w 28"/>
                <a:gd name="T41" fmla="*/ 8 h 24"/>
                <a:gd name="T42" fmla="*/ 24 w 28"/>
                <a:gd name="T43" fmla="*/ 4 h 24"/>
                <a:gd name="T44" fmla="*/ 24 w 28"/>
                <a:gd name="T45" fmla="*/ 4 h 24"/>
                <a:gd name="T46" fmla="*/ 20 w 28"/>
                <a:gd name="T47" fmla="*/ 2 h 24"/>
                <a:gd name="T48" fmla="*/ 14 w 28"/>
                <a:gd name="T49" fmla="*/ 0 h 24"/>
                <a:gd name="T50" fmla="*/ 14 w 28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24"/>
                <a:gd name="T80" fmla="*/ 28 w 28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24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4" y="24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6" name="Freeform 806"/>
            <p:cNvSpPr>
              <a:spLocks/>
            </p:cNvSpPr>
            <p:nvPr/>
          </p:nvSpPr>
          <p:spPr bwMode="auto">
            <a:xfrm>
              <a:off x="5212" y="2398"/>
              <a:ext cx="28" cy="24"/>
            </a:xfrm>
            <a:custGeom>
              <a:avLst/>
              <a:gdLst>
                <a:gd name="T0" fmla="*/ 14 w 28"/>
                <a:gd name="T1" fmla="*/ 0 h 24"/>
                <a:gd name="T2" fmla="*/ 14 w 28"/>
                <a:gd name="T3" fmla="*/ 0 h 24"/>
                <a:gd name="T4" fmla="*/ 10 w 28"/>
                <a:gd name="T5" fmla="*/ 0 h 24"/>
                <a:gd name="T6" fmla="*/ 6 w 28"/>
                <a:gd name="T7" fmla="*/ 4 h 24"/>
                <a:gd name="T8" fmla="*/ 2 w 28"/>
                <a:gd name="T9" fmla="*/ 8 h 24"/>
                <a:gd name="T10" fmla="*/ 0 w 28"/>
                <a:gd name="T11" fmla="*/ 12 h 24"/>
                <a:gd name="T12" fmla="*/ 0 w 28"/>
                <a:gd name="T13" fmla="*/ 12 h 24"/>
                <a:gd name="T14" fmla="*/ 2 w 28"/>
                <a:gd name="T15" fmla="*/ 16 h 24"/>
                <a:gd name="T16" fmla="*/ 6 w 28"/>
                <a:gd name="T17" fmla="*/ 20 h 24"/>
                <a:gd name="T18" fmla="*/ 10 w 28"/>
                <a:gd name="T19" fmla="*/ 24 h 24"/>
                <a:gd name="T20" fmla="*/ 14 w 28"/>
                <a:gd name="T21" fmla="*/ 24 h 24"/>
                <a:gd name="T22" fmla="*/ 14 w 28"/>
                <a:gd name="T23" fmla="*/ 24 h 24"/>
                <a:gd name="T24" fmla="*/ 14 w 28"/>
                <a:gd name="T25" fmla="*/ 24 h 24"/>
                <a:gd name="T26" fmla="*/ 14 w 28"/>
                <a:gd name="T27" fmla="*/ 24 h 24"/>
                <a:gd name="T28" fmla="*/ 20 w 28"/>
                <a:gd name="T29" fmla="*/ 22 h 24"/>
                <a:gd name="T30" fmla="*/ 24 w 28"/>
                <a:gd name="T31" fmla="*/ 20 h 24"/>
                <a:gd name="T32" fmla="*/ 24 w 28"/>
                <a:gd name="T33" fmla="*/ 20 h 24"/>
                <a:gd name="T34" fmla="*/ 26 w 28"/>
                <a:gd name="T35" fmla="*/ 16 h 24"/>
                <a:gd name="T36" fmla="*/ 28 w 28"/>
                <a:gd name="T37" fmla="*/ 12 h 24"/>
                <a:gd name="T38" fmla="*/ 28 w 28"/>
                <a:gd name="T39" fmla="*/ 12 h 24"/>
                <a:gd name="T40" fmla="*/ 26 w 28"/>
                <a:gd name="T41" fmla="*/ 8 h 24"/>
                <a:gd name="T42" fmla="*/ 24 w 28"/>
                <a:gd name="T43" fmla="*/ 4 h 24"/>
                <a:gd name="T44" fmla="*/ 20 w 28"/>
                <a:gd name="T45" fmla="*/ 0 h 24"/>
                <a:gd name="T46" fmla="*/ 14 w 28"/>
                <a:gd name="T47" fmla="*/ 0 h 24"/>
                <a:gd name="T48" fmla="*/ 14 w 28"/>
                <a:gd name="T49" fmla="*/ 0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"/>
                <a:gd name="T76" fmla="*/ 0 h 24"/>
                <a:gd name="T77" fmla="*/ 28 w 28"/>
                <a:gd name="T78" fmla="*/ 24 h 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" h="24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7" name="Freeform 807"/>
            <p:cNvSpPr>
              <a:spLocks/>
            </p:cNvSpPr>
            <p:nvPr/>
          </p:nvSpPr>
          <p:spPr bwMode="auto">
            <a:xfrm>
              <a:off x="5384" y="1760"/>
              <a:ext cx="28" cy="24"/>
            </a:xfrm>
            <a:custGeom>
              <a:avLst/>
              <a:gdLst>
                <a:gd name="T0" fmla="*/ 6 w 28"/>
                <a:gd name="T1" fmla="*/ 22 h 24"/>
                <a:gd name="T2" fmla="*/ 6 w 28"/>
                <a:gd name="T3" fmla="*/ 22 h 24"/>
                <a:gd name="T4" fmla="*/ 12 w 28"/>
                <a:gd name="T5" fmla="*/ 24 h 24"/>
                <a:gd name="T6" fmla="*/ 16 w 28"/>
                <a:gd name="T7" fmla="*/ 24 h 24"/>
                <a:gd name="T8" fmla="*/ 16 w 28"/>
                <a:gd name="T9" fmla="*/ 24 h 24"/>
                <a:gd name="T10" fmla="*/ 22 w 28"/>
                <a:gd name="T11" fmla="*/ 20 h 24"/>
                <a:gd name="T12" fmla="*/ 26 w 28"/>
                <a:gd name="T13" fmla="*/ 16 h 24"/>
                <a:gd name="T14" fmla="*/ 26 w 28"/>
                <a:gd name="T15" fmla="*/ 16 h 24"/>
                <a:gd name="T16" fmla="*/ 26 w 28"/>
                <a:gd name="T17" fmla="*/ 16 h 24"/>
                <a:gd name="T18" fmla="*/ 28 w 28"/>
                <a:gd name="T19" fmla="*/ 12 h 24"/>
                <a:gd name="T20" fmla="*/ 28 w 28"/>
                <a:gd name="T21" fmla="*/ 12 h 24"/>
                <a:gd name="T22" fmla="*/ 24 w 28"/>
                <a:gd name="T23" fmla="*/ 6 h 24"/>
                <a:gd name="T24" fmla="*/ 20 w 28"/>
                <a:gd name="T25" fmla="*/ 2 h 24"/>
                <a:gd name="T26" fmla="*/ 20 w 28"/>
                <a:gd name="T27" fmla="*/ 2 h 24"/>
                <a:gd name="T28" fmla="*/ 16 w 28"/>
                <a:gd name="T29" fmla="*/ 0 h 24"/>
                <a:gd name="T30" fmla="*/ 10 w 28"/>
                <a:gd name="T31" fmla="*/ 0 h 24"/>
                <a:gd name="T32" fmla="*/ 10 w 28"/>
                <a:gd name="T33" fmla="*/ 0 h 24"/>
                <a:gd name="T34" fmla="*/ 4 w 28"/>
                <a:gd name="T35" fmla="*/ 2 h 24"/>
                <a:gd name="T36" fmla="*/ 2 w 28"/>
                <a:gd name="T37" fmla="*/ 6 h 24"/>
                <a:gd name="T38" fmla="*/ 2 w 28"/>
                <a:gd name="T39" fmla="*/ 6 h 24"/>
                <a:gd name="T40" fmla="*/ 0 w 28"/>
                <a:gd name="T41" fmla="*/ 12 h 24"/>
                <a:gd name="T42" fmla="*/ 0 w 28"/>
                <a:gd name="T43" fmla="*/ 12 h 24"/>
                <a:gd name="T44" fmla="*/ 0 w 28"/>
                <a:gd name="T45" fmla="*/ 14 h 24"/>
                <a:gd name="T46" fmla="*/ 0 w 28"/>
                <a:gd name="T47" fmla="*/ 14 h 24"/>
                <a:gd name="T48" fmla="*/ 2 w 28"/>
                <a:gd name="T49" fmla="*/ 18 h 24"/>
                <a:gd name="T50" fmla="*/ 6 w 28"/>
                <a:gd name="T51" fmla="*/ 22 h 24"/>
                <a:gd name="T52" fmla="*/ 6 w 28"/>
                <a:gd name="T53" fmla="*/ 22 h 2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8"/>
                <a:gd name="T82" fmla="*/ 0 h 24"/>
                <a:gd name="T83" fmla="*/ 28 w 28"/>
                <a:gd name="T84" fmla="*/ 24 h 2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8" h="24">
                  <a:moveTo>
                    <a:pt x="6" y="22"/>
                  </a:moveTo>
                  <a:lnTo>
                    <a:pt x="6" y="22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2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6" y="2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8" name="Freeform 808"/>
            <p:cNvSpPr>
              <a:spLocks/>
            </p:cNvSpPr>
            <p:nvPr/>
          </p:nvSpPr>
          <p:spPr bwMode="auto">
            <a:xfrm>
              <a:off x="5042" y="2352"/>
              <a:ext cx="26" cy="24"/>
            </a:xfrm>
            <a:custGeom>
              <a:avLst/>
              <a:gdLst>
                <a:gd name="T0" fmla="*/ 20 w 26"/>
                <a:gd name="T1" fmla="*/ 2 h 24"/>
                <a:gd name="T2" fmla="*/ 20 w 26"/>
                <a:gd name="T3" fmla="*/ 2 h 24"/>
                <a:gd name="T4" fmla="*/ 14 w 26"/>
                <a:gd name="T5" fmla="*/ 0 h 24"/>
                <a:gd name="T6" fmla="*/ 10 w 26"/>
                <a:gd name="T7" fmla="*/ 0 h 24"/>
                <a:gd name="T8" fmla="*/ 4 w 26"/>
                <a:gd name="T9" fmla="*/ 4 h 24"/>
                <a:gd name="T10" fmla="*/ 2 w 26"/>
                <a:gd name="T11" fmla="*/ 8 h 24"/>
                <a:gd name="T12" fmla="*/ 2 w 26"/>
                <a:gd name="T13" fmla="*/ 8 h 24"/>
                <a:gd name="T14" fmla="*/ 0 w 26"/>
                <a:gd name="T15" fmla="*/ 12 h 24"/>
                <a:gd name="T16" fmla="*/ 0 w 26"/>
                <a:gd name="T17" fmla="*/ 12 h 24"/>
                <a:gd name="T18" fmla="*/ 2 w 26"/>
                <a:gd name="T19" fmla="*/ 18 h 24"/>
                <a:gd name="T20" fmla="*/ 6 w 26"/>
                <a:gd name="T21" fmla="*/ 22 h 24"/>
                <a:gd name="T22" fmla="*/ 6 w 26"/>
                <a:gd name="T23" fmla="*/ 22 h 24"/>
                <a:gd name="T24" fmla="*/ 12 w 26"/>
                <a:gd name="T25" fmla="*/ 24 h 24"/>
                <a:gd name="T26" fmla="*/ 16 w 26"/>
                <a:gd name="T27" fmla="*/ 24 h 24"/>
                <a:gd name="T28" fmla="*/ 16 w 26"/>
                <a:gd name="T29" fmla="*/ 24 h 24"/>
                <a:gd name="T30" fmla="*/ 22 w 26"/>
                <a:gd name="T31" fmla="*/ 22 h 24"/>
                <a:gd name="T32" fmla="*/ 26 w 26"/>
                <a:gd name="T33" fmla="*/ 18 h 24"/>
                <a:gd name="T34" fmla="*/ 26 w 26"/>
                <a:gd name="T35" fmla="*/ 18 h 24"/>
                <a:gd name="T36" fmla="*/ 26 w 26"/>
                <a:gd name="T37" fmla="*/ 12 h 24"/>
                <a:gd name="T38" fmla="*/ 26 w 26"/>
                <a:gd name="T39" fmla="*/ 12 h 24"/>
                <a:gd name="T40" fmla="*/ 24 w 26"/>
                <a:gd name="T41" fmla="*/ 6 h 24"/>
                <a:gd name="T42" fmla="*/ 20 w 26"/>
                <a:gd name="T43" fmla="*/ 2 h 24"/>
                <a:gd name="T44" fmla="*/ 20 w 26"/>
                <a:gd name="T45" fmla="*/ 2 h 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"/>
                <a:gd name="T70" fmla="*/ 0 h 24"/>
                <a:gd name="T71" fmla="*/ 26 w 26"/>
                <a:gd name="T72" fmla="*/ 24 h 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" h="24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2" y="22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24" y="6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59" name="Freeform 809"/>
            <p:cNvSpPr>
              <a:spLocks/>
            </p:cNvSpPr>
            <p:nvPr/>
          </p:nvSpPr>
          <p:spPr bwMode="auto">
            <a:xfrm>
              <a:off x="5508" y="1886"/>
              <a:ext cx="28" cy="22"/>
            </a:xfrm>
            <a:custGeom>
              <a:avLst/>
              <a:gdLst>
                <a:gd name="T0" fmla="*/ 10 w 28"/>
                <a:gd name="T1" fmla="*/ 22 h 22"/>
                <a:gd name="T2" fmla="*/ 10 w 28"/>
                <a:gd name="T3" fmla="*/ 22 h 22"/>
                <a:gd name="T4" fmla="*/ 16 w 28"/>
                <a:gd name="T5" fmla="*/ 22 h 22"/>
                <a:gd name="T6" fmla="*/ 22 w 28"/>
                <a:gd name="T7" fmla="*/ 22 h 22"/>
                <a:gd name="T8" fmla="*/ 22 w 28"/>
                <a:gd name="T9" fmla="*/ 22 h 22"/>
                <a:gd name="T10" fmla="*/ 26 w 28"/>
                <a:gd name="T11" fmla="*/ 18 h 22"/>
                <a:gd name="T12" fmla="*/ 28 w 28"/>
                <a:gd name="T13" fmla="*/ 12 h 22"/>
                <a:gd name="T14" fmla="*/ 28 w 28"/>
                <a:gd name="T15" fmla="*/ 12 h 22"/>
                <a:gd name="T16" fmla="*/ 28 w 28"/>
                <a:gd name="T17" fmla="*/ 10 h 22"/>
                <a:gd name="T18" fmla="*/ 28 w 28"/>
                <a:gd name="T19" fmla="*/ 10 h 22"/>
                <a:gd name="T20" fmla="*/ 26 w 28"/>
                <a:gd name="T21" fmla="*/ 6 h 22"/>
                <a:gd name="T22" fmla="*/ 26 w 28"/>
                <a:gd name="T23" fmla="*/ 6 h 22"/>
                <a:gd name="T24" fmla="*/ 22 w 28"/>
                <a:gd name="T25" fmla="*/ 2 h 22"/>
                <a:gd name="T26" fmla="*/ 18 w 28"/>
                <a:gd name="T27" fmla="*/ 0 h 22"/>
                <a:gd name="T28" fmla="*/ 18 w 28"/>
                <a:gd name="T29" fmla="*/ 0 h 22"/>
                <a:gd name="T30" fmla="*/ 12 w 28"/>
                <a:gd name="T31" fmla="*/ 0 h 22"/>
                <a:gd name="T32" fmla="*/ 8 w 28"/>
                <a:gd name="T33" fmla="*/ 0 h 22"/>
                <a:gd name="T34" fmla="*/ 8 w 28"/>
                <a:gd name="T35" fmla="*/ 0 h 22"/>
                <a:gd name="T36" fmla="*/ 4 w 28"/>
                <a:gd name="T37" fmla="*/ 4 h 22"/>
                <a:gd name="T38" fmla="*/ 0 w 28"/>
                <a:gd name="T39" fmla="*/ 10 h 22"/>
                <a:gd name="T40" fmla="*/ 0 w 28"/>
                <a:gd name="T41" fmla="*/ 10 h 22"/>
                <a:gd name="T42" fmla="*/ 0 w 28"/>
                <a:gd name="T43" fmla="*/ 12 h 22"/>
                <a:gd name="T44" fmla="*/ 0 w 28"/>
                <a:gd name="T45" fmla="*/ 12 h 22"/>
                <a:gd name="T46" fmla="*/ 2 w 28"/>
                <a:gd name="T47" fmla="*/ 16 h 22"/>
                <a:gd name="T48" fmla="*/ 2 w 28"/>
                <a:gd name="T49" fmla="*/ 16 h 22"/>
                <a:gd name="T50" fmla="*/ 6 w 28"/>
                <a:gd name="T51" fmla="*/ 20 h 22"/>
                <a:gd name="T52" fmla="*/ 10 w 28"/>
                <a:gd name="T53" fmla="*/ 22 h 22"/>
                <a:gd name="T54" fmla="*/ 10 w 28"/>
                <a:gd name="T55" fmla="*/ 22 h 2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22"/>
                <a:gd name="T86" fmla="*/ 28 w 28"/>
                <a:gd name="T87" fmla="*/ 22 h 2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22">
                  <a:moveTo>
                    <a:pt x="10" y="22"/>
                  </a:moveTo>
                  <a:lnTo>
                    <a:pt x="10" y="22"/>
                  </a:lnTo>
                  <a:lnTo>
                    <a:pt x="16" y="22"/>
                  </a:lnTo>
                  <a:lnTo>
                    <a:pt x="22" y="22"/>
                  </a:lnTo>
                  <a:lnTo>
                    <a:pt x="26" y="18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0" name="Freeform 810"/>
            <p:cNvSpPr>
              <a:spLocks/>
            </p:cNvSpPr>
            <p:nvPr/>
          </p:nvSpPr>
          <p:spPr bwMode="auto">
            <a:xfrm>
              <a:off x="4916" y="2228"/>
              <a:ext cx="28" cy="22"/>
            </a:xfrm>
            <a:custGeom>
              <a:avLst/>
              <a:gdLst>
                <a:gd name="T0" fmla="*/ 8 w 28"/>
                <a:gd name="T1" fmla="*/ 0 h 22"/>
                <a:gd name="T2" fmla="*/ 8 w 28"/>
                <a:gd name="T3" fmla="*/ 0 h 22"/>
                <a:gd name="T4" fmla="*/ 2 w 28"/>
                <a:gd name="T5" fmla="*/ 6 h 22"/>
                <a:gd name="T6" fmla="*/ 0 w 28"/>
                <a:gd name="T7" fmla="*/ 12 h 22"/>
                <a:gd name="T8" fmla="*/ 0 w 28"/>
                <a:gd name="T9" fmla="*/ 12 h 22"/>
                <a:gd name="T10" fmla="*/ 2 w 28"/>
                <a:gd name="T11" fmla="*/ 16 h 22"/>
                <a:gd name="T12" fmla="*/ 2 w 28"/>
                <a:gd name="T13" fmla="*/ 16 h 22"/>
                <a:gd name="T14" fmla="*/ 6 w 28"/>
                <a:gd name="T15" fmla="*/ 20 h 22"/>
                <a:gd name="T16" fmla="*/ 10 w 28"/>
                <a:gd name="T17" fmla="*/ 22 h 22"/>
                <a:gd name="T18" fmla="*/ 10 w 28"/>
                <a:gd name="T19" fmla="*/ 22 h 22"/>
                <a:gd name="T20" fmla="*/ 16 w 28"/>
                <a:gd name="T21" fmla="*/ 22 h 22"/>
                <a:gd name="T22" fmla="*/ 22 w 28"/>
                <a:gd name="T23" fmla="*/ 22 h 22"/>
                <a:gd name="T24" fmla="*/ 22 w 28"/>
                <a:gd name="T25" fmla="*/ 22 h 22"/>
                <a:gd name="T26" fmla="*/ 26 w 28"/>
                <a:gd name="T27" fmla="*/ 16 h 22"/>
                <a:gd name="T28" fmla="*/ 28 w 28"/>
                <a:gd name="T29" fmla="*/ 10 h 22"/>
                <a:gd name="T30" fmla="*/ 28 w 28"/>
                <a:gd name="T31" fmla="*/ 10 h 22"/>
                <a:gd name="T32" fmla="*/ 26 w 28"/>
                <a:gd name="T33" fmla="*/ 6 h 22"/>
                <a:gd name="T34" fmla="*/ 26 w 28"/>
                <a:gd name="T35" fmla="*/ 6 h 22"/>
                <a:gd name="T36" fmla="*/ 22 w 28"/>
                <a:gd name="T37" fmla="*/ 2 h 22"/>
                <a:gd name="T38" fmla="*/ 18 w 28"/>
                <a:gd name="T39" fmla="*/ 0 h 22"/>
                <a:gd name="T40" fmla="*/ 12 w 28"/>
                <a:gd name="T41" fmla="*/ 0 h 22"/>
                <a:gd name="T42" fmla="*/ 8 w 28"/>
                <a:gd name="T43" fmla="*/ 0 h 22"/>
                <a:gd name="T44" fmla="*/ 8 w 28"/>
                <a:gd name="T45" fmla="*/ 0 h 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22"/>
                <a:gd name="T71" fmla="*/ 28 w 28"/>
                <a:gd name="T72" fmla="*/ 22 h 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22">
                  <a:moveTo>
                    <a:pt x="8" y="0"/>
                  </a:moveTo>
                  <a:lnTo>
                    <a:pt x="8" y="0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6" y="22"/>
                  </a:lnTo>
                  <a:lnTo>
                    <a:pt x="22" y="22"/>
                  </a:lnTo>
                  <a:lnTo>
                    <a:pt x="26" y="16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1" name="Freeform 811"/>
            <p:cNvSpPr>
              <a:spLocks/>
            </p:cNvSpPr>
            <p:nvPr/>
          </p:nvSpPr>
          <p:spPr bwMode="auto">
            <a:xfrm>
              <a:off x="5554" y="2056"/>
              <a:ext cx="28" cy="24"/>
            </a:xfrm>
            <a:custGeom>
              <a:avLst/>
              <a:gdLst>
                <a:gd name="T0" fmla="*/ 14 w 28"/>
                <a:gd name="T1" fmla="*/ 24 h 24"/>
                <a:gd name="T2" fmla="*/ 14 w 28"/>
                <a:gd name="T3" fmla="*/ 24 h 24"/>
                <a:gd name="T4" fmla="*/ 20 w 28"/>
                <a:gd name="T5" fmla="*/ 22 h 24"/>
                <a:gd name="T6" fmla="*/ 24 w 28"/>
                <a:gd name="T7" fmla="*/ 20 h 24"/>
                <a:gd name="T8" fmla="*/ 24 w 28"/>
                <a:gd name="T9" fmla="*/ 20 h 24"/>
                <a:gd name="T10" fmla="*/ 26 w 28"/>
                <a:gd name="T11" fmla="*/ 16 h 24"/>
                <a:gd name="T12" fmla="*/ 28 w 28"/>
                <a:gd name="T13" fmla="*/ 12 h 24"/>
                <a:gd name="T14" fmla="*/ 28 w 28"/>
                <a:gd name="T15" fmla="*/ 12 h 24"/>
                <a:gd name="T16" fmla="*/ 26 w 28"/>
                <a:gd name="T17" fmla="*/ 8 h 24"/>
                <a:gd name="T18" fmla="*/ 24 w 28"/>
                <a:gd name="T19" fmla="*/ 4 h 24"/>
                <a:gd name="T20" fmla="*/ 24 w 28"/>
                <a:gd name="T21" fmla="*/ 4 h 24"/>
                <a:gd name="T22" fmla="*/ 20 w 28"/>
                <a:gd name="T23" fmla="*/ 2 h 24"/>
                <a:gd name="T24" fmla="*/ 14 w 28"/>
                <a:gd name="T25" fmla="*/ 0 h 24"/>
                <a:gd name="T26" fmla="*/ 14 w 28"/>
                <a:gd name="T27" fmla="*/ 0 h 24"/>
                <a:gd name="T28" fmla="*/ 8 w 28"/>
                <a:gd name="T29" fmla="*/ 2 h 24"/>
                <a:gd name="T30" fmla="*/ 4 w 28"/>
                <a:gd name="T31" fmla="*/ 4 h 24"/>
                <a:gd name="T32" fmla="*/ 4 w 28"/>
                <a:gd name="T33" fmla="*/ 4 h 24"/>
                <a:gd name="T34" fmla="*/ 2 w 28"/>
                <a:gd name="T35" fmla="*/ 8 h 24"/>
                <a:gd name="T36" fmla="*/ 0 w 28"/>
                <a:gd name="T37" fmla="*/ 12 h 24"/>
                <a:gd name="T38" fmla="*/ 0 w 28"/>
                <a:gd name="T39" fmla="*/ 12 h 24"/>
                <a:gd name="T40" fmla="*/ 2 w 28"/>
                <a:gd name="T41" fmla="*/ 16 h 24"/>
                <a:gd name="T42" fmla="*/ 6 w 28"/>
                <a:gd name="T43" fmla="*/ 20 h 24"/>
                <a:gd name="T44" fmla="*/ 10 w 28"/>
                <a:gd name="T45" fmla="*/ 24 h 24"/>
                <a:gd name="T46" fmla="*/ 14 w 28"/>
                <a:gd name="T47" fmla="*/ 24 h 24"/>
                <a:gd name="T48" fmla="*/ 14 w 28"/>
                <a:gd name="T49" fmla="*/ 24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"/>
                <a:gd name="T76" fmla="*/ 0 h 24"/>
                <a:gd name="T77" fmla="*/ 28 w 28"/>
                <a:gd name="T78" fmla="*/ 24 h 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" h="24">
                  <a:moveTo>
                    <a:pt x="14" y="24"/>
                  </a:moveTo>
                  <a:lnTo>
                    <a:pt x="14" y="24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2" name="Freeform 812"/>
            <p:cNvSpPr>
              <a:spLocks/>
            </p:cNvSpPr>
            <p:nvPr/>
          </p:nvSpPr>
          <p:spPr bwMode="auto">
            <a:xfrm>
              <a:off x="4870" y="2056"/>
              <a:ext cx="28" cy="24"/>
            </a:xfrm>
            <a:custGeom>
              <a:avLst/>
              <a:gdLst>
                <a:gd name="T0" fmla="*/ 14 w 28"/>
                <a:gd name="T1" fmla="*/ 0 h 24"/>
                <a:gd name="T2" fmla="*/ 14 w 28"/>
                <a:gd name="T3" fmla="*/ 0 h 24"/>
                <a:gd name="T4" fmla="*/ 10 w 28"/>
                <a:gd name="T5" fmla="*/ 0 h 24"/>
                <a:gd name="T6" fmla="*/ 6 w 28"/>
                <a:gd name="T7" fmla="*/ 4 h 24"/>
                <a:gd name="T8" fmla="*/ 2 w 28"/>
                <a:gd name="T9" fmla="*/ 8 h 24"/>
                <a:gd name="T10" fmla="*/ 0 w 28"/>
                <a:gd name="T11" fmla="*/ 12 h 24"/>
                <a:gd name="T12" fmla="*/ 0 w 28"/>
                <a:gd name="T13" fmla="*/ 12 h 24"/>
                <a:gd name="T14" fmla="*/ 2 w 28"/>
                <a:gd name="T15" fmla="*/ 16 h 24"/>
                <a:gd name="T16" fmla="*/ 4 w 28"/>
                <a:gd name="T17" fmla="*/ 20 h 24"/>
                <a:gd name="T18" fmla="*/ 4 w 28"/>
                <a:gd name="T19" fmla="*/ 20 h 24"/>
                <a:gd name="T20" fmla="*/ 8 w 28"/>
                <a:gd name="T21" fmla="*/ 22 h 24"/>
                <a:gd name="T22" fmla="*/ 14 w 28"/>
                <a:gd name="T23" fmla="*/ 24 h 24"/>
                <a:gd name="T24" fmla="*/ 14 w 28"/>
                <a:gd name="T25" fmla="*/ 24 h 24"/>
                <a:gd name="T26" fmla="*/ 20 w 28"/>
                <a:gd name="T27" fmla="*/ 24 h 24"/>
                <a:gd name="T28" fmla="*/ 24 w 28"/>
                <a:gd name="T29" fmla="*/ 20 h 24"/>
                <a:gd name="T30" fmla="*/ 26 w 28"/>
                <a:gd name="T31" fmla="*/ 16 h 24"/>
                <a:gd name="T32" fmla="*/ 28 w 28"/>
                <a:gd name="T33" fmla="*/ 12 h 24"/>
                <a:gd name="T34" fmla="*/ 28 w 28"/>
                <a:gd name="T35" fmla="*/ 12 h 24"/>
                <a:gd name="T36" fmla="*/ 26 w 28"/>
                <a:gd name="T37" fmla="*/ 8 h 24"/>
                <a:gd name="T38" fmla="*/ 24 w 28"/>
                <a:gd name="T39" fmla="*/ 4 h 24"/>
                <a:gd name="T40" fmla="*/ 20 w 28"/>
                <a:gd name="T41" fmla="*/ 0 h 24"/>
                <a:gd name="T42" fmla="*/ 14 w 28"/>
                <a:gd name="T43" fmla="*/ 0 h 24"/>
                <a:gd name="T44" fmla="*/ 14 w 28"/>
                <a:gd name="T45" fmla="*/ 0 h 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24"/>
                <a:gd name="T71" fmla="*/ 28 w 28"/>
                <a:gd name="T72" fmla="*/ 24 h 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24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4" y="24"/>
                  </a:lnTo>
                  <a:lnTo>
                    <a:pt x="20" y="24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3" name="Freeform 813"/>
            <p:cNvSpPr>
              <a:spLocks/>
            </p:cNvSpPr>
            <p:nvPr/>
          </p:nvSpPr>
          <p:spPr bwMode="auto">
            <a:xfrm>
              <a:off x="5508" y="2228"/>
              <a:ext cx="28" cy="22"/>
            </a:xfrm>
            <a:custGeom>
              <a:avLst/>
              <a:gdLst>
                <a:gd name="T0" fmla="*/ 22 w 28"/>
                <a:gd name="T1" fmla="*/ 0 h 22"/>
                <a:gd name="T2" fmla="*/ 22 w 28"/>
                <a:gd name="T3" fmla="*/ 0 h 22"/>
                <a:gd name="T4" fmla="*/ 16 w 28"/>
                <a:gd name="T5" fmla="*/ 0 h 22"/>
                <a:gd name="T6" fmla="*/ 10 w 28"/>
                <a:gd name="T7" fmla="*/ 0 h 22"/>
                <a:gd name="T8" fmla="*/ 10 w 28"/>
                <a:gd name="T9" fmla="*/ 0 h 22"/>
                <a:gd name="T10" fmla="*/ 6 w 28"/>
                <a:gd name="T11" fmla="*/ 2 h 22"/>
                <a:gd name="T12" fmla="*/ 2 w 28"/>
                <a:gd name="T13" fmla="*/ 6 h 22"/>
                <a:gd name="T14" fmla="*/ 2 w 28"/>
                <a:gd name="T15" fmla="*/ 6 h 22"/>
                <a:gd name="T16" fmla="*/ 0 w 28"/>
                <a:gd name="T17" fmla="*/ 10 h 22"/>
                <a:gd name="T18" fmla="*/ 0 w 28"/>
                <a:gd name="T19" fmla="*/ 10 h 22"/>
                <a:gd name="T20" fmla="*/ 2 w 28"/>
                <a:gd name="T21" fmla="*/ 16 h 22"/>
                <a:gd name="T22" fmla="*/ 8 w 28"/>
                <a:gd name="T23" fmla="*/ 22 h 22"/>
                <a:gd name="T24" fmla="*/ 8 w 28"/>
                <a:gd name="T25" fmla="*/ 22 h 22"/>
                <a:gd name="T26" fmla="*/ 12 w 28"/>
                <a:gd name="T27" fmla="*/ 22 h 22"/>
                <a:gd name="T28" fmla="*/ 18 w 28"/>
                <a:gd name="T29" fmla="*/ 22 h 22"/>
                <a:gd name="T30" fmla="*/ 22 w 28"/>
                <a:gd name="T31" fmla="*/ 20 h 22"/>
                <a:gd name="T32" fmla="*/ 26 w 28"/>
                <a:gd name="T33" fmla="*/ 16 h 22"/>
                <a:gd name="T34" fmla="*/ 26 w 28"/>
                <a:gd name="T35" fmla="*/ 16 h 22"/>
                <a:gd name="T36" fmla="*/ 28 w 28"/>
                <a:gd name="T37" fmla="*/ 12 h 22"/>
                <a:gd name="T38" fmla="*/ 28 w 28"/>
                <a:gd name="T39" fmla="*/ 12 h 22"/>
                <a:gd name="T40" fmla="*/ 28 w 28"/>
                <a:gd name="T41" fmla="*/ 10 h 22"/>
                <a:gd name="T42" fmla="*/ 28 w 28"/>
                <a:gd name="T43" fmla="*/ 10 h 22"/>
                <a:gd name="T44" fmla="*/ 26 w 28"/>
                <a:gd name="T45" fmla="*/ 4 h 22"/>
                <a:gd name="T46" fmla="*/ 22 w 28"/>
                <a:gd name="T47" fmla="*/ 0 h 22"/>
                <a:gd name="T48" fmla="*/ 22 w 28"/>
                <a:gd name="T49" fmla="*/ 0 h 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"/>
                <a:gd name="T76" fmla="*/ 0 h 22"/>
                <a:gd name="T77" fmla="*/ 28 w 28"/>
                <a:gd name="T78" fmla="*/ 22 h 2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" h="22">
                  <a:moveTo>
                    <a:pt x="22" y="0"/>
                  </a:moveTo>
                  <a:lnTo>
                    <a:pt x="22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8" y="22"/>
                  </a:lnTo>
                  <a:lnTo>
                    <a:pt x="22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4" name="Freeform 814"/>
            <p:cNvSpPr>
              <a:spLocks/>
            </p:cNvSpPr>
            <p:nvPr/>
          </p:nvSpPr>
          <p:spPr bwMode="auto">
            <a:xfrm>
              <a:off x="4916" y="1886"/>
              <a:ext cx="28" cy="22"/>
            </a:xfrm>
            <a:custGeom>
              <a:avLst/>
              <a:gdLst>
                <a:gd name="T0" fmla="*/ 8 w 28"/>
                <a:gd name="T1" fmla="*/ 22 h 22"/>
                <a:gd name="T2" fmla="*/ 8 w 28"/>
                <a:gd name="T3" fmla="*/ 22 h 22"/>
                <a:gd name="T4" fmla="*/ 12 w 28"/>
                <a:gd name="T5" fmla="*/ 22 h 22"/>
                <a:gd name="T6" fmla="*/ 18 w 28"/>
                <a:gd name="T7" fmla="*/ 22 h 22"/>
                <a:gd name="T8" fmla="*/ 22 w 28"/>
                <a:gd name="T9" fmla="*/ 20 h 22"/>
                <a:gd name="T10" fmla="*/ 26 w 28"/>
                <a:gd name="T11" fmla="*/ 16 h 22"/>
                <a:gd name="T12" fmla="*/ 26 w 28"/>
                <a:gd name="T13" fmla="*/ 16 h 22"/>
                <a:gd name="T14" fmla="*/ 28 w 28"/>
                <a:gd name="T15" fmla="*/ 12 h 22"/>
                <a:gd name="T16" fmla="*/ 28 w 28"/>
                <a:gd name="T17" fmla="*/ 12 h 22"/>
                <a:gd name="T18" fmla="*/ 26 w 28"/>
                <a:gd name="T19" fmla="*/ 6 h 22"/>
                <a:gd name="T20" fmla="*/ 22 w 28"/>
                <a:gd name="T21" fmla="*/ 0 h 22"/>
                <a:gd name="T22" fmla="*/ 22 w 28"/>
                <a:gd name="T23" fmla="*/ 0 h 22"/>
                <a:gd name="T24" fmla="*/ 16 w 28"/>
                <a:gd name="T25" fmla="*/ 0 h 22"/>
                <a:gd name="T26" fmla="*/ 10 w 28"/>
                <a:gd name="T27" fmla="*/ 0 h 22"/>
                <a:gd name="T28" fmla="*/ 6 w 28"/>
                <a:gd name="T29" fmla="*/ 2 h 22"/>
                <a:gd name="T30" fmla="*/ 2 w 28"/>
                <a:gd name="T31" fmla="*/ 6 h 22"/>
                <a:gd name="T32" fmla="*/ 2 w 28"/>
                <a:gd name="T33" fmla="*/ 6 h 22"/>
                <a:gd name="T34" fmla="*/ 0 w 28"/>
                <a:gd name="T35" fmla="*/ 10 h 22"/>
                <a:gd name="T36" fmla="*/ 0 w 28"/>
                <a:gd name="T37" fmla="*/ 10 h 22"/>
                <a:gd name="T38" fmla="*/ 0 w 28"/>
                <a:gd name="T39" fmla="*/ 12 h 22"/>
                <a:gd name="T40" fmla="*/ 0 w 28"/>
                <a:gd name="T41" fmla="*/ 12 h 22"/>
                <a:gd name="T42" fmla="*/ 2 w 28"/>
                <a:gd name="T43" fmla="*/ 18 h 22"/>
                <a:gd name="T44" fmla="*/ 8 w 28"/>
                <a:gd name="T45" fmla="*/ 22 h 22"/>
                <a:gd name="T46" fmla="*/ 8 w 28"/>
                <a:gd name="T47" fmla="*/ 22 h 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8"/>
                <a:gd name="T73" fmla="*/ 0 h 22"/>
                <a:gd name="T74" fmla="*/ 28 w 28"/>
                <a:gd name="T75" fmla="*/ 22 h 2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8" h="22">
                  <a:moveTo>
                    <a:pt x="8" y="22"/>
                  </a:moveTo>
                  <a:lnTo>
                    <a:pt x="8" y="22"/>
                  </a:lnTo>
                  <a:lnTo>
                    <a:pt x="12" y="22"/>
                  </a:lnTo>
                  <a:lnTo>
                    <a:pt x="18" y="22"/>
                  </a:lnTo>
                  <a:lnTo>
                    <a:pt x="22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5" name="Freeform 815"/>
            <p:cNvSpPr>
              <a:spLocks/>
            </p:cNvSpPr>
            <p:nvPr/>
          </p:nvSpPr>
          <p:spPr bwMode="auto">
            <a:xfrm>
              <a:off x="5384" y="2352"/>
              <a:ext cx="28" cy="24"/>
            </a:xfrm>
            <a:custGeom>
              <a:avLst/>
              <a:gdLst>
                <a:gd name="T0" fmla="*/ 16 w 28"/>
                <a:gd name="T1" fmla="*/ 0 h 24"/>
                <a:gd name="T2" fmla="*/ 16 w 28"/>
                <a:gd name="T3" fmla="*/ 0 h 24"/>
                <a:gd name="T4" fmla="*/ 12 w 28"/>
                <a:gd name="T5" fmla="*/ 0 h 24"/>
                <a:gd name="T6" fmla="*/ 6 w 28"/>
                <a:gd name="T7" fmla="*/ 2 h 24"/>
                <a:gd name="T8" fmla="*/ 6 w 28"/>
                <a:gd name="T9" fmla="*/ 2 h 24"/>
                <a:gd name="T10" fmla="*/ 2 w 28"/>
                <a:gd name="T11" fmla="*/ 6 h 24"/>
                <a:gd name="T12" fmla="*/ 0 w 28"/>
                <a:gd name="T13" fmla="*/ 12 h 24"/>
                <a:gd name="T14" fmla="*/ 0 w 28"/>
                <a:gd name="T15" fmla="*/ 12 h 24"/>
                <a:gd name="T16" fmla="*/ 2 w 28"/>
                <a:gd name="T17" fmla="*/ 18 h 24"/>
                <a:gd name="T18" fmla="*/ 2 w 28"/>
                <a:gd name="T19" fmla="*/ 18 h 24"/>
                <a:gd name="T20" fmla="*/ 2 w 28"/>
                <a:gd name="T21" fmla="*/ 18 h 24"/>
                <a:gd name="T22" fmla="*/ 4 w 28"/>
                <a:gd name="T23" fmla="*/ 22 h 24"/>
                <a:gd name="T24" fmla="*/ 10 w 28"/>
                <a:gd name="T25" fmla="*/ 24 h 24"/>
                <a:gd name="T26" fmla="*/ 14 w 28"/>
                <a:gd name="T27" fmla="*/ 24 h 24"/>
                <a:gd name="T28" fmla="*/ 20 w 28"/>
                <a:gd name="T29" fmla="*/ 22 h 24"/>
                <a:gd name="T30" fmla="*/ 20 w 28"/>
                <a:gd name="T31" fmla="*/ 22 h 24"/>
                <a:gd name="T32" fmla="*/ 24 w 28"/>
                <a:gd name="T33" fmla="*/ 18 h 24"/>
                <a:gd name="T34" fmla="*/ 26 w 28"/>
                <a:gd name="T35" fmla="*/ 14 h 24"/>
                <a:gd name="T36" fmla="*/ 26 w 28"/>
                <a:gd name="T37" fmla="*/ 14 h 24"/>
                <a:gd name="T38" fmla="*/ 28 w 28"/>
                <a:gd name="T39" fmla="*/ 12 h 24"/>
                <a:gd name="T40" fmla="*/ 28 w 28"/>
                <a:gd name="T41" fmla="*/ 12 h 24"/>
                <a:gd name="T42" fmla="*/ 26 w 28"/>
                <a:gd name="T43" fmla="*/ 8 h 24"/>
                <a:gd name="T44" fmla="*/ 26 w 28"/>
                <a:gd name="T45" fmla="*/ 8 h 24"/>
                <a:gd name="T46" fmla="*/ 22 w 28"/>
                <a:gd name="T47" fmla="*/ 4 h 24"/>
                <a:gd name="T48" fmla="*/ 16 w 28"/>
                <a:gd name="T49" fmla="*/ 0 h 24"/>
                <a:gd name="T50" fmla="*/ 16 w 28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24"/>
                <a:gd name="T80" fmla="*/ 28 w 28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24">
                  <a:moveTo>
                    <a:pt x="16" y="0"/>
                  </a:move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20" y="22"/>
                  </a:lnTo>
                  <a:lnTo>
                    <a:pt x="24" y="18"/>
                  </a:lnTo>
                  <a:lnTo>
                    <a:pt x="26" y="14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6" name="Freeform 816"/>
            <p:cNvSpPr>
              <a:spLocks/>
            </p:cNvSpPr>
            <p:nvPr/>
          </p:nvSpPr>
          <p:spPr bwMode="auto">
            <a:xfrm>
              <a:off x="5042" y="1760"/>
              <a:ext cx="28" cy="24"/>
            </a:xfrm>
            <a:custGeom>
              <a:avLst/>
              <a:gdLst>
                <a:gd name="T0" fmla="*/ 20 w 28"/>
                <a:gd name="T1" fmla="*/ 22 h 24"/>
                <a:gd name="T2" fmla="*/ 20 w 28"/>
                <a:gd name="T3" fmla="*/ 22 h 24"/>
                <a:gd name="T4" fmla="*/ 24 w 28"/>
                <a:gd name="T5" fmla="*/ 18 h 24"/>
                <a:gd name="T6" fmla="*/ 28 w 28"/>
                <a:gd name="T7" fmla="*/ 12 h 24"/>
                <a:gd name="T8" fmla="*/ 28 w 28"/>
                <a:gd name="T9" fmla="*/ 12 h 24"/>
                <a:gd name="T10" fmla="*/ 26 w 28"/>
                <a:gd name="T11" fmla="*/ 6 h 24"/>
                <a:gd name="T12" fmla="*/ 26 w 28"/>
                <a:gd name="T13" fmla="*/ 6 h 24"/>
                <a:gd name="T14" fmla="*/ 22 w 28"/>
                <a:gd name="T15" fmla="*/ 2 h 24"/>
                <a:gd name="T16" fmla="*/ 16 w 28"/>
                <a:gd name="T17" fmla="*/ 0 h 24"/>
                <a:gd name="T18" fmla="*/ 12 w 28"/>
                <a:gd name="T19" fmla="*/ 0 h 24"/>
                <a:gd name="T20" fmla="*/ 6 w 28"/>
                <a:gd name="T21" fmla="*/ 2 h 24"/>
                <a:gd name="T22" fmla="*/ 6 w 28"/>
                <a:gd name="T23" fmla="*/ 2 h 24"/>
                <a:gd name="T24" fmla="*/ 2 w 28"/>
                <a:gd name="T25" fmla="*/ 6 h 24"/>
                <a:gd name="T26" fmla="*/ 0 w 28"/>
                <a:gd name="T27" fmla="*/ 10 h 24"/>
                <a:gd name="T28" fmla="*/ 0 w 28"/>
                <a:gd name="T29" fmla="*/ 10 h 24"/>
                <a:gd name="T30" fmla="*/ 0 w 28"/>
                <a:gd name="T31" fmla="*/ 12 h 24"/>
                <a:gd name="T32" fmla="*/ 0 w 28"/>
                <a:gd name="T33" fmla="*/ 12 h 24"/>
                <a:gd name="T34" fmla="*/ 2 w 28"/>
                <a:gd name="T35" fmla="*/ 16 h 24"/>
                <a:gd name="T36" fmla="*/ 2 w 28"/>
                <a:gd name="T37" fmla="*/ 16 h 24"/>
                <a:gd name="T38" fmla="*/ 4 w 28"/>
                <a:gd name="T39" fmla="*/ 20 h 24"/>
                <a:gd name="T40" fmla="*/ 10 w 28"/>
                <a:gd name="T41" fmla="*/ 24 h 24"/>
                <a:gd name="T42" fmla="*/ 14 w 28"/>
                <a:gd name="T43" fmla="*/ 24 h 24"/>
                <a:gd name="T44" fmla="*/ 20 w 28"/>
                <a:gd name="T45" fmla="*/ 22 h 24"/>
                <a:gd name="T46" fmla="*/ 20 w 28"/>
                <a:gd name="T47" fmla="*/ 22 h 2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8"/>
                <a:gd name="T73" fmla="*/ 0 h 24"/>
                <a:gd name="T74" fmla="*/ 28 w 28"/>
                <a:gd name="T75" fmla="*/ 24 h 2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8" h="24">
                  <a:moveTo>
                    <a:pt x="20" y="22"/>
                  </a:moveTo>
                  <a:lnTo>
                    <a:pt x="20" y="22"/>
                  </a:lnTo>
                  <a:lnTo>
                    <a:pt x="24" y="18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20" y="2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7" name="Freeform 817"/>
            <p:cNvSpPr>
              <a:spLocks noEditPoints="1"/>
            </p:cNvSpPr>
            <p:nvPr/>
          </p:nvSpPr>
          <p:spPr bwMode="auto">
            <a:xfrm>
              <a:off x="4792" y="1636"/>
              <a:ext cx="868" cy="868"/>
            </a:xfrm>
            <a:custGeom>
              <a:avLst/>
              <a:gdLst>
                <a:gd name="T0" fmla="*/ 10 w 868"/>
                <a:gd name="T1" fmla="*/ 390 h 868"/>
                <a:gd name="T2" fmla="*/ 42 w 868"/>
                <a:gd name="T3" fmla="*/ 268 h 868"/>
                <a:gd name="T4" fmla="*/ 106 w 868"/>
                <a:gd name="T5" fmla="*/ 164 h 868"/>
                <a:gd name="T6" fmla="*/ 196 w 868"/>
                <a:gd name="T7" fmla="*/ 82 h 868"/>
                <a:gd name="T8" fmla="*/ 308 w 868"/>
                <a:gd name="T9" fmla="*/ 28 h 868"/>
                <a:gd name="T10" fmla="*/ 434 w 868"/>
                <a:gd name="T11" fmla="*/ 8 h 868"/>
                <a:gd name="T12" fmla="*/ 520 w 868"/>
                <a:gd name="T13" fmla="*/ 16 h 868"/>
                <a:gd name="T14" fmla="*/ 636 w 868"/>
                <a:gd name="T15" fmla="*/ 60 h 868"/>
                <a:gd name="T16" fmla="*/ 734 w 868"/>
                <a:gd name="T17" fmla="*/ 134 h 868"/>
                <a:gd name="T18" fmla="*/ 808 w 868"/>
                <a:gd name="T19" fmla="*/ 232 h 868"/>
                <a:gd name="T20" fmla="*/ 852 w 868"/>
                <a:gd name="T21" fmla="*/ 348 h 868"/>
                <a:gd name="T22" fmla="*/ 860 w 868"/>
                <a:gd name="T23" fmla="*/ 434 h 868"/>
                <a:gd name="T24" fmla="*/ 840 w 868"/>
                <a:gd name="T25" fmla="*/ 560 h 868"/>
                <a:gd name="T26" fmla="*/ 786 w 868"/>
                <a:gd name="T27" fmla="*/ 672 h 868"/>
                <a:gd name="T28" fmla="*/ 704 w 868"/>
                <a:gd name="T29" fmla="*/ 762 h 868"/>
                <a:gd name="T30" fmla="*/ 600 w 868"/>
                <a:gd name="T31" fmla="*/ 826 h 868"/>
                <a:gd name="T32" fmla="*/ 478 w 868"/>
                <a:gd name="T33" fmla="*/ 858 h 868"/>
                <a:gd name="T34" fmla="*/ 390 w 868"/>
                <a:gd name="T35" fmla="*/ 858 h 868"/>
                <a:gd name="T36" fmla="*/ 268 w 868"/>
                <a:gd name="T37" fmla="*/ 826 h 868"/>
                <a:gd name="T38" fmla="*/ 164 w 868"/>
                <a:gd name="T39" fmla="*/ 762 h 868"/>
                <a:gd name="T40" fmla="*/ 82 w 868"/>
                <a:gd name="T41" fmla="*/ 672 h 868"/>
                <a:gd name="T42" fmla="*/ 28 w 868"/>
                <a:gd name="T43" fmla="*/ 560 h 868"/>
                <a:gd name="T44" fmla="*/ 8 w 868"/>
                <a:gd name="T45" fmla="*/ 434 h 868"/>
                <a:gd name="T46" fmla="*/ 0 w 868"/>
                <a:gd name="T47" fmla="*/ 434 h 868"/>
                <a:gd name="T48" fmla="*/ 20 w 868"/>
                <a:gd name="T49" fmla="*/ 562 h 868"/>
                <a:gd name="T50" fmla="*/ 74 w 868"/>
                <a:gd name="T51" fmla="*/ 676 h 868"/>
                <a:gd name="T52" fmla="*/ 158 w 868"/>
                <a:gd name="T53" fmla="*/ 768 h 868"/>
                <a:gd name="T54" fmla="*/ 266 w 868"/>
                <a:gd name="T55" fmla="*/ 834 h 868"/>
                <a:gd name="T56" fmla="*/ 390 w 868"/>
                <a:gd name="T57" fmla="*/ 866 h 868"/>
                <a:gd name="T58" fmla="*/ 478 w 868"/>
                <a:gd name="T59" fmla="*/ 866 h 868"/>
                <a:gd name="T60" fmla="*/ 602 w 868"/>
                <a:gd name="T61" fmla="*/ 834 h 868"/>
                <a:gd name="T62" fmla="*/ 710 w 868"/>
                <a:gd name="T63" fmla="*/ 768 h 868"/>
                <a:gd name="T64" fmla="*/ 794 w 868"/>
                <a:gd name="T65" fmla="*/ 676 h 868"/>
                <a:gd name="T66" fmla="*/ 848 w 868"/>
                <a:gd name="T67" fmla="*/ 562 h 868"/>
                <a:gd name="T68" fmla="*/ 868 w 868"/>
                <a:gd name="T69" fmla="*/ 434 h 868"/>
                <a:gd name="T70" fmla="*/ 858 w 868"/>
                <a:gd name="T71" fmla="*/ 346 h 868"/>
                <a:gd name="T72" fmla="*/ 816 w 868"/>
                <a:gd name="T73" fmla="*/ 228 h 868"/>
                <a:gd name="T74" fmla="*/ 740 w 868"/>
                <a:gd name="T75" fmla="*/ 128 h 868"/>
                <a:gd name="T76" fmla="*/ 640 w 868"/>
                <a:gd name="T77" fmla="*/ 52 h 868"/>
                <a:gd name="T78" fmla="*/ 522 w 868"/>
                <a:gd name="T79" fmla="*/ 10 h 868"/>
                <a:gd name="T80" fmla="*/ 434 w 868"/>
                <a:gd name="T81" fmla="*/ 0 h 868"/>
                <a:gd name="T82" fmla="*/ 306 w 868"/>
                <a:gd name="T83" fmla="*/ 20 h 868"/>
                <a:gd name="T84" fmla="*/ 192 w 868"/>
                <a:gd name="T85" fmla="*/ 74 h 868"/>
                <a:gd name="T86" fmla="*/ 100 w 868"/>
                <a:gd name="T87" fmla="*/ 158 h 868"/>
                <a:gd name="T88" fmla="*/ 34 w 868"/>
                <a:gd name="T89" fmla="*/ 266 h 868"/>
                <a:gd name="T90" fmla="*/ 2 w 868"/>
                <a:gd name="T91" fmla="*/ 390 h 8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68"/>
                <a:gd name="T139" fmla="*/ 0 h 868"/>
                <a:gd name="T140" fmla="*/ 868 w 868"/>
                <a:gd name="T141" fmla="*/ 868 h 8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68" h="868">
                  <a:moveTo>
                    <a:pt x="8" y="434"/>
                  </a:moveTo>
                  <a:lnTo>
                    <a:pt x="8" y="434"/>
                  </a:lnTo>
                  <a:lnTo>
                    <a:pt x="10" y="390"/>
                  </a:lnTo>
                  <a:lnTo>
                    <a:pt x="16" y="348"/>
                  </a:lnTo>
                  <a:lnTo>
                    <a:pt x="28" y="308"/>
                  </a:lnTo>
                  <a:lnTo>
                    <a:pt x="42" y="268"/>
                  </a:lnTo>
                  <a:lnTo>
                    <a:pt x="60" y="232"/>
                  </a:lnTo>
                  <a:lnTo>
                    <a:pt x="82" y="196"/>
                  </a:lnTo>
                  <a:lnTo>
                    <a:pt x="106" y="164"/>
                  </a:lnTo>
                  <a:lnTo>
                    <a:pt x="134" y="134"/>
                  </a:lnTo>
                  <a:lnTo>
                    <a:pt x="164" y="106"/>
                  </a:lnTo>
                  <a:lnTo>
                    <a:pt x="196" y="82"/>
                  </a:lnTo>
                  <a:lnTo>
                    <a:pt x="232" y="60"/>
                  </a:lnTo>
                  <a:lnTo>
                    <a:pt x="268" y="42"/>
                  </a:lnTo>
                  <a:lnTo>
                    <a:pt x="308" y="28"/>
                  </a:lnTo>
                  <a:lnTo>
                    <a:pt x="348" y="16"/>
                  </a:lnTo>
                  <a:lnTo>
                    <a:pt x="390" y="10"/>
                  </a:lnTo>
                  <a:lnTo>
                    <a:pt x="434" y="8"/>
                  </a:lnTo>
                  <a:lnTo>
                    <a:pt x="478" y="10"/>
                  </a:lnTo>
                  <a:lnTo>
                    <a:pt x="520" y="16"/>
                  </a:lnTo>
                  <a:lnTo>
                    <a:pt x="560" y="28"/>
                  </a:lnTo>
                  <a:lnTo>
                    <a:pt x="600" y="42"/>
                  </a:lnTo>
                  <a:lnTo>
                    <a:pt x="636" y="60"/>
                  </a:lnTo>
                  <a:lnTo>
                    <a:pt x="672" y="82"/>
                  </a:lnTo>
                  <a:lnTo>
                    <a:pt x="704" y="106"/>
                  </a:lnTo>
                  <a:lnTo>
                    <a:pt x="734" y="134"/>
                  </a:lnTo>
                  <a:lnTo>
                    <a:pt x="762" y="164"/>
                  </a:lnTo>
                  <a:lnTo>
                    <a:pt x="786" y="196"/>
                  </a:lnTo>
                  <a:lnTo>
                    <a:pt x="808" y="232"/>
                  </a:lnTo>
                  <a:lnTo>
                    <a:pt x="826" y="268"/>
                  </a:lnTo>
                  <a:lnTo>
                    <a:pt x="840" y="308"/>
                  </a:lnTo>
                  <a:lnTo>
                    <a:pt x="852" y="348"/>
                  </a:lnTo>
                  <a:lnTo>
                    <a:pt x="858" y="390"/>
                  </a:lnTo>
                  <a:lnTo>
                    <a:pt x="860" y="434"/>
                  </a:lnTo>
                  <a:lnTo>
                    <a:pt x="858" y="478"/>
                  </a:lnTo>
                  <a:lnTo>
                    <a:pt x="852" y="520"/>
                  </a:lnTo>
                  <a:lnTo>
                    <a:pt x="840" y="560"/>
                  </a:lnTo>
                  <a:lnTo>
                    <a:pt x="826" y="600"/>
                  </a:lnTo>
                  <a:lnTo>
                    <a:pt x="808" y="636"/>
                  </a:lnTo>
                  <a:lnTo>
                    <a:pt x="786" y="672"/>
                  </a:lnTo>
                  <a:lnTo>
                    <a:pt x="762" y="704"/>
                  </a:lnTo>
                  <a:lnTo>
                    <a:pt x="734" y="734"/>
                  </a:lnTo>
                  <a:lnTo>
                    <a:pt x="704" y="762"/>
                  </a:lnTo>
                  <a:lnTo>
                    <a:pt x="672" y="786"/>
                  </a:lnTo>
                  <a:lnTo>
                    <a:pt x="636" y="808"/>
                  </a:lnTo>
                  <a:lnTo>
                    <a:pt x="600" y="826"/>
                  </a:lnTo>
                  <a:lnTo>
                    <a:pt x="560" y="840"/>
                  </a:lnTo>
                  <a:lnTo>
                    <a:pt x="520" y="852"/>
                  </a:lnTo>
                  <a:lnTo>
                    <a:pt x="478" y="858"/>
                  </a:lnTo>
                  <a:lnTo>
                    <a:pt x="434" y="860"/>
                  </a:lnTo>
                  <a:lnTo>
                    <a:pt x="390" y="858"/>
                  </a:lnTo>
                  <a:lnTo>
                    <a:pt x="348" y="852"/>
                  </a:lnTo>
                  <a:lnTo>
                    <a:pt x="308" y="840"/>
                  </a:lnTo>
                  <a:lnTo>
                    <a:pt x="268" y="826"/>
                  </a:lnTo>
                  <a:lnTo>
                    <a:pt x="232" y="808"/>
                  </a:lnTo>
                  <a:lnTo>
                    <a:pt x="196" y="786"/>
                  </a:lnTo>
                  <a:lnTo>
                    <a:pt x="164" y="762"/>
                  </a:lnTo>
                  <a:lnTo>
                    <a:pt x="134" y="734"/>
                  </a:lnTo>
                  <a:lnTo>
                    <a:pt x="106" y="704"/>
                  </a:lnTo>
                  <a:lnTo>
                    <a:pt x="82" y="672"/>
                  </a:lnTo>
                  <a:lnTo>
                    <a:pt x="60" y="636"/>
                  </a:lnTo>
                  <a:lnTo>
                    <a:pt x="42" y="600"/>
                  </a:lnTo>
                  <a:lnTo>
                    <a:pt x="28" y="560"/>
                  </a:lnTo>
                  <a:lnTo>
                    <a:pt x="16" y="520"/>
                  </a:lnTo>
                  <a:lnTo>
                    <a:pt x="10" y="478"/>
                  </a:lnTo>
                  <a:lnTo>
                    <a:pt x="8" y="434"/>
                  </a:lnTo>
                  <a:close/>
                  <a:moveTo>
                    <a:pt x="0" y="434"/>
                  </a:moveTo>
                  <a:lnTo>
                    <a:pt x="0" y="434"/>
                  </a:lnTo>
                  <a:lnTo>
                    <a:pt x="2" y="478"/>
                  </a:lnTo>
                  <a:lnTo>
                    <a:pt x="10" y="522"/>
                  </a:lnTo>
                  <a:lnTo>
                    <a:pt x="20" y="562"/>
                  </a:lnTo>
                  <a:lnTo>
                    <a:pt x="34" y="602"/>
                  </a:lnTo>
                  <a:lnTo>
                    <a:pt x="52" y="640"/>
                  </a:lnTo>
                  <a:lnTo>
                    <a:pt x="74" y="676"/>
                  </a:lnTo>
                  <a:lnTo>
                    <a:pt x="100" y="710"/>
                  </a:lnTo>
                  <a:lnTo>
                    <a:pt x="128" y="740"/>
                  </a:lnTo>
                  <a:lnTo>
                    <a:pt x="158" y="768"/>
                  </a:lnTo>
                  <a:lnTo>
                    <a:pt x="192" y="794"/>
                  </a:lnTo>
                  <a:lnTo>
                    <a:pt x="228" y="816"/>
                  </a:lnTo>
                  <a:lnTo>
                    <a:pt x="266" y="834"/>
                  </a:lnTo>
                  <a:lnTo>
                    <a:pt x="306" y="848"/>
                  </a:lnTo>
                  <a:lnTo>
                    <a:pt x="346" y="858"/>
                  </a:lnTo>
                  <a:lnTo>
                    <a:pt x="390" y="866"/>
                  </a:lnTo>
                  <a:lnTo>
                    <a:pt x="434" y="868"/>
                  </a:lnTo>
                  <a:lnTo>
                    <a:pt x="478" y="866"/>
                  </a:lnTo>
                  <a:lnTo>
                    <a:pt x="522" y="858"/>
                  </a:lnTo>
                  <a:lnTo>
                    <a:pt x="562" y="848"/>
                  </a:lnTo>
                  <a:lnTo>
                    <a:pt x="602" y="834"/>
                  </a:lnTo>
                  <a:lnTo>
                    <a:pt x="640" y="816"/>
                  </a:lnTo>
                  <a:lnTo>
                    <a:pt x="676" y="794"/>
                  </a:lnTo>
                  <a:lnTo>
                    <a:pt x="710" y="768"/>
                  </a:lnTo>
                  <a:lnTo>
                    <a:pt x="740" y="740"/>
                  </a:lnTo>
                  <a:lnTo>
                    <a:pt x="768" y="710"/>
                  </a:lnTo>
                  <a:lnTo>
                    <a:pt x="794" y="676"/>
                  </a:lnTo>
                  <a:lnTo>
                    <a:pt x="816" y="640"/>
                  </a:lnTo>
                  <a:lnTo>
                    <a:pt x="834" y="602"/>
                  </a:lnTo>
                  <a:lnTo>
                    <a:pt x="848" y="562"/>
                  </a:lnTo>
                  <a:lnTo>
                    <a:pt x="858" y="522"/>
                  </a:lnTo>
                  <a:lnTo>
                    <a:pt x="866" y="478"/>
                  </a:lnTo>
                  <a:lnTo>
                    <a:pt x="868" y="434"/>
                  </a:lnTo>
                  <a:lnTo>
                    <a:pt x="866" y="390"/>
                  </a:lnTo>
                  <a:lnTo>
                    <a:pt x="858" y="346"/>
                  </a:lnTo>
                  <a:lnTo>
                    <a:pt x="848" y="306"/>
                  </a:lnTo>
                  <a:lnTo>
                    <a:pt x="834" y="266"/>
                  </a:lnTo>
                  <a:lnTo>
                    <a:pt x="816" y="228"/>
                  </a:lnTo>
                  <a:lnTo>
                    <a:pt x="794" y="192"/>
                  </a:lnTo>
                  <a:lnTo>
                    <a:pt x="768" y="158"/>
                  </a:lnTo>
                  <a:lnTo>
                    <a:pt x="740" y="128"/>
                  </a:lnTo>
                  <a:lnTo>
                    <a:pt x="710" y="100"/>
                  </a:lnTo>
                  <a:lnTo>
                    <a:pt x="676" y="74"/>
                  </a:lnTo>
                  <a:lnTo>
                    <a:pt x="640" y="52"/>
                  </a:lnTo>
                  <a:lnTo>
                    <a:pt x="602" y="34"/>
                  </a:lnTo>
                  <a:lnTo>
                    <a:pt x="562" y="20"/>
                  </a:lnTo>
                  <a:lnTo>
                    <a:pt x="522" y="10"/>
                  </a:lnTo>
                  <a:lnTo>
                    <a:pt x="478" y="2"/>
                  </a:lnTo>
                  <a:lnTo>
                    <a:pt x="434" y="0"/>
                  </a:lnTo>
                  <a:lnTo>
                    <a:pt x="390" y="2"/>
                  </a:lnTo>
                  <a:lnTo>
                    <a:pt x="346" y="10"/>
                  </a:lnTo>
                  <a:lnTo>
                    <a:pt x="306" y="20"/>
                  </a:lnTo>
                  <a:lnTo>
                    <a:pt x="266" y="34"/>
                  </a:lnTo>
                  <a:lnTo>
                    <a:pt x="228" y="52"/>
                  </a:lnTo>
                  <a:lnTo>
                    <a:pt x="192" y="74"/>
                  </a:lnTo>
                  <a:lnTo>
                    <a:pt x="158" y="100"/>
                  </a:lnTo>
                  <a:lnTo>
                    <a:pt x="128" y="128"/>
                  </a:lnTo>
                  <a:lnTo>
                    <a:pt x="100" y="158"/>
                  </a:lnTo>
                  <a:lnTo>
                    <a:pt x="74" y="192"/>
                  </a:lnTo>
                  <a:lnTo>
                    <a:pt x="52" y="228"/>
                  </a:lnTo>
                  <a:lnTo>
                    <a:pt x="34" y="266"/>
                  </a:lnTo>
                  <a:lnTo>
                    <a:pt x="20" y="306"/>
                  </a:lnTo>
                  <a:lnTo>
                    <a:pt x="10" y="346"/>
                  </a:lnTo>
                  <a:lnTo>
                    <a:pt x="2" y="390"/>
                  </a:lnTo>
                  <a:lnTo>
                    <a:pt x="0" y="434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8" name="Freeform 818"/>
            <p:cNvSpPr>
              <a:spLocks noEditPoints="1"/>
            </p:cNvSpPr>
            <p:nvPr/>
          </p:nvSpPr>
          <p:spPr bwMode="auto">
            <a:xfrm>
              <a:off x="4798" y="1642"/>
              <a:ext cx="856" cy="856"/>
            </a:xfrm>
            <a:custGeom>
              <a:avLst/>
              <a:gdLst>
                <a:gd name="T0" fmla="*/ 10 w 856"/>
                <a:gd name="T1" fmla="*/ 386 h 856"/>
                <a:gd name="T2" fmla="*/ 42 w 856"/>
                <a:gd name="T3" fmla="*/ 264 h 856"/>
                <a:gd name="T4" fmla="*/ 104 w 856"/>
                <a:gd name="T5" fmla="*/ 162 h 856"/>
                <a:gd name="T6" fmla="*/ 194 w 856"/>
                <a:gd name="T7" fmla="*/ 80 h 856"/>
                <a:gd name="T8" fmla="*/ 304 w 856"/>
                <a:gd name="T9" fmla="*/ 28 h 856"/>
                <a:gd name="T10" fmla="*/ 428 w 856"/>
                <a:gd name="T11" fmla="*/ 8 h 856"/>
                <a:gd name="T12" fmla="*/ 512 w 856"/>
                <a:gd name="T13" fmla="*/ 18 h 856"/>
                <a:gd name="T14" fmla="*/ 628 w 856"/>
                <a:gd name="T15" fmla="*/ 60 h 856"/>
                <a:gd name="T16" fmla="*/ 724 w 856"/>
                <a:gd name="T17" fmla="*/ 132 h 856"/>
                <a:gd name="T18" fmla="*/ 796 w 856"/>
                <a:gd name="T19" fmla="*/ 228 h 856"/>
                <a:gd name="T20" fmla="*/ 838 w 856"/>
                <a:gd name="T21" fmla="*/ 344 h 856"/>
                <a:gd name="T22" fmla="*/ 848 w 856"/>
                <a:gd name="T23" fmla="*/ 428 h 856"/>
                <a:gd name="T24" fmla="*/ 828 w 856"/>
                <a:gd name="T25" fmla="*/ 552 h 856"/>
                <a:gd name="T26" fmla="*/ 776 w 856"/>
                <a:gd name="T27" fmla="*/ 662 h 856"/>
                <a:gd name="T28" fmla="*/ 694 w 856"/>
                <a:gd name="T29" fmla="*/ 752 h 856"/>
                <a:gd name="T30" fmla="*/ 592 w 856"/>
                <a:gd name="T31" fmla="*/ 814 h 856"/>
                <a:gd name="T32" fmla="*/ 470 w 856"/>
                <a:gd name="T33" fmla="*/ 846 h 856"/>
                <a:gd name="T34" fmla="*/ 386 w 856"/>
                <a:gd name="T35" fmla="*/ 846 h 856"/>
                <a:gd name="T36" fmla="*/ 264 w 856"/>
                <a:gd name="T37" fmla="*/ 814 h 856"/>
                <a:gd name="T38" fmla="*/ 162 w 856"/>
                <a:gd name="T39" fmla="*/ 752 h 856"/>
                <a:gd name="T40" fmla="*/ 80 w 856"/>
                <a:gd name="T41" fmla="*/ 662 h 856"/>
                <a:gd name="T42" fmla="*/ 28 w 856"/>
                <a:gd name="T43" fmla="*/ 552 h 856"/>
                <a:gd name="T44" fmla="*/ 8 w 856"/>
                <a:gd name="T45" fmla="*/ 428 h 856"/>
                <a:gd name="T46" fmla="*/ 0 w 856"/>
                <a:gd name="T47" fmla="*/ 428 h 856"/>
                <a:gd name="T48" fmla="*/ 20 w 856"/>
                <a:gd name="T49" fmla="*/ 554 h 856"/>
                <a:gd name="T50" fmla="*/ 74 w 856"/>
                <a:gd name="T51" fmla="*/ 666 h 856"/>
                <a:gd name="T52" fmla="*/ 156 w 856"/>
                <a:gd name="T53" fmla="*/ 758 h 856"/>
                <a:gd name="T54" fmla="*/ 262 w 856"/>
                <a:gd name="T55" fmla="*/ 822 h 856"/>
                <a:gd name="T56" fmla="*/ 384 w 856"/>
                <a:gd name="T57" fmla="*/ 854 h 856"/>
                <a:gd name="T58" fmla="*/ 472 w 856"/>
                <a:gd name="T59" fmla="*/ 854 h 856"/>
                <a:gd name="T60" fmla="*/ 594 w 856"/>
                <a:gd name="T61" fmla="*/ 822 h 856"/>
                <a:gd name="T62" fmla="*/ 700 w 856"/>
                <a:gd name="T63" fmla="*/ 758 h 856"/>
                <a:gd name="T64" fmla="*/ 782 w 856"/>
                <a:gd name="T65" fmla="*/ 666 h 856"/>
                <a:gd name="T66" fmla="*/ 836 w 856"/>
                <a:gd name="T67" fmla="*/ 554 h 856"/>
                <a:gd name="T68" fmla="*/ 856 w 856"/>
                <a:gd name="T69" fmla="*/ 428 h 856"/>
                <a:gd name="T70" fmla="*/ 846 w 856"/>
                <a:gd name="T71" fmla="*/ 342 h 856"/>
                <a:gd name="T72" fmla="*/ 804 w 856"/>
                <a:gd name="T73" fmla="*/ 224 h 856"/>
                <a:gd name="T74" fmla="*/ 730 w 856"/>
                <a:gd name="T75" fmla="*/ 126 h 856"/>
                <a:gd name="T76" fmla="*/ 632 w 856"/>
                <a:gd name="T77" fmla="*/ 52 h 856"/>
                <a:gd name="T78" fmla="*/ 514 w 856"/>
                <a:gd name="T79" fmla="*/ 10 h 856"/>
                <a:gd name="T80" fmla="*/ 428 w 856"/>
                <a:gd name="T81" fmla="*/ 0 h 856"/>
                <a:gd name="T82" fmla="*/ 302 w 856"/>
                <a:gd name="T83" fmla="*/ 20 h 856"/>
                <a:gd name="T84" fmla="*/ 190 w 856"/>
                <a:gd name="T85" fmla="*/ 74 h 856"/>
                <a:gd name="T86" fmla="*/ 98 w 856"/>
                <a:gd name="T87" fmla="*/ 156 h 856"/>
                <a:gd name="T88" fmla="*/ 34 w 856"/>
                <a:gd name="T89" fmla="*/ 262 h 856"/>
                <a:gd name="T90" fmla="*/ 2 w 856"/>
                <a:gd name="T91" fmla="*/ 384 h 8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56"/>
                <a:gd name="T139" fmla="*/ 0 h 856"/>
                <a:gd name="T140" fmla="*/ 856 w 856"/>
                <a:gd name="T141" fmla="*/ 856 h 8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56" h="856">
                  <a:moveTo>
                    <a:pt x="8" y="428"/>
                  </a:moveTo>
                  <a:lnTo>
                    <a:pt x="8" y="428"/>
                  </a:lnTo>
                  <a:lnTo>
                    <a:pt x="10" y="386"/>
                  </a:lnTo>
                  <a:lnTo>
                    <a:pt x="18" y="344"/>
                  </a:lnTo>
                  <a:lnTo>
                    <a:pt x="28" y="304"/>
                  </a:lnTo>
                  <a:lnTo>
                    <a:pt x="42" y="264"/>
                  </a:lnTo>
                  <a:lnTo>
                    <a:pt x="60" y="228"/>
                  </a:lnTo>
                  <a:lnTo>
                    <a:pt x="80" y="194"/>
                  </a:lnTo>
                  <a:lnTo>
                    <a:pt x="104" y="162"/>
                  </a:lnTo>
                  <a:lnTo>
                    <a:pt x="132" y="132"/>
                  </a:lnTo>
                  <a:lnTo>
                    <a:pt x="162" y="104"/>
                  </a:lnTo>
                  <a:lnTo>
                    <a:pt x="194" y="80"/>
                  </a:lnTo>
                  <a:lnTo>
                    <a:pt x="228" y="60"/>
                  </a:lnTo>
                  <a:lnTo>
                    <a:pt x="264" y="42"/>
                  </a:lnTo>
                  <a:lnTo>
                    <a:pt x="304" y="28"/>
                  </a:lnTo>
                  <a:lnTo>
                    <a:pt x="344" y="18"/>
                  </a:lnTo>
                  <a:lnTo>
                    <a:pt x="386" y="10"/>
                  </a:lnTo>
                  <a:lnTo>
                    <a:pt x="428" y="8"/>
                  </a:lnTo>
                  <a:lnTo>
                    <a:pt x="470" y="10"/>
                  </a:lnTo>
                  <a:lnTo>
                    <a:pt x="512" y="18"/>
                  </a:lnTo>
                  <a:lnTo>
                    <a:pt x="552" y="28"/>
                  </a:lnTo>
                  <a:lnTo>
                    <a:pt x="592" y="42"/>
                  </a:lnTo>
                  <a:lnTo>
                    <a:pt x="628" y="60"/>
                  </a:lnTo>
                  <a:lnTo>
                    <a:pt x="662" y="80"/>
                  </a:lnTo>
                  <a:lnTo>
                    <a:pt x="694" y="104"/>
                  </a:lnTo>
                  <a:lnTo>
                    <a:pt x="724" y="132"/>
                  </a:lnTo>
                  <a:lnTo>
                    <a:pt x="752" y="162"/>
                  </a:lnTo>
                  <a:lnTo>
                    <a:pt x="776" y="194"/>
                  </a:lnTo>
                  <a:lnTo>
                    <a:pt x="796" y="228"/>
                  </a:lnTo>
                  <a:lnTo>
                    <a:pt x="814" y="264"/>
                  </a:lnTo>
                  <a:lnTo>
                    <a:pt x="828" y="304"/>
                  </a:lnTo>
                  <a:lnTo>
                    <a:pt x="838" y="344"/>
                  </a:lnTo>
                  <a:lnTo>
                    <a:pt x="846" y="386"/>
                  </a:lnTo>
                  <a:lnTo>
                    <a:pt x="848" y="428"/>
                  </a:lnTo>
                  <a:lnTo>
                    <a:pt x="846" y="470"/>
                  </a:lnTo>
                  <a:lnTo>
                    <a:pt x="838" y="512"/>
                  </a:lnTo>
                  <a:lnTo>
                    <a:pt x="828" y="552"/>
                  </a:lnTo>
                  <a:lnTo>
                    <a:pt x="814" y="592"/>
                  </a:lnTo>
                  <a:lnTo>
                    <a:pt x="796" y="628"/>
                  </a:lnTo>
                  <a:lnTo>
                    <a:pt x="776" y="662"/>
                  </a:lnTo>
                  <a:lnTo>
                    <a:pt x="752" y="694"/>
                  </a:lnTo>
                  <a:lnTo>
                    <a:pt x="724" y="724"/>
                  </a:lnTo>
                  <a:lnTo>
                    <a:pt x="694" y="752"/>
                  </a:lnTo>
                  <a:lnTo>
                    <a:pt x="662" y="776"/>
                  </a:lnTo>
                  <a:lnTo>
                    <a:pt x="628" y="796"/>
                  </a:lnTo>
                  <a:lnTo>
                    <a:pt x="592" y="814"/>
                  </a:lnTo>
                  <a:lnTo>
                    <a:pt x="552" y="828"/>
                  </a:lnTo>
                  <a:lnTo>
                    <a:pt x="512" y="838"/>
                  </a:lnTo>
                  <a:lnTo>
                    <a:pt x="470" y="846"/>
                  </a:lnTo>
                  <a:lnTo>
                    <a:pt x="428" y="848"/>
                  </a:lnTo>
                  <a:lnTo>
                    <a:pt x="386" y="846"/>
                  </a:lnTo>
                  <a:lnTo>
                    <a:pt x="344" y="838"/>
                  </a:lnTo>
                  <a:lnTo>
                    <a:pt x="304" y="828"/>
                  </a:lnTo>
                  <a:lnTo>
                    <a:pt x="264" y="814"/>
                  </a:lnTo>
                  <a:lnTo>
                    <a:pt x="228" y="796"/>
                  </a:lnTo>
                  <a:lnTo>
                    <a:pt x="194" y="776"/>
                  </a:lnTo>
                  <a:lnTo>
                    <a:pt x="162" y="752"/>
                  </a:lnTo>
                  <a:lnTo>
                    <a:pt x="132" y="724"/>
                  </a:lnTo>
                  <a:lnTo>
                    <a:pt x="104" y="694"/>
                  </a:lnTo>
                  <a:lnTo>
                    <a:pt x="80" y="662"/>
                  </a:lnTo>
                  <a:lnTo>
                    <a:pt x="60" y="628"/>
                  </a:lnTo>
                  <a:lnTo>
                    <a:pt x="42" y="592"/>
                  </a:lnTo>
                  <a:lnTo>
                    <a:pt x="28" y="552"/>
                  </a:lnTo>
                  <a:lnTo>
                    <a:pt x="18" y="512"/>
                  </a:lnTo>
                  <a:lnTo>
                    <a:pt x="10" y="470"/>
                  </a:lnTo>
                  <a:lnTo>
                    <a:pt x="8" y="428"/>
                  </a:lnTo>
                  <a:close/>
                  <a:moveTo>
                    <a:pt x="0" y="428"/>
                  </a:moveTo>
                  <a:lnTo>
                    <a:pt x="0" y="428"/>
                  </a:lnTo>
                  <a:lnTo>
                    <a:pt x="2" y="472"/>
                  </a:lnTo>
                  <a:lnTo>
                    <a:pt x="10" y="514"/>
                  </a:lnTo>
                  <a:lnTo>
                    <a:pt x="20" y="554"/>
                  </a:lnTo>
                  <a:lnTo>
                    <a:pt x="34" y="594"/>
                  </a:lnTo>
                  <a:lnTo>
                    <a:pt x="52" y="632"/>
                  </a:lnTo>
                  <a:lnTo>
                    <a:pt x="74" y="666"/>
                  </a:lnTo>
                  <a:lnTo>
                    <a:pt x="98" y="700"/>
                  </a:lnTo>
                  <a:lnTo>
                    <a:pt x="126" y="730"/>
                  </a:lnTo>
                  <a:lnTo>
                    <a:pt x="156" y="758"/>
                  </a:lnTo>
                  <a:lnTo>
                    <a:pt x="190" y="782"/>
                  </a:lnTo>
                  <a:lnTo>
                    <a:pt x="224" y="804"/>
                  </a:lnTo>
                  <a:lnTo>
                    <a:pt x="262" y="822"/>
                  </a:lnTo>
                  <a:lnTo>
                    <a:pt x="302" y="836"/>
                  </a:lnTo>
                  <a:lnTo>
                    <a:pt x="342" y="846"/>
                  </a:lnTo>
                  <a:lnTo>
                    <a:pt x="384" y="854"/>
                  </a:lnTo>
                  <a:lnTo>
                    <a:pt x="428" y="856"/>
                  </a:lnTo>
                  <a:lnTo>
                    <a:pt x="472" y="854"/>
                  </a:lnTo>
                  <a:lnTo>
                    <a:pt x="514" y="846"/>
                  </a:lnTo>
                  <a:lnTo>
                    <a:pt x="554" y="836"/>
                  </a:lnTo>
                  <a:lnTo>
                    <a:pt x="594" y="822"/>
                  </a:lnTo>
                  <a:lnTo>
                    <a:pt x="632" y="804"/>
                  </a:lnTo>
                  <a:lnTo>
                    <a:pt x="666" y="782"/>
                  </a:lnTo>
                  <a:lnTo>
                    <a:pt x="700" y="758"/>
                  </a:lnTo>
                  <a:lnTo>
                    <a:pt x="730" y="730"/>
                  </a:lnTo>
                  <a:lnTo>
                    <a:pt x="758" y="700"/>
                  </a:lnTo>
                  <a:lnTo>
                    <a:pt x="782" y="666"/>
                  </a:lnTo>
                  <a:lnTo>
                    <a:pt x="804" y="632"/>
                  </a:lnTo>
                  <a:lnTo>
                    <a:pt x="822" y="594"/>
                  </a:lnTo>
                  <a:lnTo>
                    <a:pt x="836" y="554"/>
                  </a:lnTo>
                  <a:lnTo>
                    <a:pt x="846" y="514"/>
                  </a:lnTo>
                  <a:lnTo>
                    <a:pt x="854" y="472"/>
                  </a:lnTo>
                  <a:lnTo>
                    <a:pt x="856" y="428"/>
                  </a:lnTo>
                  <a:lnTo>
                    <a:pt x="854" y="384"/>
                  </a:lnTo>
                  <a:lnTo>
                    <a:pt x="846" y="342"/>
                  </a:lnTo>
                  <a:lnTo>
                    <a:pt x="836" y="302"/>
                  </a:lnTo>
                  <a:lnTo>
                    <a:pt x="822" y="262"/>
                  </a:lnTo>
                  <a:lnTo>
                    <a:pt x="804" y="224"/>
                  </a:lnTo>
                  <a:lnTo>
                    <a:pt x="782" y="190"/>
                  </a:lnTo>
                  <a:lnTo>
                    <a:pt x="758" y="156"/>
                  </a:lnTo>
                  <a:lnTo>
                    <a:pt x="730" y="126"/>
                  </a:lnTo>
                  <a:lnTo>
                    <a:pt x="700" y="98"/>
                  </a:lnTo>
                  <a:lnTo>
                    <a:pt x="666" y="74"/>
                  </a:lnTo>
                  <a:lnTo>
                    <a:pt x="632" y="52"/>
                  </a:lnTo>
                  <a:lnTo>
                    <a:pt x="594" y="34"/>
                  </a:lnTo>
                  <a:lnTo>
                    <a:pt x="554" y="20"/>
                  </a:lnTo>
                  <a:lnTo>
                    <a:pt x="514" y="10"/>
                  </a:lnTo>
                  <a:lnTo>
                    <a:pt x="472" y="2"/>
                  </a:lnTo>
                  <a:lnTo>
                    <a:pt x="428" y="0"/>
                  </a:lnTo>
                  <a:lnTo>
                    <a:pt x="384" y="2"/>
                  </a:lnTo>
                  <a:lnTo>
                    <a:pt x="342" y="10"/>
                  </a:lnTo>
                  <a:lnTo>
                    <a:pt x="302" y="20"/>
                  </a:lnTo>
                  <a:lnTo>
                    <a:pt x="262" y="34"/>
                  </a:lnTo>
                  <a:lnTo>
                    <a:pt x="224" y="52"/>
                  </a:lnTo>
                  <a:lnTo>
                    <a:pt x="190" y="74"/>
                  </a:lnTo>
                  <a:lnTo>
                    <a:pt x="156" y="98"/>
                  </a:lnTo>
                  <a:lnTo>
                    <a:pt x="126" y="126"/>
                  </a:lnTo>
                  <a:lnTo>
                    <a:pt x="98" y="156"/>
                  </a:lnTo>
                  <a:lnTo>
                    <a:pt x="74" y="190"/>
                  </a:lnTo>
                  <a:lnTo>
                    <a:pt x="52" y="224"/>
                  </a:lnTo>
                  <a:lnTo>
                    <a:pt x="34" y="262"/>
                  </a:lnTo>
                  <a:lnTo>
                    <a:pt x="20" y="302"/>
                  </a:lnTo>
                  <a:lnTo>
                    <a:pt x="10" y="342"/>
                  </a:lnTo>
                  <a:lnTo>
                    <a:pt x="2" y="384"/>
                  </a:lnTo>
                  <a:lnTo>
                    <a:pt x="0" y="4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9" name="Freeform 819"/>
            <p:cNvSpPr>
              <a:spLocks noEditPoints="1"/>
            </p:cNvSpPr>
            <p:nvPr/>
          </p:nvSpPr>
          <p:spPr bwMode="auto">
            <a:xfrm>
              <a:off x="4996" y="1774"/>
              <a:ext cx="474" cy="528"/>
            </a:xfrm>
            <a:custGeom>
              <a:avLst/>
              <a:gdLst>
                <a:gd name="T0" fmla="*/ 460 w 474"/>
                <a:gd name="T1" fmla="*/ 310 h 528"/>
                <a:gd name="T2" fmla="*/ 268 w 474"/>
                <a:gd name="T3" fmla="*/ 316 h 528"/>
                <a:gd name="T4" fmla="*/ 274 w 474"/>
                <a:gd name="T5" fmla="*/ 296 h 528"/>
                <a:gd name="T6" fmla="*/ 272 w 474"/>
                <a:gd name="T7" fmla="*/ 286 h 528"/>
                <a:gd name="T8" fmla="*/ 268 w 474"/>
                <a:gd name="T9" fmla="*/ 276 h 528"/>
                <a:gd name="T10" fmla="*/ 460 w 474"/>
                <a:gd name="T11" fmla="*/ 282 h 528"/>
                <a:gd name="T12" fmla="*/ 460 w 474"/>
                <a:gd name="T13" fmla="*/ 310 h 528"/>
                <a:gd name="T14" fmla="*/ 230 w 474"/>
                <a:gd name="T15" fmla="*/ 324 h 528"/>
                <a:gd name="T16" fmla="*/ 210 w 474"/>
                <a:gd name="T17" fmla="*/ 316 h 528"/>
                <a:gd name="T18" fmla="*/ 202 w 474"/>
                <a:gd name="T19" fmla="*/ 296 h 528"/>
                <a:gd name="T20" fmla="*/ 204 w 474"/>
                <a:gd name="T21" fmla="*/ 284 h 528"/>
                <a:gd name="T22" fmla="*/ 218 w 474"/>
                <a:gd name="T23" fmla="*/ 270 h 528"/>
                <a:gd name="T24" fmla="*/ 230 w 474"/>
                <a:gd name="T25" fmla="*/ 266 h 528"/>
                <a:gd name="T26" fmla="*/ 250 w 474"/>
                <a:gd name="T27" fmla="*/ 276 h 528"/>
                <a:gd name="T28" fmla="*/ 260 w 474"/>
                <a:gd name="T29" fmla="*/ 296 h 528"/>
                <a:gd name="T30" fmla="*/ 256 w 474"/>
                <a:gd name="T31" fmla="*/ 308 h 528"/>
                <a:gd name="T32" fmla="*/ 242 w 474"/>
                <a:gd name="T33" fmla="*/ 322 h 528"/>
                <a:gd name="T34" fmla="*/ 230 w 474"/>
                <a:gd name="T35" fmla="*/ 324 h 528"/>
                <a:gd name="T36" fmla="*/ 26 w 474"/>
                <a:gd name="T37" fmla="*/ 508 h 528"/>
                <a:gd name="T38" fmla="*/ 20 w 474"/>
                <a:gd name="T39" fmla="*/ 500 h 528"/>
                <a:gd name="T40" fmla="*/ 196 w 474"/>
                <a:gd name="T41" fmla="*/ 322 h 528"/>
                <a:gd name="T42" fmla="*/ 204 w 474"/>
                <a:gd name="T43" fmla="*/ 330 h 528"/>
                <a:gd name="T44" fmla="*/ 26 w 474"/>
                <a:gd name="T45" fmla="*/ 508 h 528"/>
                <a:gd name="T46" fmla="*/ 244 w 474"/>
                <a:gd name="T47" fmla="*/ 14 h 528"/>
                <a:gd name="T48" fmla="*/ 250 w 474"/>
                <a:gd name="T49" fmla="*/ 258 h 528"/>
                <a:gd name="T50" fmla="*/ 230 w 474"/>
                <a:gd name="T51" fmla="*/ 252 h 528"/>
                <a:gd name="T52" fmla="*/ 220 w 474"/>
                <a:gd name="T53" fmla="*/ 254 h 528"/>
                <a:gd name="T54" fmla="*/ 210 w 474"/>
                <a:gd name="T55" fmla="*/ 258 h 528"/>
                <a:gd name="T56" fmla="*/ 216 w 474"/>
                <a:gd name="T57" fmla="*/ 14 h 528"/>
                <a:gd name="T58" fmla="*/ 244 w 474"/>
                <a:gd name="T59" fmla="*/ 14 h 528"/>
                <a:gd name="T60" fmla="*/ 264 w 474"/>
                <a:gd name="T61" fmla="*/ 262 h 528"/>
                <a:gd name="T62" fmla="*/ 250 w 474"/>
                <a:gd name="T63" fmla="*/ 0 h 528"/>
                <a:gd name="T64" fmla="*/ 196 w 474"/>
                <a:gd name="T65" fmla="*/ 270 h 528"/>
                <a:gd name="T66" fmla="*/ 196 w 474"/>
                <a:gd name="T67" fmla="*/ 270 h 528"/>
                <a:gd name="T68" fmla="*/ 188 w 474"/>
                <a:gd name="T69" fmla="*/ 288 h 528"/>
                <a:gd name="T70" fmla="*/ 188 w 474"/>
                <a:gd name="T71" fmla="*/ 296 h 528"/>
                <a:gd name="T72" fmla="*/ 190 w 474"/>
                <a:gd name="T73" fmla="*/ 310 h 528"/>
                <a:gd name="T74" fmla="*/ 0 w 474"/>
                <a:gd name="T75" fmla="*/ 500 h 528"/>
                <a:gd name="T76" fmla="*/ 216 w 474"/>
                <a:gd name="T77" fmla="*/ 336 h 528"/>
                <a:gd name="T78" fmla="*/ 230 w 474"/>
                <a:gd name="T79" fmla="*/ 338 h 528"/>
                <a:gd name="T80" fmla="*/ 238 w 474"/>
                <a:gd name="T81" fmla="*/ 338 h 528"/>
                <a:gd name="T82" fmla="*/ 256 w 474"/>
                <a:gd name="T83" fmla="*/ 330 h 528"/>
                <a:gd name="T84" fmla="*/ 474 w 474"/>
                <a:gd name="T85" fmla="*/ 270 h 528"/>
                <a:gd name="T86" fmla="*/ 264 w 474"/>
                <a:gd name="T87" fmla="*/ 262 h 528"/>
                <a:gd name="T88" fmla="*/ 250 w 474"/>
                <a:gd name="T89" fmla="*/ 0 h 528"/>
                <a:gd name="T90" fmla="*/ 196 w 474"/>
                <a:gd name="T91" fmla="*/ 270 h 528"/>
                <a:gd name="T92" fmla="*/ 196 w 474"/>
                <a:gd name="T93" fmla="*/ 270 h 528"/>
                <a:gd name="T94" fmla="*/ 188 w 474"/>
                <a:gd name="T95" fmla="*/ 288 h 528"/>
                <a:gd name="T96" fmla="*/ 188 w 474"/>
                <a:gd name="T97" fmla="*/ 296 h 528"/>
                <a:gd name="T98" fmla="*/ 190 w 474"/>
                <a:gd name="T99" fmla="*/ 310 h 528"/>
                <a:gd name="T100" fmla="*/ 0 w 474"/>
                <a:gd name="T101" fmla="*/ 500 h 528"/>
                <a:gd name="T102" fmla="*/ 216 w 474"/>
                <a:gd name="T103" fmla="*/ 336 h 528"/>
                <a:gd name="T104" fmla="*/ 230 w 474"/>
                <a:gd name="T105" fmla="*/ 338 h 528"/>
                <a:gd name="T106" fmla="*/ 238 w 474"/>
                <a:gd name="T107" fmla="*/ 338 h 528"/>
                <a:gd name="T108" fmla="*/ 256 w 474"/>
                <a:gd name="T109" fmla="*/ 330 h 528"/>
                <a:gd name="T110" fmla="*/ 474 w 474"/>
                <a:gd name="T111" fmla="*/ 270 h 52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74"/>
                <a:gd name="T169" fmla="*/ 0 h 528"/>
                <a:gd name="T170" fmla="*/ 474 w 474"/>
                <a:gd name="T171" fmla="*/ 528 h 52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74" h="528">
                  <a:moveTo>
                    <a:pt x="460" y="310"/>
                  </a:moveTo>
                  <a:lnTo>
                    <a:pt x="460" y="310"/>
                  </a:lnTo>
                  <a:lnTo>
                    <a:pt x="268" y="316"/>
                  </a:lnTo>
                  <a:lnTo>
                    <a:pt x="272" y="306"/>
                  </a:lnTo>
                  <a:lnTo>
                    <a:pt x="274" y="296"/>
                  </a:lnTo>
                  <a:lnTo>
                    <a:pt x="272" y="286"/>
                  </a:lnTo>
                  <a:lnTo>
                    <a:pt x="268" y="276"/>
                  </a:lnTo>
                  <a:lnTo>
                    <a:pt x="460" y="282"/>
                  </a:lnTo>
                  <a:lnTo>
                    <a:pt x="460" y="310"/>
                  </a:lnTo>
                  <a:close/>
                  <a:moveTo>
                    <a:pt x="230" y="324"/>
                  </a:moveTo>
                  <a:lnTo>
                    <a:pt x="230" y="324"/>
                  </a:lnTo>
                  <a:lnTo>
                    <a:pt x="218" y="322"/>
                  </a:lnTo>
                  <a:lnTo>
                    <a:pt x="210" y="316"/>
                  </a:lnTo>
                  <a:lnTo>
                    <a:pt x="204" y="308"/>
                  </a:lnTo>
                  <a:lnTo>
                    <a:pt x="202" y="296"/>
                  </a:lnTo>
                  <a:lnTo>
                    <a:pt x="204" y="284"/>
                  </a:lnTo>
                  <a:lnTo>
                    <a:pt x="210" y="276"/>
                  </a:lnTo>
                  <a:lnTo>
                    <a:pt x="218" y="270"/>
                  </a:lnTo>
                  <a:lnTo>
                    <a:pt x="230" y="266"/>
                  </a:lnTo>
                  <a:lnTo>
                    <a:pt x="242" y="270"/>
                  </a:lnTo>
                  <a:lnTo>
                    <a:pt x="250" y="276"/>
                  </a:lnTo>
                  <a:lnTo>
                    <a:pt x="256" y="284"/>
                  </a:lnTo>
                  <a:lnTo>
                    <a:pt x="260" y="296"/>
                  </a:lnTo>
                  <a:lnTo>
                    <a:pt x="256" y="308"/>
                  </a:lnTo>
                  <a:lnTo>
                    <a:pt x="250" y="316"/>
                  </a:lnTo>
                  <a:lnTo>
                    <a:pt x="242" y="322"/>
                  </a:lnTo>
                  <a:lnTo>
                    <a:pt x="230" y="324"/>
                  </a:lnTo>
                  <a:close/>
                  <a:moveTo>
                    <a:pt x="26" y="508"/>
                  </a:moveTo>
                  <a:lnTo>
                    <a:pt x="26" y="508"/>
                  </a:lnTo>
                  <a:lnTo>
                    <a:pt x="20" y="500"/>
                  </a:lnTo>
                  <a:lnTo>
                    <a:pt x="196" y="322"/>
                  </a:lnTo>
                  <a:lnTo>
                    <a:pt x="204" y="330"/>
                  </a:lnTo>
                  <a:lnTo>
                    <a:pt x="26" y="508"/>
                  </a:lnTo>
                  <a:close/>
                  <a:moveTo>
                    <a:pt x="244" y="14"/>
                  </a:moveTo>
                  <a:lnTo>
                    <a:pt x="244" y="14"/>
                  </a:lnTo>
                  <a:lnTo>
                    <a:pt x="250" y="258"/>
                  </a:lnTo>
                  <a:lnTo>
                    <a:pt x="240" y="254"/>
                  </a:lnTo>
                  <a:lnTo>
                    <a:pt x="230" y="252"/>
                  </a:lnTo>
                  <a:lnTo>
                    <a:pt x="220" y="254"/>
                  </a:lnTo>
                  <a:lnTo>
                    <a:pt x="210" y="258"/>
                  </a:lnTo>
                  <a:lnTo>
                    <a:pt x="216" y="14"/>
                  </a:lnTo>
                  <a:lnTo>
                    <a:pt x="244" y="14"/>
                  </a:lnTo>
                  <a:close/>
                  <a:moveTo>
                    <a:pt x="474" y="270"/>
                  </a:moveTo>
                  <a:lnTo>
                    <a:pt x="264" y="262"/>
                  </a:lnTo>
                  <a:lnTo>
                    <a:pt x="256" y="0"/>
                  </a:lnTo>
                  <a:lnTo>
                    <a:pt x="250" y="0"/>
                  </a:lnTo>
                  <a:lnTo>
                    <a:pt x="204" y="0"/>
                  </a:lnTo>
                  <a:lnTo>
                    <a:pt x="196" y="270"/>
                  </a:lnTo>
                  <a:lnTo>
                    <a:pt x="190" y="282"/>
                  </a:lnTo>
                  <a:lnTo>
                    <a:pt x="188" y="288"/>
                  </a:lnTo>
                  <a:lnTo>
                    <a:pt x="188" y="296"/>
                  </a:lnTo>
                  <a:lnTo>
                    <a:pt x="188" y="304"/>
                  </a:lnTo>
                  <a:lnTo>
                    <a:pt x="190" y="310"/>
                  </a:lnTo>
                  <a:lnTo>
                    <a:pt x="4" y="496"/>
                  </a:lnTo>
                  <a:lnTo>
                    <a:pt x="0" y="500"/>
                  </a:lnTo>
                  <a:lnTo>
                    <a:pt x="26" y="528"/>
                  </a:lnTo>
                  <a:lnTo>
                    <a:pt x="216" y="336"/>
                  </a:lnTo>
                  <a:lnTo>
                    <a:pt x="230" y="338"/>
                  </a:lnTo>
                  <a:lnTo>
                    <a:pt x="238" y="338"/>
                  </a:lnTo>
                  <a:lnTo>
                    <a:pt x="244" y="336"/>
                  </a:lnTo>
                  <a:lnTo>
                    <a:pt x="256" y="330"/>
                  </a:lnTo>
                  <a:lnTo>
                    <a:pt x="474" y="322"/>
                  </a:lnTo>
                  <a:lnTo>
                    <a:pt x="474" y="270"/>
                  </a:lnTo>
                  <a:close/>
                  <a:moveTo>
                    <a:pt x="474" y="270"/>
                  </a:moveTo>
                  <a:lnTo>
                    <a:pt x="264" y="262"/>
                  </a:lnTo>
                  <a:lnTo>
                    <a:pt x="256" y="0"/>
                  </a:lnTo>
                  <a:lnTo>
                    <a:pt x="250" y="0"/>
                  </a:lnTo>
                  <a:lnTo>
                    <a:pt x="204" y="0"/>
                  </a:lnTo>
                  <a:lnTo>
                    <a:pt x="196" y="270"/>
                  </a:lnTo>
                  <a:lnTo>
                    <a:pt x="190" y="282"/>
                  </a:lnTo>
                  <a:lnTo>
                    <a:pt x="188" y="288"/>
                  </a:lnTo>
                  <a:lnTo>
                    <a:pt x="188" y="296"/>
                  </a:lnTo>
                  <a:lnTo>
                    <a:pt x="188" y="304"/>
                  </a:lnTo>
                  <a:lnTo>
                    <a:pt x="190" y="310"/>
                  </a:lnTo>
                  <a:lnTo>
                    <a:pt x="4" y="496"/>
                  </a:lnTo>
                  <a:lnTo>
                    <a:pt x="0" y="500"/>
                  </a:lnTo>
                  <a:lnTo>
                    <a:pt x="26" y="528"/>
                  </a:lnTo>
                  <a:lnTo>
                    <a:pt x="216" y="336"/>
                  </a:lnTo>
                  <a:lnTo>
                    <a:pt x="230" y="338"/>
                  </a:lnTo>
                  <a:lnTo>
                    <a:pt x="238" y="338"/>
                  </a:lnTo>
                  <a:lnTo>
                    <a:pt x="244" y="336"/>
                  </a:lnTo>
                  <a:lnTo>
                    <a:pt x="256" y="330"/>
                  </a:lnTo>
                  <a:lnTo>
                    <a:pt x="474" y="322"/>
                  </a:lnTo>
                  <a:lnTo>
                    <a:pt x="474" y="2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70" name="Freeform 820"/>
            <p:cNvSpPr>
              <a:spLocks/>
            </p:cNvSpPr>
            <p:nvPr/>
          </p:nvSpPr>
          <p:spPr bwMode="auto">
            <a:xfrm>
              <a:off x="5212" y="1788"/>
              <a:ext cx="34" cy="244"/>
            </a:xfrm>
            <a:custGeom>
              <a:avLst/>
              <a:gdLst>
                <a:gd name="T0" fmla="*/ 26 w 34"/>
                <a:gd name="T1" fmla="*/ 242 h 244"/>
                <a:gd name="T2" fmla="*/ 26 w 34"/>
                <a:gd name="T3" fmla="*/ 242 h 244"/>
                <a:gd name="T4" fmla="*/ 34 w 34"/>
                <a:gd name="T5" fmla="*/ 244 h 244"/>
                <a:gd name="T6" fmla="*/ 34 w 34"/>
                <a:gd name="T7" fmla="*/ 244 h 244"/>
                <a:gd name="T8" fmla="*/ 28 w 34"/>
                <a:gd name="T9" fmla="*/ 0 h 244"/>
                <a:gd name="T10" fmla="*/ 28 w 34"/>
                <a:gd name="T11" fmla="*/ 0 h 244"/>
                <a:gd name="T12" fmla="*/ 0 w 34"/>
                <a:gd name="T13" fmla="*/ 0 h 244"/>
                <a:gd name="T14" fmla="*/ 0 w 34"/>
                <a:gd name="T15" fmla="*/ 0 h 244"/>
                <a:gd name="T16" fmla="*/ 0 w 34"/>
                <a:gd name="T17" fmla="*/ 6 h 244"/>
                <a:gd name="T18" fmla="*/ 0 w 34"/>
                <a:gd name="T19" fmla="*/ 6 h 244"/>
                <a:gd name="T20" fmla="*/ 20 w 34"/>
                <a:gd name="T21" fmla="*/ 6 h 244"/>
                <a:gd name="T22" fmla="*/ 20 w 34"/>
                <a:gd name="T23" fmla="*/ 6 h 244"/>
                <a:gd name="T24" fmla="*/ 26 w 34"/>
                <a:gd name="T25" fmla="*/ 242 h 244"/>
                <a:gd name="T26" fmla="*/ 26 w 34"/>
                <a:gd name="T27" fmla="*/ 242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4"/>
                <a:gd name="T43" fmla="*/ 0 h 244"/>
                <a:gd name="T44" fmla="*/ 34 w 34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4" h="244">
                  <a:moveTo>
                    <a:pt x="26" y="242"/>
                  </a:moveTo>
                  <a:lnTo>
                    <a:pt x="26" y="242"/>
                  </a:lnTo>
                  <a:lnTo>
                    <a:pt x="34" y="24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0" y="6"/>
                  </a:lnTo>
                  <a:lnTo>
                    <a:pt x="26" y="24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71" name="Freeform 821"/>
            <p:cNvSpPr>
              <a:spLocks/>
            </p:cNvSpPr>
            <p:nvPr/>
          </p:nvSpPr>
          <p:spPr bwMode="auto">
            <a:xfrm>
              <a:off x="5206" y="1794"/>
              <a:ext cx="32" cy="238"/>
            </a:xfrm>
            <a:custGeom>
              <a:avLst/>
              <a:gdLst>
                <a:gd name="T0" fmla="*/ 20 w 32"/>
                <a:gd name="T1" fmla="*/ 232 h 238"/>
                <a:gd name="T2" fmla="*/ 20 w 32"/>
                <a:gd name="T3" fmla="*/ 232 h 238"/>
                <a:gd name="T4" fmla="*/ 32 w 32"/>
                <a:gd name="T5" fmla="*/ 236 h 238"/>
                <a:gd name="T6" fmla="*/ 32 w 32"/>
                <a:gd name="T7" fmla="*/ 236 h 238"/>
                <a:gd name="T8" fmla="*/ 26 w 32"/>
                <a:gd name="T9" fmla="*/ 0 h 238"/>
                <a:gd name="T10" fmla="*/ 26 w 32"/>
                <a:gd name="T11" fmla="*/ 0 h 238"/>
                <a:gd name="T12" fmla="*/ 6 w 32"/>
                <a:gd name="T13" fmla="*/ 0 h 238"/>
                <a:gd name="T14" fmla="*/ 6 w 32"/>
                <a:gd name="T15" fmla="*/ 0 h 238"/>
                <a:gd name="T16" fmla="*/ 0 w 32"/>
                <a:gd name="T17" fmla="*/ 238 h 238"/>
                <a:gd name="T18" fmla="*/ 0 w 32"/>
                <a:gd name="T19" fmla="*/ 238 h 238"/>
                <a:gd name="T20" fmla="*/ 10 w 32"/>
                <a:gd name="T21" fmla="*/ 234 h 238"/>
                <a:gd name="T22" fmla="*/ 20 w 32"/>
                <a:gd name="T23" fmla="*/ 232 h 238"/>
                <a:gd name="T24" fmla="*/ 20 w 32"/>
                <a:gd name="T25" fmla="*/ 232 h 2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238"/>
                <a:gd name="T41" fmla="*/ 32 w 32"/>
                <a:gd name="T42" fmla="*/ 238 h 2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238">
                  <a:moveTo>
                    <a:pt x="20" y="232"/>
                  </a:moveTo>
                  <a:lnTo>
                    <a:pt x="20" y="232"/>
                  </a:lnTo>
                  <a:lnTo>
                    <a:pt x="32" y="236"/>
                  </a:lnTo>
                  <a:lnTo>
                    <a:pt x="26" y="0"/>
                  </a:lnTo>
                  <a:lnTo>
                    <a:pt x="6" y="0"/>
                  </a:lnTo>
                  <a:lnTo>
                    <a:pt x="0" y="238"/>
                  </a:lnTo>
                  <a:lnTo>
                    <a:pt x="10" y="234"/>
                  </a:lnTo>
                  <a:lnTo>
                    <a:pt x="20" y="23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72" name="Freeform 822"/>
            <p:cNvSpPr>
              <a:spLocks/>
            </p:cNvSpPr>
            <p:nvPr/>
          </p:nvSpPr>
          <p:spPr bwMode="auto">
            <a:xfrm>
              <a:off x="5016" y="2096"/>
              <a:ext cx="184" cy="186"/>
            </a:xfrm>
            <a:custGeom>
              <a:avLst/>
              <a:gdLst>
                <a:gd name="T0" fmla="*/ 0 w 184"/>
                <a:gd name="T1" fmla="*/ 178 h 186"/>
                <a:gd name="T2" fmla="*/ 0 w 184"/>
                <a:gd name="T3" fmla="*/ 178 h 186"/>
                <a:gd name="T4" fmla="*/ 6 w 184"/>
                <a:gd name="T5" fmla="*/ 186 h 186"/>
                <a:gd name="T6" fmla="*/ 6 w 184"/>
                <a:gd name="T7" fmla="*/ 186 h 186"/>
                <a:gd name="T8" fmla="*/ 184 w 184"/>
                <a:gd name="T9" fmla="*/ 8 h 186"/>
                <a:gd name="T10" fmla="*/ 184 w 184"/>
                <a:gd name="T11" fmla="*/ 8 h 186"/>
                <a:gd name="T12" fmla="*/ 176 w 184"/>
                <a:gd name="T13" fmla="*/ 0 h 186"/>
                <a:gd name="T14" fmla="*/ 176 w 184"/>
                <a:gd name="T15" fmla="*/ 0 h 186"/>
                <a:gd name="T16" fmla="*/ 0 w 184"/>
                <a:gd name="T17" fmla="*/ 178 h 186"/>
                <a:gd name="T18" fmla="*/ 0 w 184"/>
                <a:gd name="T19" fmla="*/ 178 h 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4"/>
                <a:gd name="T31" fmla="*/ 0 h 186"/>
                <a:gd name="T32" fmla="*/ 184 w 184"/>
                <a:gd name="T33" fmla="*/ 186 h 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4" h="186">
                  <a:moveTo>
                    <a:pt x="0" y="178"/>
                  </a:moveTo>
                  <a:lnTo>
                    <a:pt x="0" y="178"/>
                  </a:lnTo>
                  <a:lnTo>
                    <a:pt x="6" y="186"/>
                  </a:lnTo>
                  <a:lnTo>
                    <a:pt x="184" y="8"/>
                  </a:lnTo>
                  <a:lnTo>
                    <a:pt x="176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73" name="Freeform 823"/>
            <p:cNvSpPr>
              <a:spLocks/>
            </p:cNvSpPr>
            <p:nvPr/>
          </p:nvSpPr>
          <p:spPr bwMode="auto">
            <a:xfrm>
              <a:off x="5264" y="2050"/>
              <a:ext cx="192" cy="34"/>
            </a:xfrm>
            <a:custGeom>
              <a:avLst/>
              <a:gdLst>
                <a:gd name="T0" fmla="*/ 192 w 192"/>
                <a:gd name="T1" fmla="*/ 6 h 34"/>
                <a:gd name="T2" fmla="*/ 192 w 192"/>
                <a:gd name="T3" fmla="*/ 6 h 34"/>
                <a:gd name="T4" fmla="*/ 0 w 192"/>
                <a:gd name="T5" fmla="*/ 0 h 34"/>
                <a:gd name="T6" fmla="*/ 0 w 192"/>
                <a:gd name="T7" fmla="*/ 0 h 34"/>
                <a:gd name="T8" fmla="*/ 2 w 192"/>
                <a:gd name="T9" fmla="*/ 6 h 34"/>
                <a:gd name="T10" fmla="*/ 2 w 192"/>
                <a:gd name="T11" fmla="*/ 6 h 34"/>
                <a:gd name="T12" fmla="*/ 184 w 192"/>
                <a:gd name="T13" fmla="*/ 12 h 34"/>
                <a:gd name="T14" fmla="*/ 184 w 192"/>
                <a:gd name="T15" fmla="*/ 12 h 34"/>
                <a:gd name="T16" fmla="*/ 184 w 192"/>
                <a:gd name="T17" fmla="*/ 34 h 34"/>
                <a:gd name="T18" fmla="*/ 184 w 192"/>
                <a:gd name="T19" fmla="*/ 34 h 34"/>
                <a:gd name="T20" fmla="*/ 192 w 192"/>
                <a:gd name="T21" fmla="*/ 34 h 34"/>
                <a:gd name="T22" fmla="*/ 192 w 192"/>
                <a:gd name="T23" fmla="*/ 34 h 34"/>
                <a:gd name="T24" fmla="*/ 192 w 192"/>
                <a:gd name="T25" fmla="*/ 6 h 34"/>
                <a:gd name="T26" fmla="*/ 192 w 192"/>
                <a:gd name="T27" fmla="*/ 6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2"/>
                <a:gd name="T43" fmla="*/ 0 h 34"/>
                <a:gd name="T44" fmla="*/ 192 w 192"/>
                <a:gd name="T45" fmla="*/ 34 h 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2" h="34">
                  <a:moveTo>
                    <a:pt x="192" y="6"/>
                  </a:moveTo>
                  <a:lnTo>
                    <a:pt x="192" y="6"/>
                  </a:lnTo>
                  <a:lnTo>
                    <a:pt x="0" y="0"/>
                  </a:lnTo>
                  <a:lnTo>
                    <a:pt x="2" y="6"/>
                  </a:lnTo>
                  <a:lnTo>
                    <a:pt x="184" y="12"/>
                  </a:lnTo>
                  <a:lnTo>
                    <a:pt x="184" y="34"/>
                  </a:lnTo>
                  <a:lnTo>
                    <a:pt x="192" y="34"/>
                  </a:lnTo>
                  <a:lnTo>
                    <a:pt x="192" y="6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74" name="Freeform 824"/>
            <p:cNvSpPr>
              <a:spLocks/>
            </p:cNvSpPr>
            <p:nvPr/>
          </p:nvSpPr>
          <p:spPr bwMode="auto">
            <a:xfrm>
              <a:off x="5264" y="2056"/>
              <a:ext cx="184" cy="34"/>
            </a:xfrm>
            <a:custGeom>
              <a:avLst/>
              <a:gdLst>
                <a:gd name="T0" fmla="*/ 2 w 184"/>
                <a:gd name="T1" fmla="*/ 0 h 34"/>
                <a:gd name="T2" fmla="*/ 2 w 184"/>
                <a:gd name="T3" fmla="*/ 0 h 34"/>
                <a:gd name="T4" fmla="*/ 4 w 184"/>
                <a:gd name="T5" fmla="*/ 6 h 34"/>
                <a:gd name="T6" fmla="*/ 6 w 184"/>
                <a:gd name="T7" fmla="*/ 14 h 34"/>
                <a:gd name="T8" fmla="*/ 6 w 184"/>
                <a:gd name="T9" fmla="*/ 14 h 34"/>
                <a:gd name="T10" fmla="*/ 4 w 184"/>
                <a:gd name="T11" fmla="*/ 24 h 34"/>
                <a:gd name="T12" fmla="*/ 0 w 184"/>
                <a:gd name="T13" fmla="*/ 34 h 34"/>
                <a:gd name="T14" fmla="*/ 0 w 184"/>
                <a:gd name="T15" fmla="*/ 34 h 34"/>
                <a:gd name="T16" fmla="*/ 184 w 184"/>
                <a:gd name="T17" fmla="*/ 28 h 34"/>
                <a:gd name="T18" fmla="*/ 184 w 184"/>
                <a:gd name="T19" fmla="*/ 28 h 34"/>
                <a:gd name="T20" fmla="*/ 184 w 184"/>
                <a:gd name="T21" fmla="*/ 6 h 34"/>
                <a:gd name="T22" fmla="*/ 184 w 184"/>
                <a:gd name="T23" fmla="*/ 6 h 34"/>
                <a:gd name="T24" fmla="*/ 2 w 184"/>
                <a:gd name="T25" fmla="*/ 0 h 34"/>
                <a:gd name="T26" fmla="*/ 2 w 184"/>
                <a:gd name="T27" fmla="*/ 0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4"/>
                <a:gd name="T43" fmla="*/ 0 h 34"/>
                <a:gd name="T44" fmla="*/ 184 w 184"/>
                <a:gd name="T45" fmla="*/ 34 h 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4" h="34">
                  <a:moveTo>
                    <a:pt x="2" y="0"/>
                  </a:moveTo>
                  <a:lnTo>
                    <a:pt x="2" y="0"/>
                  </a:lnTo>
                  <a:lnTo>
                    <a:pt x="4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0" y="34"/>
                  </a:lnTo>
                  <a:lnTo>
                    <a:pt x="184" y="28"/>
                  </a:lnTo>
                  <a:lnTo>
                    <a:pt x="184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75" name="Freeform 825"/>
            <p:cNvSpPr>
              <a:spLocks/>
            </p:cNvSpPr>
            <p:nvPr/>
          </p:nvSpPr>
          <p:spPr bwMode="auto">
            <a:xfrm>
              <a:off x="5198" y="2040"/>
              <a:ext cx="58" cy="58"/>
            </a:xfrm>
            <a:custGeom>
              <a:avLst/>
              <a:gdLst>
                <a:gd name="T0" fmla="*/ 28 w 58"/>
                <a:gd name="T1" fmla="*/ 0 h 58"/>
                <a:gd name="T2" fmla="*/ 28 w 58"/>
                <a:gd name="T3" fmla="*/ 0 h 58"/>
                <a:gd name="T4" fmla="*/ 16 w 58"/>
                <a:gd name="T5" fmla="*/ 4 h 58"/>
                <a:gd name="T6" fmla="*/ 8 w 58"/>
                <a:gd name="T7" fmla="*/ 10 h 58"/>
                <a:gd name="T8" fmla="*/ 2 w 58"/>
                <a:gd name="T9" fmla="*/ 18 h 58"/>
                <a:gd name="T10" fmla="*/ 0 w 58"/>
                <a:gd name="T11" fmla="*/ 30 h 58"/>
                <a:gd name="T12" fmla="*/ 0 w 58"/>
                <a:gd name="T13" fmla="*/ 30 h 58"/>
                <a:gd name="T14" fmla="*/ 2 w 58"/>
                <a:gd name="T15" fmla="*/ 42 h 58"/>
                <a:gd name="T16" fmla="*/ 8 w 58"/>
                <a:gd name="T17" fmla="*/ 50 h 58"/>
                <a:gd name="T18" fmla="*/ 16 w 58"/>
                <a:gd name="T19" fmla="*/ 56 h 58"/>
                <a:gd name="T20" fmla="*/ 28 w 58"/>
                <a:gd name="T21" fmla="*/ 58 h 58"/>
                <a:gd name="T22" fmla="*/ 28 w 58"/>
                <a:gd name="T23" fmla="*/ 58 h 58"/>
                <a:gd name="T24" fmla="*/ 40 w 58"/>
                <a:gd name="T25" fmla="*/ 56 h 58"/>
                <a:gd name="T26" fmla="*/ 48 w 58"/>
                <a:gd name="T27" fmla="*/ 50 h 58"/>
                <a:gd name="T28" fmla="*/ 54 w 58"/>
                <a:gd name="T29" fmla="*/ 42 h 58"/>
                <a:gd name="T30" fmla="*/ 58 w 58"/>
                <a:gd name="T31" fmla="*/ 30 h 58"/>
                <a:gd name="T32" fmla="*/ 58 w 58"/>
                <a:gd name="T33" fmla="*/ 30 h 58"/>
                <a:gd name="T34" fmla="*/ 54 w 58"/>
                <a:gd name="T35" fmla="*/ 18 h 58"/>
                <a:gd name="T36" fmla="*/ 48 w 58"/>
                <a:gd name="T37" fmla="*/ 10 h 58"/>
                <a:gd name="T38" fmla="*/ 40 w 58"/>
                <a:gd name="T39" fmla="*/ 4 h 58"/>
                <a:gd name="T40" fmla="*/ 28 w 58"/>
                <a:gd name="T41" fmla="*/ 0 h 58"/>
                <a:gd name="T42" fmla="*/ 28 w 58"/>
                <a:gd name="T43" fmla="*/ 0 h 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8"/>
                <a:gd name="T67" fmla="*/ 0 h 58"/>
                <a:gd name="T68" fmla="*/ 58 w 58"/>
                <a:gd name="T69" fmla="*/ 58 h 5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8" h="58">
                  <a:moveTo>
                    <a:pt x="28" y="0"/>
                  </a:moveTo>
                  <a:lnTo>
                    <a:pt x="28" y="0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42"/>
                  </a:lnTo>
                  <a:lnTo>
                    <a:pt x="8" y="50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40" y="56"/>
                  </a:lnTo>
                  <a:lnTo>
                    <a:pt x="48" y="50"/>
                  </a:lnTo>
                  <a:lnTo>
                    <a:pt x="54" y="42"/>
                  </a:lnTo>
                  <a:lnTo>
                    <a:pt x="58" y="30"/>
                  </a:lnTo>
                  <a:lnTo>
                    <a:pt x="54" y="18"/>
                  </a:lnTo>
                  <a:lnTo>
                    <a:pt x="48" y="10"/>
                  </a:lnTo>
                  <a:lnTo>
                    <a:pt x="40" y="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0903" name="Group 845"/>
          <p:cNvGrpSpPr>
            <a:grpSpLocks/>
          </p:cNvGrpSpPr>
          <p:nvPr/>
        </p:nvGrpSpPr>
        <p:grpSpPr bwMode="auto">
          <a:xfrm>
            <a:off x="2232025" y="2728913"/>
            <a:ext cx="2757488" cy="2436812"/>
            <a:chOff x="1724" y="2349"/>
            <a:chExt cx="1737" cy="1535"/>
          </a:xfrm>
        </p:grpSpPr>
        <p:grpSp>
          <p:nvGrpSpPr>
            <p:cNvPr id="80904" name="Group 844"/>
            <p:cNvGrpSpPr>
              <a:grpSpLocks/>
            </p:cNvGrpSpPr>
            <p:nvPr/>
          </p:nvGrpSpPr>
          <p:grpSpPr bwMode="auto">
            <a:xfrm>
              <a:off x="1724" y="2349"/>
              <a:ext cx="1004" cy="1408"/>
              <a:chOff x="1724" y="2349"/>
              <a:chExt cx="1004" cy="1408"/>
            </a:xfrm>
          </p:grpSpPr>
          <p:sp>
            <p:nvSpPr>
              <p:cNvPr id="80906" name="AutoShape 828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1724" y="2349"/>
                <a:ext cx="1004" cy="14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07" name="Rectangle 829"/>
              <p:cNvSpPr>
                <a:spLocks noChangeArrowheads="1"/>
              </p:cNvSpPr>
              <p:nvPr/>
            </p:nvSpPr>
            <p:spPr bwMode="auto">
              <a:xfrm flipH="1">
                <a:off x="1725" y="2349"/>
                <a:ext cx="1003" cy="140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08" name="Freeform 830"/>
              <p:cNvSpPr>
                <a:spLocks/>
              </p:cNvSpPr>
              <p:nvPr/>
            </p:nvSpPr>
            <p:spPr bwMode="auto">
              <a:xfrm flipH="1">
                <a:off x="1725" y="3436"/>
                <a:ext cx="1003" cy="321"/>
              </a:xfrm>
              <a:custGeom>
                <a:avLst/>
                <a:gdLst>
                  <a:gd name="T0" fmla="*/ 190 w 2302"/>
                  <a:gd name="T1" fmla="*/ 48 h 736"/>
                  <a:gd name="T2" fmla="*/ 0 w 2302"/>
                  <a:gd name="T3" fmla="*/ 0 h 736"/>
                  <a:gd name="T4" fmla="*/ 0 w 2302"/>
                  <a:gd name="T5" fmla="*/ 61 h 736"/>
                  <a:gd name="T6" fmla="*/ 190 w 2302"/>
                  <a:gd name="T7" fmla="*/ 61 h 736"/>
                  <a:gd name="T8" fmla="*/ 190 w 2302"/>
                  <a:gd name="T9" fmla="*/ 48 h 7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2"/>
                  <a:gd name="T16" fmla="*/ 0 h 736"/>
                  <a:gd name="T17" fmla="*/ 2302 w 2302"/>
                  <a:gd name="T18" fmla="*/ 736 h 7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2" h="736">
                    <a:moveTo>
                      <a:pt x="2302" y="578"/>
                    </a:moveTo>
                    <a:lnTo>
                      <a:pt x="0" y="0"/>
                    </a:lnTo>
                    <a:lnTo>
                      <a:pt x="0" y="736"/>
                    </a:lnTo>
                    <a:lnTo>
                      <a:pt x="2302" y="736"/>
                    </a:lnTo>
                    <a:lnTo>
                      <a:pt x="2302" y="578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09" name="Freeform 831"/>
              <p:cNvSpPr>
                <a:spLocks/>
              </p:cNvSpPr>
              <p:nvPr/>
            </p:nvSpPr>
            <p:spPr bwMode="auto">
              <a:xfrm flipH="1">
                <a:off x="1724" y="2797"/>
                <a:ext cx="894" cy="958"/>
              </a:xfrm>
              <a:custGeom>
                <a:avLst/>
                <a:gdLst>
                  <a:gd name="T0" fmla="*/ 70 w 2052"/>
                  <a:gd name="T1" fmla="*/ 32 h 2199"/>
                  <a:gd name="T2" fmla="*/ 67 w 2052"/>
                  <a:gd name="T3" fmla="*/ 34 h 2199"/>
                  <a:gd name="T4" fmla="*/ 62 w 2052"/>
                  <a:gd name="T5" fmla="*/ 41 h 2199"/>
                  <a:gd name="T6" fmla="*/ 58 w 2052"/>
                  <a:gd name="T7" fmla="*/ 46 h 2199"/>
                  <a:gd name="T8" fmla="*/ 53 w 2052"/>
                  <a:gd name="T9" fmla="*/ 50 h 2199"/>
                  <a:gd name="T10" fmla="*/ 50 w 2052"/>
                  <a:gd name="T11" fmla="*/ 56 h 2199"/>
                  <a:gd name="T12" fmla="*/ 44 w 2052"/>
                  <a:gd name="T13" fmla="*/ 67 h 2199"/>
                  <a:gd name="T14" fmla="*/ 37 w 2052"/>
                  <a:gd name="T15" fmla="*/ 78 h 2199"/>
                  <a:gd name="T16" fmla="*/ 34 w 2052"/>
                  <a:gd name="T17" fmla="*/ 78 h 2199"/>
                  <a:gd name="T18" fmla="*/ 27 w 2052"/>
                  <a:gd name="T19" fmla="*/ 77 h 2199"/>
                  <a:gd name="T20" fmla="*/ 18 w 2052"/>
                  <a:gd name="T21" fmla="*/ 77 h 2199"/>
                  <a:gd name="T22" fmla="*/ 11 w 2052"/>
                  <a:gd name="T23" fmla="*/ 77 h 2199"/>
                  <a:gd name="T24" fmla="*/ 6 w 2052"/>
                  <a:gd name="T25" fmla="*/ 80 h 2199"/>
                  <a:gd name="T26" fmla="*/ 0 w 2052"/>
                  <a:gd name="T27" fmla="*/ 85 h 2199"/>
                  <a:gd name="T28" fmla="*/ 0 w 2052"/>
                  <a:gd name="T29" fmla="*/ 103 h 2199"/>
                  <a:gd name="T30" fmla="*/ 0 w 2052"/>
                  <a:gd name="T31" fmla="*/ 112 h 2199"/>
                  <a:gd name="T32" fmla="*/ 3 w 2052"/>
                  <a:gd name="T33" fmla="*/ 122 h 2199"/>
                  <a:gd name="T34" fmla="*/ 11 w 2052"/>
                  <a:gd name="T35" fmla="*/ 130 h 2199"/>
                  <a:gd name="T36" fmla="*/ 16 w 2052"/>
                  <a:gd name="T37" fmla="*/ 137 h 2199"/>
                  <a:gd name="T38" fmla="*/ 25 w 2052"/>
                  <a:gd name="T39" fmla="*/ 140 h 2199"/>
                  <a:gd name="T40" fmla="*/ 35 w 2052"/>
                  <a:gd name="T41" fmla="*/ 139 h 2199"/>
                  <a:gd name="T42" fmla="*/ 42 w 2052"/>
                  <a:gd name="T43" fmla="*/ 136 h 2199"/>
                  <a:gd name="T44" fmla="*/ 50 w 2052"/>
                  <a:gd name="T45" fmla="*/ 132 h 2199"/>
                  <a:gd name="T46" fmla="*/ 54 w 2052"/>
                  <a:gd name="T47" fmla="*/ 128 h 2199"/>
                  <a:gd name="T48" fmla="*/ 58 w 2052"/>
                  <a:gd name="T49" fmla="*/ 125 h 2199"/>
                  <a:gd name="T50" fmla="*/ 62 w 2052"/>
                  <a:gd name="T51" fmla="*/ 122 h 2199"/>
                  <a:gd name="T52" fmla="*/ 67 w 2052"/>
                  <a:gd name="T53" fmla="*/ 119 h 2199"/>
                  <a:gd name="T54" fmla="*/ 77 w 2052"/>
                  <a:gd name="T55" fmla="*/ 118 h 2199"/>
                  <a:gd name="T56" fmla="*/ 81 w 2052"/>
                  <a:gd name="T57" fmla="*/ 116 h 2199"/>
                  <a:gd name="T58" fmla="*/ 86 w 2052"/>
                  <a:gd name="T59" fmla="*/ 115 h 2199"/>
                  <a:gd name="T60" fmla="*/ 91 w 2052"/>
                  <a:gd name="T61" fmla="*/ 124 h 2199"/>
                  <a:gd name="T62" fmla="*/ 95 w 2052"/>
                  <a:gd name="T63" fmla="*/ 132 h 2199"/>
                  <a:gd name="T64" fmla="*/ 99 w 2052"/>
                  <a:gd name="T65" fmla="*/ 142 h 2199"/>
                  <a:gd name="T66" fmla="*/ 103 w 2052"/>
                  <a:gd name="T67" fmla="*/ 148 h 2199"/>
                  <a:gd name="T68" fmla="*/ 105 w 2052"/>
                  <a:gd name="T69" fmla="*/ 153 h 2199"/>
                  <a:gd name="T70" fmla="*/ 109 w 2052"/>
                  <a:gd name="T71" fmla="*/ 158 h 2199"/>
                  <a:gd name="T72" fmla="*/ 115 w 2052"/>
                  <a:gd name="T73" fmla="*/ 161 h 2199"/>
                  <a:gd name="T74" fmla="*/ 169 w 2052"/>
                  <a:gd name="T75" fmla="*/ 18 h 2199"/>
                  <a:gd name="T76" fmla="*/ 168 w 2052"/>
                  <a:gd name="T77" fmla="*/ 17 h 2199"/>
                  <a:gd name="T78" fmla="*/ 163 w 2052"/>
                  <a:gd name="T79" fmla="*/ 17 h 2199"/>
                  <a:gd name="T80" fmla="*/ 154 w 2052"/>
                  <a:gd name="T81" fmla="*/ 17 h 2199"/>
                  <a:gd name="T82" fmla="*/ 148 w 2052"/>
                  <a:gd name="T83" fmla="*/ 17 h 2199"/>
                  <a:gd name="T84" fmla="*/ 146 w 2052"/>
                  <a:gd name="T85" fmla="*/ 13 h 2199"/>
                  <a:gd name="T86" fmla="*/ 140 w 2052"/>
                  <a:gd name="T87" fmla="*/ 8 h 2199"/>
                  <a:gd name="T88" fmla="*/ 135 w 2052"/>
                  <a:gd name="T89" fmla="*/ 4 h 2199"/>
                  <a:gd name="T90" fmla="*/ 134 w 2052"/>
                  <a:gd name="T91" fmla="*/ 0 h 2199"/>
                  <a:gd name="T92" fmla="*/ 125 w 2052"/>
                  <a:gd name="T93" fmla="*/ 4 h 2199"/>
                  <a:gd name="T94" fmla="*/ 104 w 2052"/>
                  <a:gd name="T95" fmla="*/ 14 h 2199"/>
                  <a:gd name="T96" fmla="*/ 83 w 2052"/>
                  <a:gd name="T97" fmla="*/ 25 h 2199"/>
                  <a:gd name="T98" fmla="*/ 71 w 2052"/>
                  <a:gd name="T99" fmla="*/ 32 h 2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052"/>
                  <a:gd name="T151" fmla="*/ 0 h 2199"/>
                  <a:gd name="T152" fmla="*/ 2052 w 2052"/>
                  <a:gd name="T153" fmla="*/ 2199 h 2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052" h="2199">
                    <a:moveTo>
                      <a:pt x="857" y="384"/>
                    </a:moveTo>
                    <a:lnTo>
                      <a:pt x="856" y="384"/>
                    </a:lnTo>
                    <a:lnTo>
                      <a:pt x="854" y="384"/>
                    </a:lnTo>
                    <a:lnTo>
                      <a:pt x="849" y="384"/>
                    </a:lnTo>
                    <a:lnTo>
                      <a:pt x="841" y="388"/>
                    </a:lnTo>
                    <a:lnTo>
                      <a:pt x="831" y="392"/>
                    </a:lnTo>
                    <a:lnTo>
                      <a:pt x="820" y="402"/>
                    </a:lnTo>
                    <a:lnTo>
                      <a:pt x="806" y="415"/>
                    </a:lnTo>
                    <a:lnTo>
                      <a:pt x="789" y="434"/>
                    </a:lnTo>
                    <a:lnTo>
                      <a:pt x="773" y="455"/>
                    </a:lnTo>
                    <a:lnTo>
                      <a:pt x="760" y="478"/>
                    </a:lnTo>
                    <a:lnTo>
                      <a:pt x="749" y="497"/>
                    </a:lnTo>
                    <a:lnTo>
                      <a:pt x="738" y="517"/>
                    </a:lnTo>
                    <a:lnTo>
                      <a:pt x="728" y="535"/>
                    </a:lnTo>
                    <a:lnTo>
                      <a:pt x="715" y="549"/>
                    </a:lnTo>
                    <a:lnTo>
                      <a:pt x="699" y="560"/>
                    </a:lnTo>
                    <a:lnTo>
                      <a:pt x="680" y="570"/>
                    </a:lnTo>
                    <a:lnTo>
                      <a:pt x="660" y="578"/>
                    </a:lnTo>
                    <a:lnTo>
                      <a:pt x="647" y="588"/>
                    </a:lnTo>
                    <a:lnTo>
                      <a:pt x="636" y="599"/>
                    </a:lnTo>
                    <a:lnTo>
                      <a:pt x="628" y="612"/>
                    </a:lnTo>
                    <a:lnTo>
                      <a:pt x="621" y="628"/>
                    </a:lnTo>
                    <a:lnTo>
                      <a:pt x="613" y="649"/>
                    </a:lnTo>
                    <a:lnTo>
                      <a:pt x="604" y="672"/>
                    </a:lnTo>
                    <a:lnTo>
                      <a:pt x="591" y="699"/>
                    </a:lnTo>
                    <a:lnTo>
                      <a:pt x="573" y="731"/>
                    </a:lnTo>
                    <a:lnTo>
                      <a:pt x="552" y="770"/>
                    </a:lnTo>
                    <a:lnTo>
                      <a:pt x="528" y="811"/>
                    </a:lnTo>
                    <a:lnTo>
                      <a:pt x="504" y="851"/>
                    </a:lnTo>
                    <a:lnTo>
                      <a:pt x="479" y="888"/>
                    </a:lnTo>
                    <a:lnTo>
                      <a:pt x="462" y="917"/>
                    </a:lnTo>
                    <a:lnTo>
                      <a:pt x="449" y="937"/>
                    </a:lnTo>
                    <a:lnTo>
                      <a:pt x="444" y="945"/>
                    </a:lnTo>
                    <a:lnTo>
                      <a:pt x="441" y="945"/>
                    </a:lnTo>
                    <a:lnTo>
                      <a:pt x="433" y="943"/>
                    </a:lnTo>
                    <a:lnTo>
                      <a:pt x="418" y="941"/>
                    </a:lnTo>
                    <a:lnTo>
                      <a:pt x="400" y="940"/>
                    </a:lnTo>
                    <a:lnTo>
                      <a:pt x="379" y="938"/>
                    </a:lnTo>
                    <a:lnTo>
                      <a:pt x="355" y="937"/>
                    </a:lnTo>
                    <a:lnTo>
                      <a:pt x="328" y="935"/>
                    </a:lnTo>
                    <a:lnTo>
                      <a:pt x="300" y="932"/>
                    </a:lnTo>
                    <a:lnTo>
                      <a:pt x="273" y="930"/>
                    </a:lnTo>
                    <a:lnTo>
                      <a:pt x="245" y="930"/>
                    </a:lnTo>
                    <a:lnTo>
                      <a:pt x="219" y="928"/>
                    </a:lnTo>
                    <a:lnTo>
                      <a:pt x="194" y="928"/>
                    </a:lnTo>
                    <a:lnTo>
                      <a:pt x="171" y="928"/>
                    </a:lnTo>
                    <a:lnTo>
                      <a:pt x="153" y="930"/>
                    </a:lnTo>
                    <a:lnTo>
                      <a:pt x="137" y="932"/>
                    </a:lnTo>
                    <a:lnTo>
                      <a:pt x="127" y="935"/>
                    </a:lnTo>
                    <a:lnTo>
                      <a:pt x="111" y="943"/>
                    </a:lnTo>
                    <a:lnTo>
                      <a:pt x="92" y="953"/>
                    </a:lnTo>
                    <a:lnTo>
                      <a:pt x="69" y="966"/>
                    </a:lnTo>
                    <a:lnTo>
                      <a:pt x="50" y="978"/>
                    </a:lnTo>
                    <a:lnTo>
                      <a:pt x="31" y="993"/>
                    </a:lnTo>
                    <a:lnTo>
                      <a:pt x="14" y="1009"/>
                    </a:lnTo>
                    <a:lnTo>
                      <a:pt x="3" y="1025"/>
                    </a:lnTo>
                    <a:lnTo>
                      <a:pt x="0" y="1043"/>
                    </a:lnTo>
                    <a:lnTo>
                      <a:pt x="1" y="1096"/>
                    </a:lnTo>
                    <a:lnTo>
                      <a:pt x="5" y="1171"/>
                    </a:lnTo>
                    <a:lnTo>
                      <a:pt x="8" y="1242"/>
                    </a:lnTo>
                    <a:lnTo>
                      <a:pt x="10" y="1290"/>
                    </a:lnTo>
                    <a:lnTo>
                      <a:pt x="10" y="1308"/>
                    </a:lnTo>
                    <a:lnTo>
                      <a:pt x="8" y="1330"/>
                    </a:lnTo>
                    <a:lnTo>
                      <a:pt x="8" y="1358"/>
                    </a:lnTo>
                    <a:lnTo>
                      <a:pt x="10" y="1385"/>
                    </a:lnTo>
                    <a:lnTo>
                      <a:pt x="16" y="1416"/>
                    </a:lnTo>
                    <a:lnTo>
                      <a:pt x="27" y="1445"/>
                    </a:lnTo>
                    <a:lnTo>
                      <a:pt x="43" y="1473"/>
                    </a:lnTo>
                    <a:lnTo>
                      <a:pt x="69" y="1497"/>
                    </a:lnTo>
                    <a:lnTo>
                      <a:pt x="95" y="1519"/>
                    </a:lnTo>
                    <a:lnTo>
                      <a:pt x="115" y="1545"/>
                    </a:lnTo>
                    <a:lnTo>
                      <a:pt x="131" y="1571"/>
                    </a:lnTo>
                    <a:lnTo>
                      <a:pt x="144" y="1595"/>
                    </a:lnTo>
                    <a:lnTo>
                      <a:pt x="156" y="1621"/>
                    </a:lnTo>
                    <a:lnTo>
                      <a:pt x="171" y="1644"/>
                    </a:lnTo>
                    <a:lnTo>
                      <a:pt x="189" y="1663"/>
                    </a:lnTo>
                    <a:lnTo>
                      <a:pt x="211" y="1681"/>
                    </a:lnTo>
                    <a:lnTo>
                      <a:pt x="240" y="1692"/>
                    </a:lnTo>
                    <a:lnTo>
                      <a:pt x="271" y="1697"/>
                    </a:lnTo>
                    <a:lnTo>
                      <a:pt x="305" y="1699"/>
                    </a:lnTo>
                    <a:lnTo>
                      <a:pt x="341" y="1695"/>
                    </a:lnTo>
                    <a:lnTo>
                      <a:pt x="373" y="1690"/>
                    </a:lnTo>
                    <a:lnTo>
                      <a:pt x="402" y="1686"/>
                    </a:lnTo>
                    <a:lnTo>
                      <a:pt x="428" y="1679"/>
                    </a:lnTo>
                    <a:lnTo>
                      <a:pt x="445" y="1674"/>
                    </a:lnTo>
                    <a:lnTo>
                      <a:pt x="463" y="1669"/>
                    </a:lnTo>
                    <a:lnTo>
                      <a:pt x="486" y="1660"/>
                    </a:lnTo>
                    <a:lnTo>
                      <a:pt x="510" y="1648"/>
                    </a:lnTo>
                    <a:lnTo>
                      <a:pt x="538" y="1636"/>
                    </a:lnTo>
                    <a:lnTo>
                      <a:pt x="563" y="1621"/>
                    </a:lnTo>
                    <a:lnTo>
                      <a:pt x="586" y="1607"/>
                    </a:lnTo>
                    <a:lnTo>
                      <a:pt x="607" y="1590"/>
                    </a:lnTo>
                    <a:lnTo>
                      <a:pt x="621" y="1576"/>
                    </a:lnTo>
                    <a:lnTo>
                      <a:pt x="633" y="1563"/>
                    </a:lnTo>
                    <a:lnTo>
                      <a:pt x="642" y="1552"/>
                    </a:lnTo>
                    <a:lnTo>
                      <a:pt x="652" y="1542"/>
                    </a:lnTo>
                    <a:lnTo>
                      <a:pt x="663" y="1532"/>
                    </a:lnTo>
                    <a:lnTo>
                      <a:pt x="675" y="1524"/>
                    </a:lnTo>
                    <a:lnTo>
                      <a:pt x="688" y="1516"/>
                    </a:lnTo>
                    <a:lnTo>
                      <a:pt x="702" y="1506"/>
                    </a:lnTo>
                    <a:lnTo>
                      <a:pt x="720" y="1497"/>
                    </a:lnTo>
                    <a:lnTo>
                      <a:pt x="735" y="1487"/>
                    </a:lnTo>
                    <a:lnTo>
                      <a:pt x="744" y="1477"/>
                    </a:lnTo>
                    <a:lnTo>
                      <a:pt x="751" y="1471"/>
                    </a:lnTo>
                    <a:lnTo>
                      <a:pt x="757" y="1464"/>
                    </a:lnTo>
                    <a:lnTo>
                      <a:pt x="768" y="1458"/>
                    </a:lnTo>
                    <a:lnTo>
                      <a:pt x="785" y="1452"/>
                    </a:lnTo>
                    <a:lnTo>
                      <a:pt x="810" y="1445"/>
                    </a:lnTo>
                    <a:lnTo>
                      <a:pt x="848" y="1439"/>
                    </a:lnTo>
                    <a:lnTo>
                      <a:pt x="886" y="1432"/>
                    </a:lnTo>
                    <a:lnTo>
                      <a:pt x="914" y="1429"/>
                    </a:lnTo>
                    <a:lnTo>
                      <a:pt x="933" y="1427"/>
                    </a:lnTo>
                    <a:lnTo>
                      <a:pt x="948" y="1424"/>
                    </a:lnTo>
                    <a:lnTo>
                      <a:pt x="959" y="1421"/>
                    </a:lnTo>
                    <a:lnTo>
                      <a:pt x="969" y="1414"/>
                    </a:lnTo>
                    <a:lnTo>
                      <a:pt x="980" y="1405"/>
                    </a:lnTo>
                    <a:lnTo>
                      <a:pt x="996" y="1389"/>
                    </a:lnTo>
                    <a:lnTo>
                      <a:pt x="1014" y="1377"/>
                    </a:lnTo>
                    <a:lnTo>
                      <a:pt x="1030" y="1380"/>
                    </a:lnTo>
                    <a:lnTo>
                      <a:pt x="1045" y="1395"/>
                    </a:lnTo>
                    <a:lnTo>
                      <a:pt x="1059" y="1416"/>
                    </a:lnTo>
                    <a:lnTo>
                      <a:pt x="1072" y="1443"/>
                    </a:lnTo>
                    <a:lnTo>
                      <a:pt x="1086" y="1473"/>
                    </a:lnTo>
                    <a:lnTo>
                      <a:pt x="1099" y="1502"/>
                    </a:lnTo>
                    <a:lnTo>
                      <a:pt x="1114" y="1526"/>
                    </a:lnTo>
                    <a:lnTo>
                      <a:pt x="1128" y="1550"/>
                    </a:lnTo>
                    <a:lnTo>
                      <a:pt x="1140" y="1576"/>
                    </a:lnTo>
                    <a:lnTo>
                      <a:pt x="1153" y="1602"/>
                    </a:lnTo>
                    <a:lnTo>
                      <a:pt x="1164" y="1629"/>
                    </a:lnTo>
                    <a:lnTo>
                      <a:pt x="1174" y="1658"/>
                    </a:lnTo>
                    <a:lnTo>
                      <a:pt x="1187" y="1684"/>
                    </a:lnTo>
                    <a:lnTo>
                      <a:pt x="1198" y="1710"/>
                    </a:lnTo>
                    <a:lnTo>
                      <a:pt x="1212" y="1734"/>
                    </a:lnTo>
                    <a:lnTo>
                      <a:pt x="1225" y="1755"/>
                    </a:lnTo>
                    <a:lnTo>
                      <a:pt x="1237" y="1774"/>
                    </a:lnTo>
                    <a:lnTo>
                      <a:pt x="1245" y="1792"/>
                    </a:lnTo>
                    <a:lnTo>
                      <a:pt x="1250" y="1810"/>
                    </a:lnTo>
                    <a:lnTo>
                      <a:pt x="1256" y="1826"/>
                    </a:lnTo>
                    <a:lnTo>
                      <a:pt x="1261" y="1842"/>
                    </a:lnTo>
                    <a:lnTo>
                      <a:pt x="1266" y="1857"/>
                    </a:lnTo>
                    <a:lnTo>
                      <a:pt x="1272" y="1871"/>
                    </a:lnTo>
                    <a:lnTo>
                      <a:pt x="1283" y="1886"/>
                    </a:lnTo>
                    <a:lnTo>
                      <a:pt x="1298" y="1900"/>
                    </a:lnTo>
                    <a:lnTo>
                      <a:pt x="1317" y="1913"/>
                    </a:lnTo>
                    <a:lnTo>
                      <a:pt x="1338" y="1926"/>
                    </a:lnTo>
                    <a:lnTo>
                      <a:pt x="1358" y="1936"/>
                    </a:lnTo>
                    <a:lnTo>
                      <a:pt x="1374" y="1944"/>
                    </a:lnTo>
                    <a:lnTo>
                      <a:pt x="1385" y="1949"/>
                    </a:lnTo>
                    <a:lnTo>
                      <a:pt x="1390" y="1950"/>
                    </a:lnTo>
                    <a:lnTo>
                      <a:pt x="1568" y="2199"/>
                    </a:lnTo>
                    <a:lnTo>
                      <a:pt x="2052" y="2199"/>
                    </a:lnTo>
                    <a:lnTo>
                      <a:pt x="2052" y="221"/>
                    </a:lnTo>
                    <a:lnTo>
                      <a:pt x="2050" y="221"/>
                    </a:lnTo>
                    <a:lnTo>
                      <a:pt x="2046" y="218"/>
                    </a:lnTo>
                    <a:lnTo>
                      <a:pt x="2039" y="216"/>
                    </a:lnTo>
                    <a:lnTo>
                      <a:pt x="2029" y="212"/>
                    </a:lnTo>
                    <a:lnTo>
                      <a:pt x="2018" y="208"/>
                    </a:lnTo>
                    <a:lnTo>
                      <a:pt x="2004" y="207"/>
                    </a:lnTo>
                    <a:lnTo>
                      <a:pt x="1987" y="204"/>
                    </a:lnTo>
                    <a:lnTo>
                      <a:pt x="1970" y="204"/>
                    </a:lnTo>
                    <a:lnTo>
                      <a:pt x="1949" y="204"/>
                    </a:lnTo>
                    <a:lnTo>
                      <a:pt x="1921" y="204"/>
                    </a:lnTo>
                    <a:lnTo>
                      <a:pt x="1892" y="204"/>
                    </a:lnTo>
                    <a:lnTo>
                      <a:pt x="1863" y="204"/>
                    </a:lnTo>
                    <a:lnTo>
                      <a:pt x="1836" y="204"/>
                    </a:lnTo>
                    <a:lnTo>
                      <a:pt x="1813" y="204"/>
                    </a:lnTo>
                    <a:lnTo>
                      <a:pt x="1797" y="204"/>
                    </a:lnTo>
                    <a:lnTo>
                      <a:pt x="1792" y="204"/>
                    </a:lnTo>
                    <a:lnTo>
                      <a:pt x="1790" y="200"/>
                    </a:lnTo>
                    <a:lnTo>
                      <a:pt x="1786" y="189"/>
                    </a:lnTo>
                    <a:lnTo>
                      <a:pt x="1778" y="175"/>
                    </a:lnTo>
                    <a:lnTo>
                      <a:pt x="1766" y="157"/>
                    </a:lnTo>
                    <a:lnTo>
                      <a:pt x="1753" y="139"/>
                    </a:lnTo>
                    <a:lnTo>
                      <a:pt x="1737" y="121"/>
                    </a:lnTo>
                    <a:lnTo>
                      <a:pt x="1718" y="108"/>
                    </a:lnTo>
                    <a:lnTo>
                      <a:pt x="1697" y="102"/>
                    </a:lnTo>
                    <a:lnTo>
                      <a:pt x="1676" y="95"/>
                    </a:lnTo>
                    <a:lnTo>
                      <a:pt x="1660" y="82"/>
                    </a:lnTo>
                    <a:lnTo>
                      <a:pt x="1647" y="65"/>
                    </a:lnTo>
                    <a:lnTo>
                      <a:pt x="1637" y="47"/>
                    </a:lnTo>
                    <a:lnTo>
                      <a:pt x="1629" y="29"/>
                    </a:lnTo>
                    <a:lnTo>
                      <a:pt x="1624" y="15"/>
                    </a:lnTo>
                    <a:lnTo>
                      <a:pt x="1623" y="3"/>
                    </a:lnTo>
                    <a:lnTo>
                      <a:pt x="1621" y="0"/>
                    </a:lnTo>
                    <a:lnTo>
                      <a:pt x="1613" y="3"/>
                    </a:lnTo>
                    <a:lnTo>
                      <a:pt x="1590" y="15"/>
                    </a:lnTo>
                    <a:lnTo>
                      <a:pt x="1556" y="31"/>
                    </a:lnTo>
                    <a:lnTo>
                      <a:pt x="1510" y="52"/>
                    </a:lnTo>
                    <a:lnTo>
                      <a:pt x="1456" y="78"/>
                    </a:lnTo>
                    <a:lnTo>
                      <a:pt x="1395" y="107"/>
                    </a:lnTo>
                    <a:lnTo>
                      <a:pt x="1330" y="137"/>
                    </a:lnTo>
                    <a:lnTo>
                      <a:pt x="1261" y="170"/>
                    </a:lnTo>
                    <a:lnTo>
                      <a:pt x="1193" y="204"/>
                    </a:lnTo>
                    <a:lnTo>
                      <a:pt x="1125" y="237"/>
                    </a:lnTo>
                    <a:lnTo>
                      <a:pt x="1061" y="270"/>
                    </a:lnTo>
                    <a:lnTo>
                      <a:pt x="1003" y="300"/>
                    </a:lnTo>
                    <a:lnTo>
                      <a:pt x="949" y="328"/>
                    </a:lnTo>
                    <a:lnTo>
                      <a:pt x="907" y="350"/>
                    </a:lnTo>
                    <a:lnTo>
                      <a:pt x="875" y="370"/>
                    </a:lnTo>
                    <a:lnTo>
                      <a:pt x="857" y="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0" name="Freeform 832"/>
              <p:cNvSpPr>
                <a:spLocks/>
              </p:cNvSpPr>
              <p:nvPr/>
            </p:nvSpPr>
            <p:spPr bwMode="auto">
              <a:xfrm flipH="1">
                <a:off x="2278" y="2704"/>
                <a:ext cx="305" cy="604"/>
              </a:xfrm>
              <a:custGeom>
                <a:avLst/>
                <a:gdLst>
                  <a:gd name="T0" fmla="*/ 49 w 701"/>
                  <a:gd name="T1" fmla="*/ 0 h 1386"/>
                  <a:gd name="T2" fmla="*/ 47 w 701"/>
                  <a:gd name="T3" fmla="*/ 1 h 1386"/>
                  <a:gd name="T4" fmla="*/ 45 w 701"/>
                  <a:gd name="T5" fmla="*/ 1 h 1386"/>
                  <a:gd name="T6" fmla="*/ 43 w 701"/>
                  <a:gd name="T7" fmla="*/ 3 h 1386"/>
                  <a:gd name="T8" fmla="*/ 40 w 701"/>
                  <a:gd name="T9" fmla="*/ 5 h 1386"/>
                  <a:gd name="T10" fmla="*/ 39 w 701"/>
                  <a:gd name="T11" fmla="*/ 6 h 1386"/>
                  <a:gd name="T12" fmla="*/ 38 w 701"/>
                  <a:gd name="T13" fmla="*/ 6 h 1386"/>
                  <a:gd name="T14" fmla="*/ 35 w 701"/>
                  <a:gd name="T15" fmla="*/ 7 h 1386"/>
                  <a:gd name="T16" fmla="*/ 32 w 701"/>
                  <a:gd name="T17" fmla="*/ 9 h 1386"/>
                  <a:gd name="T18" fmla="*/ 30 w 701"/>
                  <a:gd name="T19" fmla="*/ 10 h 1386"/>
                  <a:gd name="T20" fmla="*/ 29 w 701"/>
                  <a:gd name="T21" fmla="*/ 11 h 1386"/>
                  <a:gd name="T22" fmla="*/ 28 w 701"/>
                  <a:gd name="T23" fmla="*/ 13 h 1386"/>
                  <a:gd name="T24" fmla="*/ 26 w 701"/>
                  <a:gd name="T25" fmla="*/ 19 h 1386"/>
                  <a:gd name="T26" fmla="*/ 24 w 701"/>
                  <a:gd name="T27" fmla="*/ 27 h 1386"/>
                  <a:gd name="T28" fmla="*/ 23 w 701"/>
                  <a:gd name="T29" fmla="*/ 41 h 1386"/>
                  <a:gd name="T30" fmla="*/ 20 w 701"/>
                  <a:gd name="T31" fmla="*/ 49 h 1386"/>
                  <a:gd name="T32" fmla="*/ 15 w 701"/>
                  <a:gd name="T33" fmla="*/ 64 h 1386"/>
                  <a:gd name="T34" fmla="*/ 12 w 701"/>
                  <a:gd name="T35" fmla="*/ 73 h 1386"/>
                  <a:gd name="T36" fmla="*/ 6 w 701"/>
                  <a:gd name="T37" fmla="*/ 86 h 1386"/>
                  <a:gd name="T38" fmla="*/ 1 w 701"/>
                  <a:gd name="T39" fmla="*/ 100 h 1386"/>
                  <a:gd name="T40" fmla="*/ 0 w 701"/>
                  <a:gd name="T41" fmla="*/ 111 h 1386"/>
                  <a:gd name="T42" fmla="*/ 0 w 701"/>
                  <a:gd name="T43" fmla="*/ 114 h 1386"/>
                  <a:gd name="T44" fmla="*/ 4 w 701"/>
                  <a:gd name="T45" fmla="*/ 114 h 1386"/>
                  <a:gd name="T46" fmla="*/ 9 w 701"/>
                  <a:gd name="T47" fmla="*/ 114 h 1386"/>
                  <a:gd name="T48" fmla="*/ 16 w 701"/>
                  <a:gd name="T49" fmla="*/ 115 h 1386"/>
                  <a:gd name="T50" fmla="*/ 21 w 701"/>
                  <a:gd name="T51" fmla="*/ 115 h 1386"/>
                  <a:gd name="T52" fmla="*/ 24 w 701"/>
                  <a:gd name="T53" fmla="*/ 114 h 1386"/>
                  <a:gd name="T54" fmla="*/ 28 w 701"/>
                  <a:gd name="T55" fmla="*/ 112 h 1386"/>
                  <a:gd name="T56" fmla="*/ 30 w 701"/>
                  <a:gd name="T57" fmla="*/ 108 h 1386"/>
                  <a:gd name="T58" fmla="*/ 30 w 701"/>
                  <a:gd name="T59" fmla="*/ 104 h 1386"/>
                  <a:gd name="T60" fmla="*/ 30 w 701"/>
                  <a:gd name="T61" fmla="*/ 98 h 1386"/>
                  <a:gd name="T62" fmla="*/ 32 w 701"/>
                  <a:gd name="T63" fmla="*/ 75 h 1386"/>
                  <a:gd name="T64" fmla="*/ 37 w 701"/>
                  <a:gd name="T65" fmla="*/ 61 h 1386"/>
                  <a:gd name="T66" fmla="*/ 41 w 701"/>
                  <a:gd name="T67" fmla="*/ 51 h 1386"/>
                  <a:gd name="T68" fmla="*/ 43 w 701"/>
                  <a:gd name="T69" fmla="*/ 46 h 1386"/>
                  <a:gd name="T70" fmla="*/ 44 w 701"/>
                  <a:gd name="T71" fmla="*/ 45 h 1386"/>
                  <a:gd name="T72" fmla="*/ 47 w 701"/>
                  <a:gd name="T73" fmla="*/ 44 h 1386"/>
                  <a:gd name="T74" fmla="*/ 50 w 701"/>
                  <a:gd name="T75" fmla="*/ 43 h 1386"/>
                  <a:gd name="T76" fmla="*/ 52 w 701"/>
                  <a:gd name="T77" fmla="*/ 42 h 1386"/>
                  <a:gd name="T78" fmla="*/ 54 w 701"/>
                  <a:gd name="T79" fmla="*/ 41 h 1386"/>
                  <a:gd name="T80" fmla="*/ 57 w 701"/>
                  <a:gd name="T81" fmla="*/ 36 h 1386"/>
                  <a:gd name="T82" fmla="*/ 57 w 701"/>
                  <a:gd name="T83" fmla="*/ 8 h 1386"/>
                  <a:gd name="T84" fmla="*/ 56 w 701"/>
                  <a:gd name="T85" fmla="*/ 5 h 1386"/>
                  <a:gd name="T86" fmla="*/ 53 w 701"/>
                  <a:gd name="T87" fmla="*/ 1 h 13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01"/>
                  <a:gd name="T133" fmla="*/ 0 h 1386"/>
                  <a:gd name="T134" fmla="*/ 701 w 701"/>
                  <a:gd name="T135" fmla="*/ 1386 h 138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01" h="1386">
                    <a:moveTo>
                      <a:pt x="604" y="0"/>
                    </a:moveTo>
                    <a:lnTo>
                      <a:pt x="599" y="0"/>
                    </a:lnTo>
                    <a:lnTo>
                      <a:pt x="590" y="1"/>
                    </a:lnTo>
                    <a:lnTo>
                      <a:pt x="577" y="8"/>
                    </a:lnTo>
                    <a:lnTo>
                      <a:pt x="567" y="19"/>
                    </a:lnTo>
                    <a:lnTo>
                      <a:pt x="565" y="19"/>
                    </a:lnTo>
                    <a:lnTo>
                      <a:pt x="562" y="19"/>
                    </a:lnTo>
                    <a:lnTo>
                      <a:pt x="556" y="19"/>
                    </a:lnTo>
                    <a:lnTo>
                      <a:pt x="548" y="19"/>
                    </a:lnTo>
                    <a:lnTo>
                      <a:pt x="538" y="22"/>
                    </a:lnTo>
                    <a:lnTo>
                      <a:pt x="528" y="25"/>
                    </a:lnTo>
                    <a:lnTo>
                      <a:pt x="517" y="32"/>
                    </a:lnTo>
                    <a:lnTo>
                      <a:pt x="507" y="40"/>
                    </a:lnTo>
                    <a:lnTo>
                      <a:pt x="491" y="56"/>
                    </a:lnTo>
                    <a:lnTo>
                      <a:pt x="483" y="64"/>
                    </a:lnTo>
                    <a:lnTo>
                      <a:pt x="480" y="67"/>
                    </a:lnTo>
                    <a:lnTo>
                      <a:pt x="478" y="67"/>
                    </a:lnTo>
                    <a:lnTo>
                      <a:pt x="473" y="67"/>
                    </a:lnTo>
                    <a:lnTo>
                      <a:pt x="467" y="67"/>
                    </a:lnTo>
                    <a:lnTo>
                      <a:pt x="457" y="67"/>
                    </a:lnTo>
                    <a:lnTo>
                      <a:pt x="446" y="71"/>
                    </a:lnTo>
                    <a:lnTo>
                      <a:pt x="435" y="74"/>
                    </a:lnTo>
                    <a:lnTo>
                      <a:pt x="423" y="80"/>
                    </a:lnTo>
                    <a:lnTo>
                      <a:pt x="410" y="88"/>
                    </a:lnTo>
                    <a:lnTo>
                      <a:pt x="399" y="98"/>
                    </a:lnTo>
                    <a:lnTo>
                      <a:pt x="388" y="108"/>
                    </a:lnTo>
                    <a:lnTo>
                      <a:pt x="378" y="116"/>
                    </a:lnTo>
                    <a:lnTo>
                      <a:pt x="368" y="122"/>
                    </a:lnTo>
                    <a:lnTo>
                      <a:pt x="360" y="129"/>
                    </a:lnTo>
                    <a:lnTo>
                      <a:pt x="355" y="134"/>
                    </a:lnTo>
                    <a:lnTo>
                      <a:pt x="352" y="135"/>
                    </a:lnTo>
                    <a:lnTo>
                      <a:pt x="351" y="137"/>
                    </a:lnTo>
                    <a:lnTo>
                      <a:pt x="349" y="139"/>
                    </a:lnTo>
                    <a:lnTo>
                      <a:pt x="344" y="143"/>
                    </a:lnTo>
                    <a:lnTo>
                      <a:pt x="339" y="156"/>
                    </a:lnTo>
                    <a:lnTo>
                      <a:pt x="334" y="176"/>
                    </a:lnTo>
                    <a:lnTo>
                      <a:pt x="328" y="201"/>
                    </a:lnTo>
                    <a:lnTo>
                      <a:pt x="317" y="231"/>
                    </a:lnTo>
                    <a:lnTo>
                      <a:pt x="304" y="260"/>
                    </a:lnTo>
                    <a:lnTo>
                      <a:pt x="297" y="289"/>
                    </a:lnTo>
                    <a:lnTo>
                      <a:pt x="291" y="332"/>
                    </a:lnTo>
                    <a:lnTo>
                      <a:pt x="284" y="394"/>
                    </a:lnTo>
                    <a:lnTo>
                      <a:pt x="278" y="453"/>
                    </a:lnTo>
                    <a:lnTo>
                      <a:pt x="275" y="489"/>
                    </a:lnTo>
                    <a:lnTo>
                      <a:pt x="270" y="508"/>
                    </a:lnTo>
                    <a:lnTo>
                      <a:pt x="259" y="545"/>
                    </a:lnTo>
                    <a:lnTo>
                      <a:pt x="242" y="595"/>
                    </a:lnTo>
                    <a:lnTo>
                      <a:pt x="223" y="652"/>
                    </a:lnTo>
                    <a:lnTo>
                      <a:pt x="204" y="713"/>
                    </a:lnTo>
                    <a:lnTo>
                      <a:pt x="184" y="770"/>
                    </a:lnTo>
                    <a:lnTo>
                      <a:pt x="168" y="818"/>
                    </a:lnTo>
                    <a:lnTo>
                      <a:pt x="157" y="854"/>
                    </a:lnTo>
                    <a:lnTo>
                      <a:pt x="144" y="886"/>
                    </a:lnTo>
                    <a:lnTo>
                      <a:pt x="125" y="931"/>
                    </a:lnTo>
                    <a:lnTo>
                      <a:pt x="102" y="984"/>
                    </a:lnTo>
                    <a:lnTo>
                      <a:pt x="76" y="1043"/>
                    </a:lnTo>
                    <a:lnTo>
                      <a:pt x="52" y="1101"/>
                    </a:lnTo>
                    <a:lnTo>
                      <a:pt x="31" y="1157"/>
                    </a:lnTo>
                    <a:lnTo>
                      <a:pt x="13" y="1207"/>
                    </a:lnTo>
                    <a:lnTo>
                      <a:pt x="5" y="1248"/>
                    </a:lnTo>
                    <a:lnTo>
                      <a:pt x="0" y="1306"/>
                    </a:lnTo>
                    <a:lnTo>
                      <a:pt x="2" y="1344"/>
                    </a:lnTo>
                    <a:lnTo>
                      <a:pt x="3" y="1365"/>
                    </a:lnTo>
                    <a:lnTo>
                      <a:pt x="5" y="1372"/>
                    </a:lnTo>
                    <a:lnTo>
                      <a:pt x="8" y="1372"/>
                    </a:lnTo>
                    <a:lnTo>
                      <a:pt x="16" y="1374"/>
                    </a:lnTo>
                    <a:lnTo>
                      <a:pt x="29" y="1374"/>
                    </a:lnTo>
                    <a:lnTo>
                      <a:pt x="45" y="1375"/>
                    </a:lnTo>
                    <a:lnTo>
                      <a:pt x="65" y="1377"/>
                    </a:lnTo>
                    <a:lnTo>
                      <a:pt x="87" y="1380"/>
                    </a:lnTo>
                    <a:lnTo>
                      <a:pt x="112" y="1382"/>
                    </a:lnTo>
                    <a:lnTo>
                      <a:pt x="137" y="1383"/>
                    </a:lnTo>
                    <a:lnTo>
                      <a:pt x="162" y="1385"/>
                    </a:lnTo>
                    <a:lnTo>
                      <a:pt x="188" y="1385"/>
                    </a:lnTo>
                    <a:lnTo>
                      <a:pt x="212" y="1386"/>
                    </a:lnTo>
                    <a:lnTo>
                      <a:pt x="236" y="1386"/>
                    </a:lnTo>
                    <a:lnTo>
                      <a:pt x="255" y="1386"/>
                    </a:lnTo>
                    <a:lnTo>
                      <a:pt x="273" y="1386"/>
                    </a:lnTo>
                    <a:lnTo>
                      <a:pt x="288" y="1385"/>
                    </a:lnTo>
                    <a:lnTo>
                      <a:pt x="297" y="1382"/>
                    </a:lnTo>
                    <a:lnTo>
                      <a:pt x="312" y="1374"/>
                    </a:lnTo>
                    <a:lnTo>
                      <a:pt x="325" y="1362"/>
                    </a:lnTo>
                    <a:lnTo>
                      <a:pt x="338" y="1349"/>
                    </a:lnTo>
                    <a:lnTo>
                      <a:pt x="349" y="1335"/>
                    </a:lnTo>
                    <a:lnTo>
                      <a:pt x="359" y="1320"/>
                    </a:lnTo>
                    <a:lnTo>
                      <a:pt x="367" y="1306"/>
                    </a:lnTo>
                    <a:lnTo>
                      <a:pt x="372" y="1291"/>
                    </a:lnTo>
                    <a:lnTo>
                      <a:pt x="373" y="1280"/>
                    </a:lnTo>
                    <a:lnTo>
                      <a:pt x="373" y="1254"/>
                    </a:lnTo>
                    <a:lnTo>
                      <a:pt x="373" y="1223"/>
                    </a:lnTo>
                    <a:lnTo>
                      <a:pt x="373" y="1199"/>
                    </a:lnTo>
                    <a:lnTo>
                      <a:pt x="373" y="1188"/>
                    </a:lnTo>
                    <a:lnTo>
                      <a:pt x="375" y="1141"/>
                    </a:lnTo>
                    <a:lnTo>
                      <a:pt x="380" y="1033"/>
                    </a:lnTo>
                    <a:lnTo>
                      <a:pt x="393" y="909"/>
                    </a:lnTo>
                    <a:lnTo>
                      <a:pt x="415" y="817"/>
                    </a:lnTo>
                    <a:lnTo>
                      <a:pt x="431" y="781"/>
                    </a:lnTo>
                    <a:lnTo>
                      <a:pt x="447" y="741"/>
                    </a:lnTo>
                    <a:lnTo>
                      <a:pt x="465" y="697"/>
                    </a:lnTo>
                    <a:lnTo>
                      <a:pt x="481" y="654"/>
                    </a:lnTo>
                    <a:lnTo>
                      <a:pt x="496" y="615"/>
                    </a:lnTo>
                    <a:lnTo>
                      <a:pt x="507" y="582"/>
                    </a:lnTo>
                    <a:lnTo>
                      <a:pt x="515" y="561"/>
                    </a:lnTo>
                    <a:lnTo>
                      <a:pt x="518" y="553"/>
                    </a:lnTo>
                    <a:lnTo>
                      <a:pt x="520" y="553"/>
                    </a:lnTo>
                    <a:lnTo>
                      <a:pt x="527" y="550"/>
                    </a:lnTo>
                    <a:lnTo>
                      <a:pt x="535" y="547"/>
                    </a:lnTo>
                    <a:lnTo>
                      <a:pt x="546" y="544"/>
                    </a:lnTo>
                    <a:lnTo>
                      <a:pt x="557" y="539"/>
                    </a:lnTo>
                    <a:lnTo>
                      <a:pt x="570" y="536"/>
                    </a:lnTo>
                    <a:lnTo>
                      <a:pt x="581" y="531"/>
                    </a:lnTo>
                    <a:lnTo>
                      <a:pt x="593" y="526"/>
                    </a:lnTo>
                    <a:lnTo>
                      <a:pt x="602" y="523"/>
                    </a:lnTo>
                    <a:lnTo>
                      <a:pt x="614" y="518"/>
                    </a:lnTo>
                    <a:lnTo>
                      <a:pt x="623" y="515"/>
                    </a:lnTo>
                    <a:lnTo>
                      <a:pt x="633" y="510"/>
                    </a:lnTo>
                    <a:lnTo>
                      <a:pt x="641" y="505"/>
                    </a:lnTo>
                    <a:lnTo>
                      <a:pt x="649" y="499"/>
                    </a:lnTo>
                    <a:lnTo>
                      <a:pt x="657" y="492"/>
                    </a:lnTo>
                    <a:lnTo>
                      <a:pt x="664" y="482"/>
                    </a:lnTo>
                    <a:lnTo>
                      <a:pt x="677" y="458"/>
                    </a:lnTo>
                    <a:lnTo>
                      <a:pt x="688" y="432"/>
                    </a:lnTo>
                    <a:lnTo>
                      <a:pt x="698" y="411"/>
                    </a:lnTo>
                    <a:lnTo>
                      <a:pt x="701" y="402"/>
                    </a:lnTo>
                    <a:lnTo>
                      <a:pt x="696" y="95"/>
                    </a:lnTo>
                    <a:lnTo>
                      <a:pt x="694" y="90"/>
                    </a:lnTo>
                    <a:lnTo>
                      <a:pt x="691" y="79"/>
                    </a:lnTo>
                    <a:lnTo>
                      <a:pt x="683" y="63"/>
                    </a:lnTo>
                    <a:lnTo>
                      <a:pt x="673" y="45"/>
                    </a:lnTo>
                    <a:lnTo>
                      <a:pt x="661" y="25"/>
                    </a:lnTo>
                    <a:lnTo>
                      <a:pt x="644" y="11"/>
                    </a:lnTo>
                    <a:lnTo>
                      <a:pt x="627" y="1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F2B2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1" name="Freeform 833"/>
              <p:cNvSpPr>
                <a:spLocks/>
              </p:cNvSpPr>
              <p:nvPr/>
            </p:nvSpPr>
            <p:spPr bwMode="auto">
              <a:xfrm>
                <a:off x="2261" y="2763"/>
                <a:ext cx="115" cy="119"/>
              </a:xfrm>
              <a:custGeom>
                <a:avLst/>
                <a:gdLst>
                  <a:gd name="T0" fmla="*/ 96 w 115"/>
                  <a:gd name="T1" fmla="*/ 65 h 119"/>
                  <a:gd name="T2" fmla="*/ 115 w 115"/>
                  <a:gd name="T3" fmla="*/ 86 h 119"/>
                  <a:gd name="T4" fmla="*/ 115 w 115"/>
                  <a:gd name="T5" fmla="*/ 88 h 119"/>
                  <a:gd name="T6" fmla="*/ 115 w 115"/>
                  <a:gd name="T7" fmla="*/ 94 h 119"/>
                  <a:gd name="T8" fmla="*/ 114 w 115"/>
                  <a:gd name="T9" fmla="*/ 101 h 119"/>
                  <a:gd name="T10" fmla="*/ 110 w 115"/>
                  <a:gd name="T11" fmla="*/ 108 h 119"/>
                  <a:gd name="T12" fmla="*/ 107 w 115"/>
                  <a:gd name="T13" fmla="*/ 111 h 119"/>
                  <a:gd name="T14" fmla="*/ 103 w 115"/>
                  <a:gd name="T15" fmla="*/ 116 h 119"/>
                  <a:gd name="T16" fmla="*/ 79 w 115"/>
                  <a:gd name="T17" fmla="*/ 119 h 119"/>
                  <a:gd name="T18" fmla="*/ 42 w 115"/>
                  <a:gd name="T19" fmla="*/ 107 h 119"/>
                  <a:gd name="T20" fmla="*/ 0 w 115"/>
                  <a:gd name="T21" fmla="*/ 86 h 119"/>
                  <a:gd name="T22" fmla="*/ 19 w 115"/>
                  <a:gd name="T23" fmla="*/ 0 h 119"/>
                  <a:gd name="T24" fmla="*/ 35 w 115"/>
                  <a:gd name="T25" fmla="*/ 15 h 119"/>
                  <a:gd name="T26" fmla="*/ 42 w 115"/>
                  <a:gd name="T27" fmla="*/ 15 h 119"/>
                  <a:gd name="T28" fmla="*/ 38 w 115"/>
                  <a:gd name="T29" fmla="*/ 48 h 119"/>
                  <a:gd name="T30" fmla="*/ 37 w 115"/>
                  <a:gd name="T31" fmla="*/ 49 h 119"/>
                  <a:gd name="T32" fmla="*/ 36 w 115"/>
                  <a:gd name="T33" fmla="*/ 51 h 119"/>
                  <a:gd name="T34" fmla="*/ 38 w 115"/>
                  <a:gd name="T35" fmla="*/ 55 h 119"/>
                  <a:gd name="T36" fmla="*/ 42 w 115"/>
                  <a:gd name="T37" fmla="*/ 58 h 119"/>
                  <a:gd name="T38" fmla="*/ 46 w 115"/>
                  <a:gd name="T39" fmla="*/ 58 h 119"/>
                  <a:gd name="T40" fmla="*/ 50 w 115"/>
                  <a:gd name="T41" fmla="*/ 58 h 119"/>
                  <a:gd name="T42" fmla="*/ 53 w 115"/>
                  <a:gd name="T43" fmla="*/ 58 h 119"/>
                  <a:gd name="T44" fmla="*/ 57 w 115"/>
                  <a:gd name="T45" fmla="*/ 57 h 119"/>
                  <a:gd name="T46" fmla="*/ 60 w 115"/>
                  <a:gd name="T47" fmla="*/ 56 h 119"/>
                  <a:gd name="T48" fmla="*/ 62 w 115"/>
                  <a:gd name="T49" fmla="*/ 56 h 119"/>
                  <a:gd name="T50" fmla="*/ 63 w 115"/>
                  <a:gd name="T51" fmla="*/ 55 h 119"/>
                  <a:gd name="T52" fmla="*/ 64 w 115"/>
                  <a:gd name="T53" fmla="*/ 55 h 119"/>
                  <a:gd name="T54" fmla="*/ 64 w 115"/>
                  <a:gd name="T55" fmla="*/ 57 h 119"/>
                  <a:gd name="T56" fmla="*/ 64 w 115"/>
                  <a:gd name="T57" fmla="*/ 61 h 119"/>
                  <a:gd name="T58" fmla="*/ 66 w 115"/>
                  <a:gd name="T59" fmla="*/ 67 h 119"/>
                  <a:gd name="T60" fmla="*/ 71 w 115"/>
                  <a:gd name="T61" fmla="*/ 72 h 119"/>
                  <a:gd name="T62" fmla="*/ 74 w 115"/>
                  <a:gd name="T63" fmla="*/ 73 h 119"/>
                  <a:gd name="T64" fmla="*/ 78 w 115"/>
                  <a:gd name="T65" fmla="*/ 75 h 119"/>
                  <a:gd name="T66" fmla="*/ 81 w 115"/>
                  <a:gd name="T67" fmla="*/ 75 h 119"/>
                  <a:gd name="T68" fmla="*/ 84 w 115"/>
                  <a:gd name="T69" fmla="*/ 75 h 119"/>
                  <a:gd name="T70" fmla="*/ 88 w 115"/>
                  <a:gd name="T71" fmla="*/ 75 h 119"/>
                  <a:gd name="T72" fmla="*/ 91 w 115"/>
                  <a:gd name="T73" fmla="*/ 73 h 119"/>
                  <a:gd name="T74" fmla="*/ 93 w 115"/>
                  <a:gd name="T75" fmla="*/ 69 h 119"/>
                  <a:gd name="T76" fmla="*/ 96 w 115"/>
                  <a:gd name="T77" fmla="*/ 65 h 11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"/>
                  <a:gd name="T118" fmla="*/ 0 h 119"/>
                  <a:gd name="T119" fmla="*/ 115 w 115"/>
                  <a:gd name="T120" fmla="*/ 119 h 11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" h="119">
                    <a:moveTo>
                      <a:pt x="96" y="65"/>
                    </a:moveTo>
                    <a:lnTo>
                      <a:pt x="115" y="86"/>
                    </a:lnTo>
                    <a:lnTo>
                      <a:pt x="115" y="88"/>
                    </a:lnTo>
                    <a:lnTo>
                      <a:pt x="115" y="94"/>
                    </a:lnTo>
                    <a:lnTo>
                      <a:pt x="114" y="101"/>
                    </a:lnTo>
                    <a:lnTo>
                      <a:pt x="110" y="108"/>
                    </a:lnTo>
                    <a:lnTo>
                      <a:pt x="107" y="111"/>
                    </a:lnTo>
                    <a:lnTo>
                      <a:pt x="103" y="116"/>
                    </a:lnTo>
                    <a:lnTo>
                      <a:pt x="79" y="119"/>
                    </a:lnTo>
                    <a:lnTo>
                      <a:pt x="42" y="107"/>
                    </a:lnTo>
                    <a:lnTo>
                      <a:pt x="0" y="86"/>
                    </a:lnTo>
                    <a:lnTo>
                      <a:pt x="19" y="0"/>
                    </a:lnTo>
                    <a:lnTo>
                      <a:pt x="35" y="15"/>
                    </a:lnTo>
                    <a:lnTo>
                      <a:pt x="42" y="15"/>
                    </a:lnTo>
                    <a:lnTo>
                      <a:pt x="38" y="48"/>
                    </a:lnTo>
                    <a:lnTo>
                      <a:pt x="37" y="49"/>
                    </a:lnTo>
                    <a:lnTo>
                      <a:pt x="36" y="51"/>
                    </a:lnTo>
                    <a:lnTo>
                      <a:pt x="38" y="55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50" y="58"/>
                    </a:lnTo>
                    <a:lnTo>
                      <a:pt x="53" y="58"/>
                    </a:lnTo>
                    <a:lnTo>
                      <a:pt x="57" y="57"/>
                    </a:lnTo>
                    <a:lnTo>
                      <a:pt x="60" y="56"/>
                    </a:lnTo>
                    <a:lnTo>
                      <a:pt x="62" y="56"/>
                    </a:lnTo>
                    <a:lnTo>
                      <a:pt x="63" y="55"/>
                    </a:lnTo>
                    <a:lnTo>
                      <a:pt x="64" y="55"/>
                    </a:lnTo>
                    <a:lnTo>
                      <a:pt x="64" y="57"/>
                    </a:lnTo>
                    <a:lnTo>
                      <a:pt x="64" y="61"/>
                    </a:lnTo>
                    <a:lnTo>
                      <a:pt x="66" y="67"/>
                    </a:lnTo>
                    <a:lnTo>
                      <a:pt x="71" y="72"/>
                    </a:lnTo>
                    <a:lnTo>
                      <a:pt x="74" y="73"/>
                    </a:lnTo>
                    <a:lnTo>
                      <a:pt x="78" y="75"/>
                    </a:lnTo>
                    <a:lnTo>
                      <a:pt x="81" y="75"/>
                    </a:lnTo>
                    <a:lnTo>
                      <a:pt x="84" y="75"/>
                    </a:lnTo>
                    <a:lnTo>
                      <a:pt x="88" y="75"/>
                    </a:lnTo>
                    <a:lnTo>
                      <a:pt x="91" y="73"/>
                    </a:lnTo>
                    <a:lnTo>
                      <a:pt x="93" y="69"/>
                    </a:lnTo>
                    <a:lnTo>
                      <a:pt x="96" y="65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2" name="Freeform 834"/>
              <p:cNvSpPr>
                <a:spLocks/>
              </p:cNvSpPr>
              <p:nvPr/>
            </p:nvSpPr>
            <p:spPr bwMode="auto">
              <a:xfrm flipH="1">
                <a:off x="1919" y="2777"/>
                <a:ext cx="176" cy="307"/>
              </a:xfrm>
              <a:custGeom>
                <a:avLst/>
                <a:gdLst>
                  <a:gd name="T0" fmla="*/ 0 w 400"/>
                  <a:gd name="T1" fmla="*/ 39 h 704"/>
                  <a:gd name="T2" fmla="*/ 0 w 400"/>
                  <a:gd name="T3" fmla="*/ 40 h 704"/>
                  <a:gd name="T4" fmla="*/ 0 w 400"/>
                  <a:gd name="T5" fmla="*/ 41 h 704"/>
                  <a:gd name="T6" fmla="*/ 0 w 400"/>
                  <a:gd name="T7" fmla="*/ 44 h 704"/>
                  <a:gd name="T8" fmla="*/ 1 w 400"/>
                  <a:gd name="T9" fmla="*/ 47 h 704"/>
                  <a:gd name="T10" fmla="*/ 1 w 400"/>
                  <a:gd name="T11" fmla="*/ 48 h 704"/>
                  <a:gd name="T12" fmla="*/ 2 w 400"/>
                  <a:gd name="T13" fmla="*/ 50 h 704"/>
                  <a:gd name="T14" fmla="*/ 3 w 400"/>
                  <a:gd name="T15" fmla="*/ 51 h 704"/>
                  <a:gd name="T16" fmla="*/ 3 w 400"/>
                  <a:gd name="T17" fmla="*/ 53 h 704"/>
                  <a:gd name="T18" fmla="*/ 4 w 400"/>
                  <a:gd name="T19" fmla="*/ 54 h 704"/>
                  <a:gd name="T20" fmla="*/ 4 w 400"/>
                  <a:gd name="T21" fmla="*/ 55 h 704"/>
                  <a:gd name="T22" fmla="*/ 5 w 400"/>
                  <a:gd name="T23" fmla="*/ 56 h 704"/>
                  <a:gd name="T24" fmla="*/ 5 w 400"/>
                  <a:gd name="T25" fmla="*/ 56 h 704"/>
                  <a:gd name="T26" fmla="*/ 7 w 400"/>
                  <a:gd name="T27" fmla="*/ 58 h 704"/>
                  <a:gd name="T28" fmla="*/ 7 w 400"/>
                  <a:gd name="T29" fmla="*/ 58 h 704"/>
                  <a:gd name="T30" fmla="*/ 8 w 400"/>
                  <a:gd name="T31" fmla="*/ 58 h 704"/>
                  <a:gd name="T32" fmla="*/ 9 w 400"/>
                  <a:gd name="T33" fmla="*/ 56 h 704"/>
                  <a:gd name="T34" fmla="*/ 9 w 400"/>
                  <a:gd name="T35" fmla="*/ 54 h 704"/>
                  <a:gd name="T36" fmla="*/ 10 w 400"/>
                  <a:gd name="T37" fmla="*/ 51 h 704"/>
                  <a:gd name="T38" fmla="*/ 11 w 400"/>
                  <a:gd name="T39" fmla="*/ 48 h 704"/>
                  <a:gd name="T40" fmla="*/ 11 w 400"/>
                  <a:gd name="T41" fmla="*/ 47 h 704"/>
                  <a:gd name="T42" fmla="*/ 11 w 400"/>
                  <a:gd name="T43" fmla="*/ 46 h 704"/>
                  <a:gd name="T44" fmla="*/ 22 w 400"/>
                  <a:gd name="T45" fmla="*/ 37 h 704"/>
                  <a:gd name="T46" fmla="*/ 22 w 400"/>
                  <a:gd name="T47" fmla="*/ 37 h 704"/>
                  <a:gd name="T48" fmla="*/ 22 w 400"/>
                  <a:gd name="T49" fmla="*/ 36 h 704"/>
                  <a:gd name="T50" fmla="*/ 23 w 400"/>
                  <a:gd name="T51" fmla="*/ 35 h 704"/>
                  <a:gd name="T52" fmla="*/ 24 w 400"/>
                  <a:gd name="T53" fmla="*/ 34 h 704"/>
                  <a:gd name="T54" fmla="*/ 25 w 400"/>
                  <a:gd name="T55" fmla="*/ 32 h 704"/>
                  <a:gd name="T56" fmla="*/ 26 w 400"/>
                  <a:gd name="T57" fmla="*/ 31 h 704"/>
                  <a:gd name="T58" fmla="*/ 27 w 400"/>
                  <a:gd name="T59" fmla="*/ 29 h 704"/>
                  <a:gd name="T60" fmla="*/ 28 w 400"/>
                  <a:gd name="T61" fmla="*/ 28 h 704"/>
                  <a:gd name="T62" fmla="*/ 29 w 400"/>
                  <a:gd name="T63" fmla="*/ 27 h 704"/>
                  <a:gd name="T64" fmla="*/ 29 w 400"/>
                  <a:gd name="T65" fmla="*/ 26 h 704"/>
                  <a:gd name="T66" fmla="*/ 31 w 400"/>
                  <a:gd name="T67" fmla="*/ 24 h 704"/>
                  <a:gd name="T68" fmla="*/ 31 w 400"/>
                  <a:gd name="T69" fmla="*/ 23 h 704"/>
                  <a:gd name="T70" fmla="*/ 33 w 400"/>
                  <a:gd name="T71" fmla="*/ 21 h 704"/>
                  <a:gd name="T72" fmla="*/ 33 w 400"/>
                  <a:gd name="T73" fmla="*/ 20 h 704"/>
                  <a:gd name="T74" fmla="*/ 34 w 400"/>
                  <a:gd name="T75" fmla="*/ 19 h 704"/>
                  <a:gd name="T76" fmla="*/ 34 w 400"/>
                  <a:gd name="T77" fmla="*/ 19 h 704"/>
                  <a:gd name="T78" fmla="*/ 29 w 400"/>
                  <a:gd name="T79" fmla="*/ 0 h 704"/>
                  <a:gd name="T80" fmla="*/ 28 w 400"/>
                  <a:gd name="T81" fmla="*/ 0 h 704"/>
                  <a:gd name="T82" fmla="*/ 27 w 400"/>
                  <a:gd name="T83" fmla="*/ 1 h 704"/>
                  <a:gd name="T84" fmla="*/ 26 w 400"/>
                  <a:gd name="T85" fmla="*/ 3 h 704"/>
                  <a:gd name="T86" fmla="*/ 24 w 400"/>
                  <a:gd name="T87" fmla="*/ 5 h 704"/>
                  <a:gd name="T88" fmla="*/ 22 w 400"/>
                  <a:gd name="T89" fmla="*/ 8 h 704"/>
                  <a:gd name="T90" fmla="*/ 20 w 400"/>
                  <a:gd name="T91" fmla="*/ 11 h 704"/>
                  <a:gd name="T92" fmla="*/ 17 w 400"/>
                  <a:gd name="T93" fmla="*/ 14 h 704"/>
                  <a:gd name="T94" fmla="*/ 15 w 400"/>
                  <a:gd name="T95" fmla="*/ 18 h 704"/>
                  <a:gd name="T96" fmla="*/ 12 w 400"/>
                  <a:gd name="T97" fmla="*/ 21 h 704"/>
                  <a:gd name="T98" fmla="*/ 9 w 400"/>
                  <a:gd name="T99" fmla="*/ 24 h 704"/>
                  <a:gd name="T100" fmla="*/ 7 w 400"/>
                  <a:gd name="T101" fmla="*/ 28 h 704"/>
                  <a:gd name="T102" fmla="*/ 5 w 400"/>
                  <a:gd name="T103" fmla="*/ 31 h 704"/>
                  <a:gd name="T104" fmla="*/ 3 w 400"/>
                  <a:gd name="T105" fmla="*/ 34 h 704"/>
                  <a:gd name="T106" fmla="*/ 1 w 400"/>
                  <a:gd name="T107" fmla="*/ 36 h 704"/>
                  <a:gd name="T108" fmla="*/ 0 w 400"/>
                  <a:gd name="T109" fmla="*/ 38 h 704"/>
                  <a:gd name="T110" fmla="*/ 0 w 400"/>
                  <a:gd name="T111" fmla="*/ 39 h 7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0"/>
                  <a:gd name="T169" fmla="*/ 0 h 704"/>
                  <a:gd name="T170" fmla="*/ 400 w 400"/>
                  <a:gd name="T171" fmla="*/ 704 h 7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0" h="704">
                    <a:moveTo>
                      <a:pt x="0" y="470"/>
                    </a:moveTo>
                    <a:lnTo>
                      <a:pt x="0" y="478"/>
                    </a:lnTo>
                    <a:lnTo>
                      <a:pt x="1" y="500"/>
                    </a:lnTo>
                    <a:lnTo>
                      <a:pt x="5" y="531"/>
                    </a:lnTo>
                    <a:lnTo>
                      <a:pt x="9" y="567"/>
                    </a:lnTo>
                    <a:lnTo>
                      <a:pt x="14" y="584"/>
                    </a:lnTo>
                    <a:lnTo>
                      <a:pt x="21" y="604"/>
                    </a:lnTo>
                    <a:lnTo>
                      <a:pt x="29" y="622"/>
                    </a:lnTo>
                    <a:lnTo>
                      <a:pt x="38" y="639"/>
                    </a:lnTo>
                    <a:lnTo>
                      <a:pt x="47" y="654"/>
                    </a:lnTo>
                    <a:lnTo>
                      <a:pt x="53" y="665"/>
                    </a:lnTo>
                    <a:lnTo>
                      <a:pt x="58" y="672"/>
                    </a:lnTo>
                    <a:lnTo>
                      <a:pt x="59" y="675"/>
                    </a:lnTo>
                    <a:lnTo>
                      <a:pt x="79" y="704"/>
                    </a:lnTo>
                    <a:lnTo>
                      <a:pt x="84" y="702"/>
                    </a:lnTo>
                    <a:lnTo>
                      <a:pt x="93" y="693"/>
                    </a:lnTo>
                    <a:lnTo>
                      <a:pt x="103" y="675"/>
                    </a:lnTo>
                    <a:lnTo>
                      <a:pt x="108" y="644"/>
                    </a:lnTo>
                    <a:lnTo>
                      <a:pt x="113" y="610"/>
                    </a:lnTo>
                    <a:lnTo>
                      <a:pt x="122" y="581"/>
                    </a:lnTo>
                    <a:lnTo>
                      <a:pt x="132" y="562"/>
                    </a:lnTo>
                    <a:lnTo>
                      <a:pt x="137" y="555"/>
                    </a:lnTo>
                    <a:lnTo>
                      <a:pt x="256" y="449"/>
                    </a:lnTo>
                    <a:lnTo>
                      <a:pt x="258" y="446"/>
                    </a:lnTo>
                    <a:lnTo>
                      <a:pt x="265" y="436"/>
                    </a:lnTo>
                    <a:lnTo>
                      <a:pt x="273" y="423"/>
                    </a:lnTo>
                    <a:lnTo>
                      <a:pt x="284" y="407"/>
                    </a:lnTo>
                    <a:lnTo>
                      <a:pt x="294" y="389"/>
                    </a:lnTo>
                    <a:lnTo>
                      <a:pt x="305" y="370"/>
                    </a:lnTo>
                    <a:lnTo>
                      <a:pt x="316" y="354"/>
                    </a:lnTo>
                    <a:lnTo>
                      <a:pt x="324" y="341"/>
                    </a:lnTo>
                    <a:lnTo>
                      <a:pt x="334" y="328"/>
                    </a:lnTo>
                    <a:lnTo>
                      <a:pt x="345" y="310"/>
                    </a:lnTo>
                    <a:lnTo>
                      <a:pt x="358" y="292"/>
                    </a:lnTo>
                    <a:lnTo>
                      <a:pt x="369" y="273"/>
                    </a:lnTo>
                    <a:lnTo>
                      <a:pt x="382" y="255"/>
                    </a:lnTo>
                    <a:lnTo>
                      <a:pt x="390" y="241"/>
                    </a:lnTo>
                    <a:lnTo>
                      <a:pt x="399" y="231"/>
                    </a:lnTo>
                    <a:lnTo>
                      <a:pt x="400" y="228"/>
                    </a:lnTo>
                    <a:lnTo>
                      <a:pt x="336" y="0"/>
                    </a:lnTo>
                    <a:lnTo>
                      <a:pt x="332" y="5"/>
                    </a:lnTo>
                    <a:lnTo>
                      <a:pt x="321" y="18"/>
                    </a:lnTo>
                    <a:lnTo>
                      <a:pt x="305" y="39"/>
                    </a:lnTo>
                    <a:lnTo>
                      <a:pt x="284" y="65"/>
                    </a:lnTo>
                    <a:lnTo>
                      <a:pt x="260" y="97"/>
                    </a:lnTo>
                    <a:lnTo>
                      <a:pt x="232" y="132"/>
                    </a:lnTo>
                    <a:lnTo>
                      <a:pt x="202" y="171"/>
                    </a:lnTo>
                    <a:lnTo>
                      <a:pt x="171" y="213"/>
                    </a:lnTo>
                    <a:lnTo>
                      <a:pt x="140" y="253"/>
                    </a:lnTo>
                    <a:lnTo>
                      <a:pt x="110" y="295"/>
                    </a:lnTo>
                    <a:lnTo>
                      <a:pt x="82" y="334"/>
                    </a:lnTo>
                    <a:lnTo>
                      <a:pt x="56" y="371"/>
                    </a:lnTo>
                    <a:lnTo>
                      <a:pt x="34" y="404"/>
                    </a:lnTo>
                    <a:lnTo>
                      <a:pt x="17" y="433"/>
                    </a:lnTo>
                    <a:lnTo>
                      <a:pt x="5" y="455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3" name="Freeform 835"/>
              <p:cNvSpPr>
                <a:spLocks/>
              </p:cNvSpPr>
              <p:nvPr/>
            </p:nvSpPr>
            <p:spPr bwMode="auto">
              <a:xfrm flipH="1">
                <a:off x="1850" y="2433"/>
                <a:ext cx="482" cy="443"/>
              </a:xfrm>
              <a:custGeom>
                <a:avLst/>
                <a:gdLst>
                  <a:gd name="T0" fmla="*/ 6 w 1108"/>
                  <a:gd name="T1" fmla="*/ 37 h 1016"/>
                  <a:gd name="T2" fmla="*/ 5 w 1108"/>
                  <a:gd name="T3" fmla="*/ 36 h 1016"/>
                  <a:gd name="T4" fmla="*/ 3 w 1108"/>
                  <a:gd name="T5" fmla="*/ 34 h 1016"/>
                  <a:gd name="T6" fmla="*/ 2 w 1108"/>
                  <a:gd name="T7" fmla="*/ 33 h 1016"/>
                  <a:gd name="T8" fmla="*/ 1 w 1108"/>
                  <a:gd name="T9" fmla="*/ 27 h 1016"/>
                  <a:gd name="T10" fmla="*/ 0 w 1108"/>
                  <a:gd name="T11" fmla="*/ 24 h 1016"/>
                  <a:gd name="T12" fmla="*/ 0 w 1108"/>
                  <a:gd name="T13" fmla="*/ 24 h 1016"/>
                  <a:gd name="T14" fmla="*/ 2 w 1108"/>
                  <a:gd name="T15" fmla="*/ 23 h 1016"/>
                  <a:gd name="T16" fmla="*/ 5 w 1108"/>
                  <a:gd name="T17" fmla="*/ 21 h 1016"/>
                  <a:gd name="T18" fmla="*/ 8 w 1108"/>
                  <a:gd name="T19" fmla="*/ 18 h 1016"/>
                  <a:gd name="T20" fmla="*/ 11 w 1108"/>
                  <a:gd name="T21" fmla="*/ 16 h 1016"/>
                  <a:gd name="T22" fmla="*/ 14 w 1108"/>
                  <a:gd name="T23" fmla="*/ 14 h 1016"/>
                  <a:gd name="T24" fmla="*/ 20 w 1108"/>
                  <a:gd name="T25" fmla="*/ 10 h 1016"/>
                  <a:gd name="T26" fmla="*/ 27 w 1108"/>
                  <a:gd name="T27" fmla="*/ 6 h 1016"/>
                  <a:gd name="T28" fmla="*/ 35 w 1108"/>
                  <a:gd name="T29" fmla="*/ 3 h 1016"/>
                  <a:gd name="T30" fmla="*/ 44 w 1108"/>
                  <a:gd name="T31" fmla="*/ 1 h 1016"/>
                  <a:gd name="T32" fmla="*/ 55 w 1108"/>
                  <a:gd name="T33" fmla="*/ 0 h 1016"/>
                  <a:gd name="T34" fmla="*/ 67 w 1108"/>
                  <a:gd name="T35" fmla="*/ 1 h 1016"/>
                  <a:gd name="T36" fmla="*/ 74 w 1108"/>
                  <a:gd name="T37" fmla="*/ 3 h 1016"/>
                  <a:gd name="T38" fmla="*/ 79 w 1108"/>
                  <a:gd name="T39" fmla="*/ 7 h 1016"/>
                  <a:gd name="T40" fmla="*/ 86 w 1108"/>
                  <a:gd name="T41" fmla="*/ 14 h 1016"/>
                  <a:gd name="T42" fmla="*/ 91 w 1108"/>
                  <a:gd name="T43" fmla="*/ 26 h 1016"/>
                  <a:gd name="T44" fmla="*/ 90 w 1108"/>
                  <a:gd name="T45" fmla="*/ 45 h 1016"/>
                  <a:gd name="T46" fmla="*/ 89 w 1108"/>
                  <a:gd name="T47" fmla="*/ 60 h 1016"/>
                  <a:gd name="T48" fmla="*/ 87 w 1108"/>
                  <a:gd name="T49" fmla="*/ 65 h 1016"/>
                  <a:gd name="T50" fmla="*/ 88 w 1108"/>
                  <a:gd name="T51" fmla="*/ 70 h 1016"/>
                  <a:gd name="T52" fmla="*/ 87 w 1108"/>
                  <a:gd name="T53" fmla="*/ 73 h 1016"/>
                  <a:gd name="T54" fmla="*/ 86 w 1108"/>
                  <a:gd name="T55" fmla="*/ 76 h 1016"/>
                  <a:gd name="T56" fmla="*/ 85 w 1108"/>
                  <a:gd name="T57" fmla="*/ 76 h 1016"/>
                  <a:gd name="T58" fmla="*/ 83 w 1108"/>
                  <a:gd name="T59" fmla="*/ 78 h 1016"/>
                  <a:gd name="T60" fmla="*/ 80 w 1108"/>
                  <a:gd name="T61" fmla="*/ 82 h 1016"/>
                  <a:gd name="T62" fmla="*/ 79 w 1108"/>
                  <a:gd name="T63" fmla="*/ 84 h 1016"/>
                  <a:gd name="T64" fmla="*/ 77 w 1108"/>
                  <a:gd name="T65" fmla="*/ 84 h 1016"/>
                  <a:gd name="T66" fmla="*/ 76 w 1108"/>
                  <a:gd name="T67" fmla="*/ 80 h 1016"/>
                  <a:gd name="T68" fmla="*/ 76 w 1108"/>
                  <a:gd name="T69" fmla="*/ 78 h 1016"/>
                  <a:gd name="T70" fmla="*/ 75 w 1108"/>
                  <a:gd name="T71" fmla="*/ 75 h 1016"/>
                  <a:gd name="T72" fmla="*/ 73 w 1108"/>
                  <a:gd name="T73" fmla="*/ 74 h 1016"/>
                  <a:gd name="T74" fmla="*/ 70 w 1108"/>
                  <a:gd name="T75" fmla="*/ 75 h 1016"/>
                  <a:gd name="T76" fmla="*/ 67 w 1108"/>
                  <a:gd name="T77" fmla="*/ 76 h 1016"/>
                  <a:gd name="T78" fmla="*/ 64 w 1108"/>
                  <a:gd name="T79" fmla="*/ 76 h 1016"/>
                  <a:gd name="T80" fmla="*/ 62 w 1108"/>
                  <a:gd name="T81" fmla="*/ 77 h 1016"/>
                  <a:gd name="T82" fmla="*/ 61 w 1108"/>
                  <a:gd name="T83" fmla="*/ 78 h 1016"/>
                  <a:gd name="T84" fmla="*/ 58 w 1108"/>
                  <a:gd name="T85" fmla="*/ 78 h 1016"/>
                  <a:gd name="T86" fmla="*/ 55 w 1108"/>
                  <a:gd name="T87" fmla="*/ 77 h 1016"/>
                  <a:gd name="T88" fmla="*/ 51 w 1108"/>
                  <a:gd name="T89" fmla="*/ 73 h 1016"/>
                  <a:gd name="T90" fmla="*/ 47 w 1108"/>
                  <a:gd name="T91" fmla="*/ 65 h 1016"/>
                  <a:gd name="T92" fmla="*/ 45 w 1108"/>
                  <a:gd name="T93" fmla="*/ 57 h 1016"/>
                  <a:gd name="T94" fmla="*/ 41 w 1108"/>
                  <a:gd name="T95" fmla="*/ 51 h 1016"/>
                  <a:gd name="T96" fmla="*/ 39 w 1108"/>
                  <a:gd name="T97" fmla="*/ 49 h 1016"/>
                  <a:gd name="T98" fmla="*/ 35 w 1108"/>
                  <a:gd name="T99" fmla="*/ 48 h 1016"/>
                  <a:gd name="T100" fmla="*/ 30 w 1108"/>
                  <a:gd name="T101" fmla="*/ 46 h 1016"/>
                  <a:gd name="T102" fmla="*/ 24 w 1108"/>
                  <a:gd name="T103" fmla="*/ 44 h 1016"/>
                  <a:gd name="T104" fmla="*/ 18 w 1108"/>
                  <a:gd name="T105" fmla="*/ 41 h 1016"/>
                  <a:gd name="T106" fmla="*/ 13 w 1108"/>
                  <a:gd name="T107" fmla="*/ 39 h 1016"/>
                  <a:gd name="T108" fmla="*/ 9 w 1108"/>
                  <a:gd name="T109" fmla="*/ 37 h 1016"/>
                  <a:gd name="T110" fmla="*/ 6 w 1108"/>
                  <a:gd name="T111" fmla="*/ 37 h 101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08"/>
                  <a:gd name="T169" fmla="*/ 0 h 1016"/>
                  <a:gd name="T170" fmla="*/ 1108 w 1108"/>
                  <a:gd name="T171" fmla="*/ 1016 h 101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08" h="1016">
                    <a:moveTo>
                      <a:pt x="73" y="441"/>
                    </a:moveTo>
                    <a:lnTo>
                      <a:pt x="73" y="441"/>
                    </a:lnTo>
                    <a:lnTo>
                      <a:pt x="70" y="438"/>
                    </a:lnTo>
                    <a:lnTo>
                      <a:pt x="63" y="431"/>
                    </a:lnTo>
                    <a:lnTo>
                      <a:pt x="50" y="418"/>
                    </a:lnTo>
                    <a:lnTo>
                      <a:pt x="38" y="409"/>
                    </a:lnTo>
                    <a:lnTo>
                      <a:pt x="31" y="405"/>
                    </a:lnTo>
                    <a:lnTo>
                      <a:pt x="28" y="397"/>
                    </a:lnTo>
                    <a:lnTo>
                      <a:pt x="20" y="370"/>
                    </a:lnTo>
                    <a:lnTo>
                      <a:pt x="10" y="333"/>
                    </a:lnTo>
                    <a:lnTo>
                      <a:pt x="4" y="308"/>
                    </a:lnTo>
                    <a:lnTo>
                      <a:pt x="0" y="294"/>
                    </a:lnTo>
                    <a:lnTo>
                      <a:pt x="0" y="289"/>
                    </a:lnTo>
                    <a:lnTo>
                      <a:pt x="4" y="287"/>
                    </a:lnTo>
                    <a:lnTo>
                      <a:pt x="12" y="281"/>
                    </a:lnTo>
                    <a:lnTo>
                      <a:pt x="23" y="273"/>
                    </a:lnTo>
                    <a:lnTo>
                      <a:pt x="39" y="262"/>
                    </a:lnTo>
                    <a:lnTo>
                      <a:pt x="57" y="249"/>
                    </a:lnTo>
                    <a:lnTo>
                      <a:pt x="78" y="234"/>
                    </a:lnTo>
                    <a:lnTo>
                      <a:pt x="99" y="218"/>
                    </a:lnTo>
                    <a:lnTo>
                      <a:pt x="120" y="204"/>
                    </a:lnTo>
                    <a:lnTo>
                      <a:pt x="134" y="194"/>
                    </a:lnTo>
                    <a:lnTo>
                      <a:pt x="152" y="179"/>
                    </a:lnTo>
                    <a:lnTo>
                      <a:pt x="178" y="162"/>
                    </a:lnTo>
                    <a:lnTo>
                      <a:pt x="207" y="142"/>
                    </a:lnTo>
                    <a:lnTo>
                      <a:pt x="243" y="121"/>
                    </a:lnTo>
                    <a:lnTo>
                      <a:pt x="281" y="99"/>
                    </a:lnTo>
                    <a:lnTo>
                      <a:pt x="325" y="76"/>
                    </a:lnTo>
                    <a:lnTo>
                      <a:pt x="373" y="55"/>
                    </a:lnTo>
                    <a:lnTo>
                      <a:pt x="425" y="37"/>
                    </a:lnTo>
                    <a:lnTo>
                      <a:pt x="482" y="21"/>
                    </a:lnTo>
                    <a:lnTo>
                      <a:pt x="541" y="10"/>
                    </a:lnTo>
                    <a:lnTo>
                      <a:pt x="604" y="2"/>
                    </a:lnTo>
                    <a:lnTo>
                      <a:pt x="670" y="0"/>
                    </a:lnTo>
                    <a:lnTo>
                      <a:pt x="738" y="5"/>
                    </a:lnTo>
                    <a:lnTo>
                      <a:pt x="811" y="16"/>
                    </a:lnTo>
                    <a:lnTo>
                      <a:pt x="885" y="37"/>
                    </a:lnTo>
                    <a:lnTo>
                      <a:pt x="895" y="42"/>
                    </a:lnTo>
                    <a:lnTo>
                      <a:pt x="922" y="57"/>
                    </a:lnTo>
                    <a:lnTo>
                      <a:pt x="961" y="84"/>
                    </a:lnTo>
                    <a:lnTo>
                      <a:pt x="1003" y="121"/>
                    </a:lnTo>
                    <a:lnTo>
                      <a:pt x="1045" y="173"/>
                    </a:lnTo>
                    <a:lnTo>
                      <a:pt x="1081" y="237"/>
                    </a:lnTo>
                    <a:lnTo>
                      <a:pt x="1103" y="317"/>
                    </a:lnTo>
                    <a:lnTo>
                      <a:pt x="1108" y="410"/>
                    </a:lnTo>
                    <a:lnTo>
                      <a:pt x="1098" y="544"/>
                    </a:lnTo>
                    <a:lnTo>
                      <a:pt x="1090" y="646"/>
                    </a:lnTo>
                    <a:lnTo>
                      <a:pt x="1081" y="719"/>
                    </a:lnTo>
                    <a:lnTo>
                      <a:pt x="1069" y="762"/>
                    </a:lnTo>
                    <a:lnTo>
                      <a:pt x="1064" y="791"/>
                    </a:lnTo>
                    <a:lnTo>
                      <a:pt x="1066" y="819"/>
                    </a:lnTo>
                    <a:lnTo>
                      <a:pt x="1069" y="841"/>
                    </a:lnTo>
                    <a:lnTo>
                      <a:pt x="1069" y="862"/>
                    </a:lnTo>
                    <a:lnTo>
                      <a:pt x="1063" y="882"/>
                    </a:lnTo>
                    <a:lnTo>
                      <a:pt x="1051" y="899"/>
                    </a:lnTo>
                    <a:lnTo>
                      <a:pt x="1040" y="914"/>
                    </a:lnTo>
                    <a:lnTo>
                      <a:pt x="1035" y="919"/>
                    </a:lnTo>
                    <a:lnTo>
                      <a:pt x="1032" y="922"/>
                    </a:lnTo>
                    <a:lnTo>
                      <a:pt x="1024" y="933"/>
                    </a:lnTo>
                    <a:lnTo>
                      <a:pt x="1011" y="948"/>
                    </a:lnTo>
                    <a:lnTo>
                      <a:pt x="997" y="966"/>
                    </a:lnTo>
                    <a:lnTo>
                      <a:pt x="980" y="983"/>
                    </a:lnTo>
                    <a:lnTo>
                      <a:pt x="966" y="998"/>
                    </a:lnTo>
                    <a:lnTo>
                      <a:pt x="955" y="1011"/>
                    </a:lnTo>
                    <a:lnTo>
                      <a:pt x="948" y="1016"/>
                    </a:lnTo>
                    <a:lnTo>
                      <a:pt x="938" y="1008"/>
                    </a:lnTo>
                    <a:lnTo>
                      <a:pt x="930" y="987"/>
                    </a:lnTo>
                    <a:lnTo>
                      <a:pt x="924" y="966"/>
                    </a:lnTo>
                    <a:lnTo>
                      <a:pt x="921" y="956"/>
                    </a:lnTo>
                    <a:lnTo>
                      <a:pt x="922" y="946"/>
                    </a:lnTo>
                    <a:lnTo>
                      <a:pt x="921" y="922"/>
                    </a:lnTo>
                    <a:lnTo>
                      <a:pt x="914" y="899"/>
                    </a:lnTo>
                    <a:lnTo>
                      <a:pt x="896" y="890"/>
                    </a:lnTo>
                    <a:lnTo>
                      <a:pt x="882" y="891"/>
                    </a:lnTo>
                    <a:lnTo>
                      <a:pt x="864" y="895"/>
                    </a:lnTo>
                    <a:lnTo>
                      <a:pt x="846" y="901"/>
                    </a:lnTo>
                    <a:lnTo>
                      <a:pt x="827" y="906"/>
                    </a:lnTo>
                    <a:lnTo>
                      <a:pt x="809" y="912"/>
                    </a:lnTo>
                    <a:lnTo>
                      <a:pt x="792" y="919"/>
                    </a:lnTo>
                    <a:lnTo>
                      <a:pt x="777" y="922"/>
                    </a:lnTo>
                    <a:lnTo>
                      <a:pt x="766" y="924"/>
                    </a:lnTo>
                    <a:lnTo>
                      <a:pt x="756" y="925"/>
                    </a:lnTo>
                    <a:lnTo>
                      <a:pt x="746" y="932"/>
                    </a:lnTo>
                    <a:lnTo>
                      <a:pt x="737" y="936"/>
                    </a:lnTo>
                    <a:lnTo>
                      <a:pt x="725" y="941"/>
                    </a:lnTo>
                    <a:lnTo>
                      <a:pt x="711" y="943"/>
                    </a:lnTo>
                    <a:lnTo>
                      <a:pt x="695" y="940"/>
                    </a:lnTo>
                    <a:lnTo>
                      <a:pt x="674" y="928"/>
                    </a:lnTo>
                    <a:lnTo>
                      <a:pt x="648" y="907"/>
                    </a:lnTo>
                    <a:lnTo>
                      <a:pt x="622" y="875"/>
                    </a:lnTo>
                    <a:lnTo>
                      <a:pt x="599" y="833"/>
                    </a:lnTo>
                    <a:lnTo>
                      <a:pt x="578" y="785"/>
                    </a:lnTo>
                    <a:lnTo>
                      <a:pt x="561" y="736"/>
                    </a:lnTo>
                    <a:lnTo>
                      <a:pt x="543" y="691"/>
                    </a:lnTo>
                    <a:lnTo>
                      <a:pt x="524" y="651"/>
                    </a:lnTo>
                    <a:lnTo>
                      <a:pt x="504" y="620"/>
                    </a:lnTo>
                    <a:lnTo>
                      <a:pt x="483" y="602"/>
                    </a:lnTo>
                    <a:lnTo>
                      <a:pt x="469" y="596"/>
                    </a:lnTo>
                    <a:lnTo>
                      <a:pt x="448" y="588"/>
                    </a:lnTo>
                    <a:lnTo>
                      <a:pt x="423" y="578"/>
                    </a:lnTo>
                    <a:lnTo>
                      <a:pt x="394" y="567"/>
                    </a:lnTo>
                    <a:lnTo>
                      <a:pt x="362" y="554"/>
                    </a:lnTo>
                    <a:lnTo>
                      <a:pt x="327" y="541"/>
                    </a:lnTo>
                    <a:lnTo>
                      <a:pt x="291" y="526"/>
                    </a:lnTo>
                    <a:lnTo>
                      <a:pt x="255" y="512"/>
                    </a:lnTo>
                    <a:lnTo>
                      <a:pt x="220" y="499"/>
                    </a:lnTo>
                    <a:lnTo>
                      <a:pt x="188" y="486"/>
                    </a:lnTo>
                    <a:lnTo>
                      <a:pt x="155" y="473"/>
                    </a:lnTo>
                    <a:lnTo>
                      <a:pt x="128" y="463"/>
                    </a:lnTo>
                    <a:lnTo>
                      <a:pt x="105" y="454"/>
                    </a:lnTo>
                    <a:lnTo>
                      <a:pt x="88" y="447"/>
                    </a:lnTo>
                    <a:lnTo>
                      <a:pt x="76" y="442"/>
                    </a:lnTo>
                    <a:lnTo>
                      <a:pt x="73" y="441"/>
                    </a:lnTo>
                    <a:close/>
                  </a:path>
                </a:pathLst>
              </a:custGeom>
              <a:solidFill>
                <a:srgbClr val="3807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4" name="Freeform 836"/>
              <p:cNvSpPr>
                <a:spLocks/>
              </p:cNvSpPr>
              <p:nvPr/>
            </p:nvSpPr>
            <p:spPr bwMode="auto">
              <a:xfrm flipH="1">
                <a:off x="1931" y="2610"/>
                <a:ext cx="393" cy="410"/>
              </a:xfrm>
              <a:custGeom>
                <a:avLst/>
                <a:gdLst>
                  <a:gd name="T0" fmla="*/ 5 w 900"/>
                  <a:gd name="T1" fmla="*/ 2 h 943"/>
                  <a:gd name="T2" fmla="*/ 3 w 900"/>
                  <a:gd name="T3" fmla="*/ 10 h 943"/>
                  <a:gd name="T4" fmla="*/ 1 w 900"/>
                  <a:gd name="T5" fmla="*/ 18 h 943"/>
                  <a:gd name="T6" fmla="*/ 1 w 900"/>
                  <a:gd name="T7" fmla="*/ 21 h 943"/>
                  <a:gd name="T8" fmla="*/ 4 w 900"/>
                  <a:gd name="T9" fmla="*/ 24 h 943"/>
                  <a:gd name="T10" fmla="*/ 6 w 900"/>
                  <a:gd name="T11" fmla="*/ 28 h 943"/>
                  <a:gd name="T12" fmla="*/ 4 w 900"/>
                  <a:gd name="T13" fmla="*/ 40 h 943"/>
                  <a:gd name="T14" fmla="*/ 3 w 900"/>
                  <a:gd name="T15" fmla="*/ 43 h 943"/>
                  <a:gd name="T16" fmla="*/ 2 w 900"/>
                  <a:gd name="T17" fmla="*/ 49 h 943"/>
                  <a:gd name="T18" fmla="*/ 4 w 900"/>
                  <a:gd name="T19" fmla="*/ 53 h 943"/>
                  <a:gd name="T20" fmla="*/ 7 w 900"/>
                  <a:gd name="T21" fmla="*/ 54 h 943"/>
                  <a:gd name="T22" fmla="*/ 7 w 900"/>
                  <a:gd name="T23" fmla="*/ 59 h 943"/>
                  <a:gd name="T24" fmla="*/ 10 w 900"/>
                  <a:gd name="T25" fmla="*/ 61 h 943"/>
                  <a:gd name="T26" fmla="*/ 9 w 900"/>
                  <a:gd name="T27" fmla="*/ 64 h 943"/>
                  <a:gd name="T28" fmla="*/ 12 w 900"/>
                  <a:gd name="T29" fmla="*/ 66 h 943"/>
                  <a:gd name="T30" fmla="*/ 13 w 900"/>
                  <a:gd name="T31" fmla="*/ 67 h 943"/>
                  <a:gd name="T32" fmla="*/ 14 w 900"/>
                  <a:gd name="T33" fmla="*/ 73 h 943"/>
                  <a:gd name="T34" fmla="*/ 14 w 900"/>
                  <a:gd name="T35" fmla="*/ 74 h 943"/>
                  <a:gd name="T36" fmla="*/ 17 w 900"/>
                  <a:gd name="T37" fmla="*/ 76 h 943"/>
                  <a:gd name="T38" fmla="*/ 21 w 900"/>
                  <a:gd name="T39" fmla="*/ 77 h 943"/>
                  <a:gd name="T40" fmla="*/ 27 w 900"/>
                  <a:gd name="T41" fmla="*/ 77 h 943"/>
                  <a:gd name="T42" fmla="*/ 30 w 900"/>
                  <a:gd name="T43" fmla="*/ 77 h 943"/>
                  <a:gd name="T44" fmla="*/ 46 w 900"/>
                  <a:gd name="T45" fmla="*/ 71 h 943"/>
                  <a:gd name="T46" fmla="*/ 53 w 900"/>
                  <a:gd name="T47" fmla="*/ 67 h 943"/>
                  <a:gd name="T48" fmla="*/ 60 w 900"/>
                  <a:gd name="T49" fmla="*/ 62 h 943"/>
                  <a:gd name="T50" fmla="*/ 62 w 900"/>
                  <a:gd name="T51" fmla="*/ 52 h 943"/>
                  <a:gd name="T52" fmla="*/ 63 w 900"/>
                  <a:gd name="T53" fmla="*/ 47 h 943"/>
                  <a:gd name="T54" fmla="*/ 66 w 900"/>
                  <a:gd name="T55" fmla="*/ 46 h 943"/>
                  <a:gd name="T56" fmla="*/ 72 w 900"/>
                  <a:gd name="T57" fmla="*/ 42 h 943"/>
                  <a:gd name="T58" fmla="*/ 75 w 900"/>
                  <a:gd name="T59" fmla="*/ 33 h 943"/>
                  <a:gd name="T60" fmla="*/ 74 w 900"/>
                  <a:gd name="T61" fmla="*/ 25 h 943"/>
                  <a:gd name="T62" fmla="*/ 71 w 900"/>
                  <a:gd name="T63" fmla="*/ 20 h 943"/>
                  <a:gd name="T64" fmla="*/ 66 w 900"/>
                  <a:gd name="T65" fmla="*/ 21 h 943"/>
                  <a:gd name="T66" fmla="*/ 62 w 900"/>
                  <a:gd name="T67" fmla="*/ 23 h 943"/>
                  <a:gd name="T68" fmla="*/ 60 w 900"/>
                  <a:gd name="T69" fmla="*/ 27 h 943"/>
                  <a:gd name="T70" fmla="*/ 59 w 900"/>
                  <a:gd name="T71" fmla="*/ 30 h 943"/>
                  <a:gd name="T72" fmla="*/ 51 w 900"/>
                  <a:gd name="T73" fmla="*/ 33 h 943"/>
                  <a:gd name="T74" fmla="*/ 50 w 900"/>
                  <a:gd name="T75" fmla="*/ 30 h 943"/>
                  <a:gd name="T76" fmla="*/ 47 w 900"/>
                  <a:gd name="T77" fmla="*/ 24 h 943"/>
                  <a:gd name="T78" fmla="*/ 45 w 900"/>
                  <a:gd name="T79" fmla="*/ 17 h 943"/>
                  <a:gd name="T80" fmla="*/ 44 w 900"/>
                  <a:gd name="T81" fmla="*/ 12 h 943"/>
                  <a:gd name="T82" fmla="*/ 42 w 900"/>
                  <a:gd name="T83" fmla="*/ 10 h 943"/>
                  <a:gd name="T84" fmla="*/ 39 w 900"/>
                  <a:gd name="T85" fmla="*/ 7 h 943"/>
                  <a:gd name="T86" fmla="*/ 36 w 900"/>
                  <a:gd name="T87" fmla="*/ 7 h 943"/>
                  <a:gd name="T88" fmla="*/ 31 w 900"/>
                  <a:gd name="T89" fmla="*/ 7 h 943"/>
                  <a:gd name="T90" fmla="*/ 26 w 900"/>
                  <a:gd name="T91" fmla="*/ 8 h 943"/>
                  <a:gd name="T92" fmla="*/ 23 w 900"/>
                  <a:gd name="T93" fmla="*/ 7 h 943"/>
                  <a:gd name="T94" fmla="*/ 17 w 900"/>
                  <a:gd name="T95" fmla="*/ 3 h 943"/>
                  <a:gd name="T96" fmla="*/ 11 w 900"/>
                  <a:gd name="T97" fmla="*/ 0 h 943"/>
                  <a:gd name="T98" fmla="*/ 7 w 900"/>
                  <a:gd name="T99" fmla="*/ 0 h 9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0"/>
                  <a:gd name="T151" fmla="*/ 0 h 943"/>
                  <a:gd name="T152" fmla="*/ 900 w 900"/>
                  <a:gd name="T153" fmla="*/ 943 h 9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0" h="943">
                    <a:moveTo>
                      <a:pt x="76" y="2"/>
                    </a:moveTo>
                    <a:lnTo>
                      <a:pt x="71" y="8"/>
                    </a:lnTo>
                    <a:lnTo>
                      <a:pt x="60" y="23"/>
                    </a:lnTo>
                    <a:lnTo>
                      <a:pt x="47" y="47"/>
                    </a:lnTo>
                    <a:lnTo>
                      <a:pt x="42" y="76"/>
                    </a:lnTo>
                    <a:lnTo>
                      <a:pt x="38" y="117"/>
                    </a:lnTo>
                    <a:lnTo>
                      <a:pt x="26" y="162"/>
                    </a:lnTo>
                    <a:lnTo>
                      <a:pt x="15" y="201"/>
                    </a:lnTo>
                    <a:lnTo>
                      <a:pt x="10" y="217"/>
                    </a:lnTo>
                    <a:lnTo>
                      <a:pt x="0" y="242"/>
                    </a:lnTo>
                    <a:lnTo>
                      <a:pt x="4" y="246"/>
                    </a:lnTo>
                    <a:lnTo>
                      <a:pt x="12" y="254"/>
                    </a:lnTo>
                    <a:lnTo>
                      <a:pt x="25" y="265"/>
                    </a:lnTo>
                    <a:lnTo>
                      <a:pt x="39" y="280"/>
                    </a:lnTo>
                    <a:lnTo>
                      <a:pt x="52" y="296"/>
                    </a:lnTo>
                    <a:lnTo>
                      <a:pt x="65" y="312"/>
                    </a:lnTo>
                    <a:lnTo>
                      <a:pt x="73" y="328"/>
                    </a:lnTo>
                    <a:lnTo>
                      <a:pt x="76" y="343"/>
                    </a:lnTo>
                    <a:lnTo>
                      <a:pt x="73" y="381"/>
                    </a:lnTo>
                    <a:lnTo>
                      <a:pt x="63" y="436"/>
                    </a:lnTo>
                    <a:lnTo>
                      <a:pt x="55" y="486"/>
                    </a:lnTo>
                    <a:lnTo>
                      <a:pt x="50" y="507"/>
                    </a:lnTo>
                    <a:lnTo>
                      <a:pt x="47" y="514"/>
                    </a:lnTo>
                    <a:lnTo>
                      <a:pt x="41" y="528"/>
                    </a:lnTo>
                    <a:lnTo>
                      <a:pt x="33" y="551"/>
                    </a:lnTo>
                    <a:lnTo>
                      <a:pt x="26" y="575"/>
                    </a:lnTo>
                    <a:lnTo>
                      <a:pt x="26" y="599"/>
                    </a:lnTo>
                    <a:lnTo>
                      <a:pt x="36" y="620"/>
                    </a:lnTo>
                    <a:lnTo>
                      <a:pt x="46" y="635"/>
                    </a:lnTo>
                    <a:lnTo>
                      <a:pt x="50" y="641"/>
                    </a:lnTo>
                    <a:lnTo>
                      <a:pt x="84" y="641"/>
                    </a:lnTo>
                    <a:lnTo>
                      <a:pt x="86" y="648"/>
                    </a:lnTo>
                    <a:lnTo>
                      <a:pt x="89" y="662"/>
                    </a:lnTo>
                    <a:lnTo>
                      <a:pt x="91" y="683"/>
                    </a:lnTo>
                    <a:lnTo>
                      <a:pt x="88" y="703"/>
                    </a:lnTo>
                    <a:lnTo>
                      <a:pt x="89" y="719"/>
                    </a:lnTo>
                    <a:lnTo>
                      <a:pt x="99" y="730"/>
                    </a:lnTo>
                    <a:lnTo>
                      <a:pt x="110" y="738"/>
                    </a:lnTo>
                    <a:lnTo>
                      <a:pt x="117" y="740"/>
                    </a:lnTo>
                    <a:lnTo>
                      <a:pt x="115" y="745"/>
                    </a:lnTo>
                    <a:lnTo>
                      <a:pt x="112" y="759"/>
                    </a:lnTo>
                    <a:lnTo>
                      <a:pt x="113" y="775"/>
                    </a:lnTo>
                    <a:lnTo>
                      <a:pt x="126" y="790"/>
                    </a:lnTo>
                    <a:lnTo>
                      <a:pt x="141" y="799"/>
                    </a:lnTo>
                    <a:lnTo>
                      <a:pt x="147" y="806"/>
                    </a:lnTo>
                    <a:lnTo>
                      <a:pt x="151" y="808"/>
                    </a:lnTo>
                    <a:lnTo>
                      <a:pt x="154" y="816"/>
                    </a:lnTo>
                    <a:lnTo>
                      <a:pt x="159" y="835"/>
                    </a:lnTo>
                    <a:lnTo>
                      <a:pt x="163" y="859"/>
                    </a:lnTo>
                    <a:lnTo>
                      <a:pt x="167" y="882"/>
                    </a:lnTo>
                    <a:lnTo>
                      <a:pt x="167" y="890"/>
                    </a:lnTo>
                    <a:lnTo>
                      <a:pt x="168" y="900"/>
                    </a:lnTo>
                    <a:lnTo>
                      <a:pt x="172" y="906"/>
                    </a:lnTo>
                    <a:lnTo>
                      <a:pt x="178" y="914"/>
                    </a:lnTo>
                    <a:lnTo>
                      <a:pt x="186" y="921"/>
                    </a:lnTo>
                    <a:lnTo>
                      <a:pt x="197" y="927"/>
                    </a:lnTo>
                    <a:lnTo>
                      <a:pt x="214" y="933"/>
                    </a:lnTo>
                    <a:lnTo>
                      <a:pt x="233" y="938"/>
                    </a:lnTo>
                    <a:lnTo>
                      <a:pt x="255" y="943"/>
                    </a:lnTo>
                    <a:lnTo>
                      <a:pt x="276" y="943"/>
                    </a:lnTo>
                    <a:lnTo>
                      <a:pt x="299" y="943"/>
                    </a:lnTo>
                    <a:lnTo>
                      <a:pt x="318" y="940"/>
                    </a:lnTo>
                    <a:lnTo>
                      <a:pt x="335" y="937"/>
                    </a:lnTo>
                    <a:lnTo>
                      <a:pt x="348" y="933"/>
                    </a:lnTo>
                    <a:lnTo>
                      <a:pt x="356" y="932"/>
                    </a:lnTo>
                    <a:lnTo>
                      <a:pt x="359" y="930"/>
                    </a:lnTo>
                    <a:lnTo>
                      <a:pt x="549" y="866"/>
                    </a:lnTo>
                    <a:lnTo>
                      <a:pt x="557" y="862"/>
                    </a:lnTo>
                    <a:lnTo>
                      <a:pt x="577" y="851"/>
                    </a:lnTo>
                    <a:lnTo>
                      <a:pt x="604" y="837"/>
                    </a:lnTo>
                    <a:lnTo>
                      <a:pt x="638" y="819"/>
                    </a:lnTo>
                    <a:lnTo>
                      <a:pt x="670" y="798"/>
                    </a:lnTo>
                    <a:lnTo>
                      <a:pt x="699" y="777"/>
                    </a:lnTo>
                    <a:lnTo>
                      <a:pt x="722" y="757"/>
                    </a:lnTo>
                    <a:lnTo>
                      <a:pt x="732" y="740"/>
                    </a:lnTo>
                    <a:lnTo>
                      <a:pt x="738" y="696"/>
                    </a:lnTo>
                    <a:lnTo>
                      <a:pt x="743" y="638"/>
                    </a:lnTo>
                    <a:lnTo>
                      <a:pt x="746" y="586"/>
                    </a:lnTo>
                    <a:lnTo>
                      <a:pt x="748" y="565"/>
                    </a:lnTo>
                    <a:lnTo>
                      <a:pt x="753" y="565"/>
                    </a:lnTo>
                    <a:lnTo>
                      <a:pt x="762" y="565"/>
                    </a:lnTo>
                    <a:lnTo>
                      <a:pt x="779" y="564"/>
                    </a:lnTo>
                    <a:lnTo>
                      <a:pt x="800" y="559"/>
                    </a:lnTo>
                    <a:lnTo>
                      <a:pt x="821" y="549"/>
                    </a:lnTo>
                    <a:lnTo>
                      <a:pt x="843" y="535"/>
                    </a:lnTo>
                    <a:lnTo>
                      <a:pt x="864" y="514"/>
                    </a:lnTo>
                    <a:lnTo>
                      <a:pt x="882" y="483"/>
                    </a:lnTo>
                    <a:lnTo>
                      <a:pt x="893" y="446"/>
                    </a:lnTo>
                    <a:lnTo>
                      <a:pt x="900" y="407"/>
                    </a:lnTo>
                    <a:lnTo>
                      <a:pt x="900" y="368"/>
                    </a:lnTo>
                    <a:lnTo>
                      <a:pt x="896" y="333"/>
                    </a:lnTo>
                    <a:lnTo>
                      <a:pt x="888" y="301"/>
                    </a:lnTo>
                    <a:lnTo>
                      <a:pt x="877" y="273"/>
                    </a:lnTo>
                    <a:lnTo>
                      <a:pt x="863" y="257"/>
                    </a:lnTo>
                    <a:lnTo>
                      <a:pt x="848" y="251"/>
                    </a:lnTo>
                    <a:lnTo>
                      <a:pt x="832" y="251"/>
                    </a:lnTo>
                    <a:lnTo>
                      <a:pt x="813" y="254"/>
                    </a:lnTo>
                    <a:lnTo>
                      <a:pt x="795" y="257"/>
                    </a:lnTo>
                    <a:lnTo>
                      <a:pt x="777" y="263"/>
                    </a:lnTo>
                    <a:lnTo>
                      <a:pt x="761" y="270"/>
                    </a:lnTo>
                    <a:lnTo>
                      <a:pt x="748" y="278"/>
                    </a:lnTo>
                    <a:lnTo>
                      <a:pt x="737" y="289"/>
                    </a:lnTo>
                    <a:lnTo>
                      <a:pt x="732" y="301"/>
                    </a:lnTo>
                    <a:lnTo>
                      <a:pt x="725" y="323"/>
                    </a:lnTo>
                    <a:lnTo>
                      <a:pt x="720" y="341"/>
                    </a:lnTo>
                    <a:lnTo>
                      <a:pt x="716" y="354"/>
                    </a:lnTo>
                    <a:lnTo>
                      <a:pt x="714" y="359"/>
                    </a:lnTo>
                    <a:lnTo>
                      <a:pt x="674" y="401"/>
                    </a:lnTo>
                    <a:lnTo>
                      <a:pt x="649" y="425"/>
                    </a:lnTo>
                    <a:lnTo>
                      <a:pt x="616" y="401"/>
                    </a:lnTo>
                    <a:lnTo>
                      <a:pt x="614" y="397"/>
                    </a:lnTo>
                    <a:lnTo>
                      <a:pt x="607" y="388"/>
                    </a:lnTo>
                    <a:lnTo>
                      <a:pt x="598" y="372"/>
                    </a:lnTo>
                    <a:lnTo>
                      <a:pt x="586" y="351"/>
                    </a:lnTo>
                    <a:lnTo>
                      <a:pt x="575" y="325"/>
                    </a:lnTo>
                    <a:lnTo>
                      <a:pt x="564" y="296"/>
                    </a:lnTo>
                    <a:lnTo>
                      <a:pt x="554" y="265"/>
                    </a:lnTo>
                    <a:lnTo>
                      <a:pt x="546" y="231"/>
                    </a:lnTo>
                    <a:lnTo>
                      <a:pt x="541" y="201"/>
                    </a:lnTo>
                    <a:lnTo>
                      <a:pt x="536" y="176"/>
                    </a:lnTo>
                    <a:lnTo>
                      <a:pt x="532" y="159"/>
                    </a:lnTo>
                    <a:lnTo>
                      <a:pt x="527" y="146"/>
                    </a:lnTo>
                    <a:lnTo>
                      <a:pt x="520" y="134"/>
                    </a:lnTo>
                    <a:lnTo>
                      <a:pt x="512" y="125"/>
                    </a:lnTo>
                    <a:lnTo>
                      <a:pt x="501" y="115"/>
                    </a:lnTo>
                    <a:lnTo>
                      <a:pt x="488" y="104"/>
                    </a:lnTo>
                    <a:lnTo>
                      <a:pt x="475" y="92"/>
                    </a:lnTo>
                    <a:lnTo>
                      <a:pt x="464" y="86"/>
                    </a:lnTo>
                    <a:lnTo>
                      <a:pt x="454" y="81"/>
                    </a:lnTo>
                    <a:lnTo>
                      <a:pt x="446" y="79"/>
                    </a:lnTo>
                    <a:lnTo>
                      <a:pt x="435" y="79"/>
                    </a:lnTo>
                    <a:lnTo>
                      <a:pt x="422" y="83"/>
                    </a:lnTo>
                    <a:lnTo>
                      <a:pt x="402" y="88"/>
                    </a:lnTo>
                    <a:lnTo>
                      <a:pt x="378" y="92"/>
                    </a:lnTo>
                    <a:lnTo>
                      <a:pt x="354" y="97"/>
                    </a:lnTo>
                    <a:lnTo>
                      <a:pt x="333" y="99"/>
                    </a:lnTo>
                    <a:lnTo>
                      <a:pt x="317" y="99"/>
                    </a:lnTo>
                    <a:lnTo>
                      <a:pt x="302" y="94"/>
                    </a:lnTo>
                    <a:lnTo>
                      <a:pt x="288" y="88"/>
                    </a:lnTo>
                    <a:lnTo>
                      <a:pt x="270" y="78"/>
                    </a:lnTo>
                    <a:lnTo>
                      <a:pt x="251" y="67"/>
                    </a:lnTo>
                    <a:lnTo>
                      <a:pt x="225" y="52"/>
                    </a:lnTo>
                    <a:lnTo>
                      <a:pt x="199" y="37"/>
                    </a:lnTo>
                    <a:lnTo>
                      <a:pt x="176" y="25"/>
                    </a:lnTo>
                    <a:lnTo>
                      <a:pt x="155" y="15"/>
                    </a:lnTo>
                    <a:lnTo>
                      <a:pt x="138" y="7"/>
                    </a:lnTo>
                    <a:lnTo>
                      <a:pt x="121" y="2"/>
                    </a:lnTo>
                    <a:lnTo>
                      <a:pt x="105" y="0"/>
                    </a:lnTo>
                    <a:lnTo>
                      <a:pt x="91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FFC6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5" name="Freeform 837"/>
              <p:cNvSpPr>
                <a:spLocks/>
              </p:cNvSpPr>
              <p:nvPr/>
            </p:nvSpPr>
            <p:spPr bwMode="auto">
              <a:xfrm flipH="1">
                <a:off x="1725" y="3564"/>
                <a:ext cx="485" cy="191"/>
              </a:xfrm>
              <a:custGeom>
                <a:avLst/>
                <a:gdLst>
                  <a:gd name="T0" fmla="*/ 92 w 1112"/>
                  <a:gd name="T1" fmla="*/ 23 h 438"/>
                  <a:gd name="T2" fmla="*/ 0 w 1112"/>
                  <a:gd name="T3" fmla="*/ 0 h 438"/>
                  <a:gd name="T4" fmla="*/ 0 w 1112"/>
                  <a:gd name="T5" fmla="*/ 36 h 438"/>
                  <a:gd name="T6" fmla="*/ 92 w 1112"/>
                  <a:gd name="T7" fmla="*/ 36 h 438"/>
                  <a:gd name="T8" fmla="*/ 92 w 1112"/>
                  <a:gd name="T9" fmla="*/ 23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2"/>
                  <a:gd name="T16" fmla="*/ 0 h 438"/>
                  <a:gd name="T17" fmla="*/ 1112 w 1112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2" h="438">
                    <a:moveTo>
                      <a:pt x="1112" y="280"/>
                    </a:moveTo>
                    <a:lnTo>
                      <a:pt x="0" y="0"/>
                    </a:lnTo>
                    <a:lnTo>
                      <a:pt x="0" y="438"/>
                    </a:lnTo>
                    <a:lnTo>
                      <a:pt x="1112" y="438"/>
                    </a:lnTo>
                    <a:lnTo>
                      <a:pt x="1112" y="280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6" name="Freeform 838"/>
              <p:cNvSpPr>
                <a:spLocks/>
              </p:cNvSpPr>
              <p:nvPr/>
            </p:nvSpPr>
            <p:spPr bwMode="auto">
              <a:xfrm flipH="1">
                <a:off x="1904" y="3067"/>
                <a:ext cx="183" cy="573"/>
              </a:xfrm>
              <a:custGeom>
                <a:avLst/>
                <a:gdLst>
                  <a:gd name="T0" fmla="*/ 1 w 420"/>
                  <a:gd name="T1" fmla="*/ 0 h 1312"/>
                  <a:gd name="T2" fmla="*/ 1 w 420"/>
                  <a:gd name="T3" fmla="*/ 0 h 1312"/>
                  <a:gd name="T4" fmla="*/ 2 w 420"/>
                  <a:gd name="T5" fmla="*/ 0 h 1312"/>
                  <a:gd name="T6" fmla="*/ 3 w 420"/>
                  <a:gd name="T7" fmla="*/ 0 h 1312"/>
                  <a:gd name="T8" fmla="*/ 4 w 420"/>
                  <a:gd name="T9" fmla="*/ 0 h 1312"/>
                  <a:gd name="T10" fmla="*/ 5 w 420"/>
                  <a:gd name="T11" fmla="*/ 0 h 1312"/>
                  <a:gd name="T12" fmla="*/ 7 w 420"/>
                  <a:gd name="T13" fmla="*/ 0 h 1312"/>
                  <a:gd name="T14" fmla="*/ 8 w 420"/>
                  <a:gd name="T15" fmla="*/ 0 h 1312"/>
                  <a:gd name="T16" fmla="*/ 9 w 420"/>
                  <a:gd name="T17" fmla="*/ 0 h 1312"/>
                  <a:gd name="T18" fmla="*/ 10 w 420"/>
                  <a:gd name="T19" fmla="*/ 0 h 1312"/>
                  <a:gd name="T20" fmla="*/ 10 w 420"/>
                  <a:gd name="T21" fmla="*/ 0 h 1312"/>
                  <a:gd name="T22" fmla="*/ 10 w 420"/>
                  <a:gd name="T23" fmla="*/ 1 h 1312"/>
                  <a:gd name="T24" fmla="*/ 11 w 420"/>
                  <a:gd name="T25" fmla="*/ 3 h 1312"/>
                  <a:gd name="T26" fmla="*/ 11 w 420"/>
                  <a:gd name="T27" fmla="*/ 4 h 1312"/>
                  <a:gd name="T28" fmla="*/ 10 w 420"/>
                  <a:gd name="T29" fmla="*/ 7 h 1312"/>
                  <a:gd name="T30" fmla="*/ 9 w 420"/>
                  <a:gd name="T31" fmla="*/ 10 h 1312"/>
                  <a:gd name="T32" fmla="*/ 8 w 420"/>
                  <a:gd name="T33" fmla="*/ 11 h 1312"/>
                  <a:gd name="T34" fmla="*/ 8 w 420"/>
                  <a:gd name="T35" fmla="*/ 12 h 1312"/>
                  <a:gd name="T36" fmla="*/ 9 w 420"/>
                  <a:gd name="T37" fmla="*/ 14 h 1312"/>
                  <a:gd name="T38" fmla="*/ 10 w 420"/>
                  <a:gd name="T39" fmla="*/ 17 h 1312"/>
                  <a:gd name="T40" fmla="*/ 10 w 420"/>
                  <a:gd name="T41" fmla="*/ 20 h 1312"/>
                  <a:gd name="T42" fmla="*/ 11 w 420"/>
                  <a:gd name="T43" fmla="*/ 24 h 1312"/>
                  <a:gd name="T44" fmla="*/ 13 w 420"/>
                  <a:gd name="T45" fmla="*/ 28 h 1312"/>
                  <a:gd name="T46" fmla="*/ 14 w 420"/>
                  <a:gd name="T47" fmla="*/ 32 h 1312"/>
                  <a:gd name="T48" fmla="*/ 16 w 420"/>
                  <a:gd name="T49" fmla="*/ 36 h 1312"/>
                  <a:gd name="T50" fmla="*/ 17 w 420"/>
                  <a:gd name="T51" fmla="*/ 40 h 1312"/>
                  <a:gd name="T52" fmla="*/ 19 w 420"/>
                  <a:gd name="T53" fmla="*/ 44 h 1312"/>
                  <a:gd name="T54" fmla="*/ 21 w 420"/>
                  <a:gd name="T55" fmla="*/ 48 h 1312"/>
                  <a:gd name="T56" fmla="*/ 24 w 420"/>
                  <a:gd name="T57" fmla="*/ 53 h 1312"/>
                  <a:gd name="T58" fmla="*/ 26 w 420"/>
                  <a:gd name="T59" fmla="*/ 58 h 1312"/>
                  <a:gd name="T60" fmla="*/ 28 w 420"/>
                  <a:gd name="T61" fmla="*/ 63 h 1312"/>
                  <a:gd name="T62" fmla="*/ 30 w 420"/>
                  <a:gd name="T63" fmla="*/ 69 h 1312"/>
                  <a:gd name="T64" fmla="*/ 31 w 420"/>
                  <a:gd name="T65" fmla="*/ 75 h 1312"/>
                  <a:gd name="T66" fmla="*/ 33 w 420"/>
                  <a:gd name="T67" fmla="*/ 86 h 1312"/>
                  <a:gd name="T68" fmla="*/ 34 w 420"/>
                  <a:gd name="T69" fmla="*/ 93 h 1312"/>
                  <a:gd name="T70" fmla="*/ 35 w 420"/>
                  <a:gd name="T71" fmla="*/ 99 h 1312"/>
                  <a:gd name="T72" fmla="*/ 35 w 420"/>
                  <a:gd name="T73" fmla="*/ 100 h 1312"/>
                  <a:gd name="T74" fmla="*/ 34 w 420"/>
                  <a:gd name="T75" fmla="*/ 109 h 1312"/>
                  <a:gd name="T76" fmla="*/ 19 w 420"/>
                  <a:gd name="T77" fmla="*/ 105 h 1312"/>
                  <a:gd name="T78" fmla="*/ 19 w 420"/>
                  <a:gd name="T79" fmla="*/ 101 h 1312"/>
                  <a:gd name="T80" fmla="*/ 19 w 420"/>
                  <a:gd name="T81" fmla="*/ 92 h 1312"/>
                  <a:gd name="T82" fmla="*/ 18 w 420"/>
                  <a:gd name="T83" fmla="*/ 81 h 1312"/>
                  <a:gd name="T84" fmla="*/ 17 w 420"/>
                  <a:gd name="T85" fmla="*/ 72 h 1312"/>
                  <a:gd name="T86" fmla="*/ 17 w 420"/>
                  <a:gd name="T87" fmla="*/ 69 h 1312"/>
                  <a:gd name="T88" fmla="*/ 16 w 420"/>
                  <a:gd name="T89" fmla="*/ 65 h 1312"/>
                  <a:gd name="T90" fmla="*/ 14 w 420"/>
                  <a:gd name="T91" fmla="*/ 60 h 1312"/>
                  <a:gd name="T92" fmla="*/ 13 w 420"/>
                  <a:gd name="T93" fmla="*/ 54 h 1312"/>
                  <a:gd name="T94" fmla="*/ 11 w 420"/>
                  <a:gd name="T95" fmla="*/ 48 h 1312"/>
                  <a:gd name="T96" fmla="*/ 10 w 420"/>
                  <a:gd name="T97" fmla="*/ 42 h 1312"/>
                  <a:gd name="T98" fmla="*/ 8 w 420"/>
                  <a:gd name="T99" fmla="*/ 37 h 1312"/>
                  <a:gd name="T100" fmla="*/ 7 w 420"/>
                  <a:gd name="T101" fmla="*/ 34 h 1312"/>
                  <a:gd name="T102" fmla="*/ 5 w 420"/>
                  <a:gd name="T103" fmla="*/ 26 h 1312"/>
                  <a:gd name="T104" fmla="*/ 4 w 420"/>
                  <a:gd name="T105" fmla="*/ 18 h 1312"/>
                  <a:gd name="T106" fmla="*/ 4 w 420"/>
                  <a:gd name="T107" fmla="*/ 13 h 1312"/>
                  <a:gd name="T108" fmla="*/ 4 w 420"/>
                  <a:gd name="T109" fmla="*/ 11 h 1312"/>
                  <a:gd name="T110" fmla="*/ 0 w 420"/>
                  <a:gd name="T111" fmla="*/ 4 h 1312"/>
                  <a:gd name="T112" fmla="*/ 0 w 420"/>
                  <a:gd name="T113" fmla="*/ 4 h 1312"/>
                  <a:gd name="T114" fmla="*/ 0 w 420"/>
                  <a:gd name="T115" fmla="*/ 3 h 1312"/>
                  <a:gd name="T116" fmla="*/ 0 w 420"/>
                  <a:gd name="T117" fmla="*/ 3 h 1312"/>
                  <a:gd name="T118" fmla="*/ 1 w 420"/>
                  <a:gd name="T119" fmla="*/ 0 h 131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20"/>
                  <a:gd name="T181" fmla="*/ 0 h 1312"/>
                  <a:gd name="T182" fmla="*/ 420 w 420"/>
                  <a:gd name="T183" fmla="*/ 1312 h 131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20" h="1312">
                    <a:moveTo>
                      <a:pt x="10" y="8"/>
                    </a:moveTo>
                    <a:lnTo>
                      <a:pt x="13" y="8"/>
                    </a:lnTo>
                    <a:lnTo>
                      <a:pt x="20" y="6"/>
                    </a:lnTo>
                    <a:lnTo>
                      <a:pt x="31" y="5"/>
                    </a:lnTo>
                    <a:lnTo>
                      <a:pt x="46" y="3"/>
                    </a:lnTo>
                    <a:lnTo>
                      <a:pt x="62" y="3"/>
                    </a:lnTo>
                    <a:lnTo>
                      <a:pt x="78" y="1"/>
                    </a:lnTo>
                    <a:lnTo>
                      <a:pt x="94" y="0"/>
                    </a:lnTo>
                    <a:lnTo>
                      <a:pt x="110" y="0"/>
                    </a:lnTo>
                    <a:lnTo>
                      <a:pt x="114" y="1"/>
                    </a:lnTo>
                    <a:lnTo>
                      <a:pt x="120" y="5"/>
                    </a:lnTo>
                    <a:lnTo>
                      <a:pt x="128" y="14"/>
                    </a:lnTo>
                    <a:lnTo>
                      <a:pt x="135" y="30"/>
                    </a:lnTo>
                    <a:lnTo>
                      <a:pt x="131" y="51"/>
                    </a:lnTo>
                    <a:lnTo>
                      <a:pt x="118" y="87"/>
                    </a:lnTo>
                    <a:lnTo>
                      <a:pt x="107" y="119"/>
                    </a:lnTo>
                    <a:lnTo>
                      <a:pt x="101" y="134"/>
                    </a:lnTo>
                    <a:lnTo>
                      <a:pt x="102" y="142"/>
                    </a:lnTo>
                    <a:lnTo>
                      <a:pt x="107" y="164"/>
                    </a:lnTo>
                    <a:lnTo>
                      <a:pt x="114" y="198"/>
                    </a:lnTo>
                    <a:lnTo>
                      <a:pt x="125" y="239"/>
                    </a:lnTo>
                    <a:lnTo>
                      <a:pt x="136" y="287"/>
                    </a:lnTo>
                    <a:lnTo>
                      <a:pt x="152" y="337"/>
                    </a:lnTo>
                    <a:lnTo>
                      <a:pt x="168" y="386"/>
                    </a:lnTo>
                    <a:lnTo>
                      <a:pt x="188" y="432"/>
                    </a:lnTo>
                    <a:lnTo>
                      <a:pt x="210" y="478"/>
                    </a:lnTo>
                    <a:lnTo>
                      <a:pt x="235" y="524"/>
                    </a:lnTo>
                    <a:lnTo>
                      <a:pt x="260" y="576"/>
                    </a:lnTo>
                    <a:lnTo>
                      <a:pt x="286" y="631"/>
                    </a:lnTo>
                    <a:lnTo>
                      <a:pt x="312" y="691"/>
                    </a:lnTo>
                    <a:lnTo>
                      <a:pt x="336" y="754"/>
                    </a:lnTo>
                    <a:lnTo>
                      <a:pt x="357" y="823"/>
                    </a:lnTo>
                    <a:lnTo>
                      <a:pt x="373" y="896"/>
                    </a:lnTo>
                    <a:lnTo>
                      <a:pt x="398" y="1028"/>
                    </a:lnTo>
                    <a:lnTo>
                      <a:pt x="412" y="1125"/>
                    </a:lnTo>
                    <a:lnTo>
                      <a:pt x="419" y="1185"/>
                    </a:lnTo>
                    <a:lnTo>
                      <a:pt x="420" y="1204"/>
                    </a:lnTo>
                    <a:lnTo>
                      <a:pt x="412" y="1312"/>
                    </a:lnTo>
                    <a:lnTo>
                      <a:pt x="227" y="1265"/>
                    </a:lnTo>
                    <a:lnTo>
                      <a:pt x="228" y="1219"/>
                    </a:lnTo>
                    <a:lnTo>
                      <a:pt x="228" y="1107"/>
                    </a:lnTo>
                    <a:lnTo>
                      <a:pt x="223" y="976"/>
                    </a:lnTo>
                    <a:lnTo>
                      <a:pt x="210" y="870"/>
                    </a:lnTo>
                    <a:lnTo>
                      <a:pt x="202" y="836"/>
                    </a:lnTo>
                    <a:lnTo>
                      <a:pt x="188" y="784"/>
                    </a:lnTo>
                    <a:lnTo>
                      <a:pt x="172" y="720"/>
                    </a:lnTo>
                    <a:lnTo>
                      <a:pt x="152" y="647"/>
                    </a:lnTo>
                    <a:lnTo>
                      <a:pt x="133" y="574"/>
                    </a:lnTo>
                    <a:lnTo>
                      <a:pt x="114" y="505"/>
                    </a:lnTo>
                    <a:lnTo>
                      <a:pt x="96" y="447"/>
                    </a:lnTo>
                    <a:lnTo>
                      <a:pt x="81" y="403"/>
                    </a:lnTo>
                    <a:lnTo>
                      <a:pt x="57" y="310"/>
                    </a:lnTo>
                    <a:lnTo>
                      <a:pt x="49" y="223"/>
                    </a:lnTo>
                    <a:lnTo>
                      <a:pt x="47" y="158"/>
                    </a:lnTo>
                    <a:lnTo>
                      <a:pt x="49" y="134"/>
                    </a:lnTo>
                    <a:lnTo>
                      <a:pt x="2" y="47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7" name="Freeform 839"/>
              <p:cNvSpPr>
                <a:spLocks/>
              </p:cNvSpPr>
              <p:nvPr/>
            </p:nvSpPr>
            <p:spPr bwMode="auto">
              <a:xfrm flipH="1">
                <a:off x="2240" y="2878"/>
                <a:ext cx="62" cy="16"/>
              </a:xfrm>
              <a:custGeom>
                <a:avLst/>
                <a:gdLst>
                  <a:gd name="T0" fmla="*/ 0 w 143"/>
                  <a:gd name="T1" fmla="*/ 2 h 38"/>
                  <a:gd name="T2" fmla="*/ 0 w 143"/>
                  <a:gd name="T3" fmla="*/ 2 h 38"/>
                  <a:gd name="T4" fmla="*/ 0 w 143"/>
                  <a:gd name="T5" fmla="*/ 2 h 38"/>
                  <a:gd name="T6" fmla="*/ 1 w 143"/>
                  <a:gd name="T7" fmla="*/ 1 h 38"/>
                  <a:gd name="T8" fmla="*/ 1 w 143"/>
                  <a:gd name="T9" fmla="*/ 1 h 38"/>
                  <a:gd name="T10" fmla="*/ 2 w 143"/>
                  <a:gd name="T11" fmla="*/ 1 h 38"/>
                  <a:gd name="T12" fmla="*/ 3 w 143"/>
                  <a:gd name="T13" fmla="*/ 1 h 38"/>
                  <a:gd name="T14" fmla="*/ 3 w 143"/>
                  <a:gd name="T15" fmla="*/ 0 h 38"/>
                  <a:gd name="T16" fmla="*/ 4 w 143"/>
                  <a:gd name="T17" fmla="*/ 0 h 38"/>
                  <a:gd name="T18" fmla="*/ 5 w 143"/>
                  <a:gd name="T19" fmla="*/ 0 h 38"/>
                  <a:gd name="T20" fmla="*/ 6 w 143"/>
                  <a:gd name="T21" fmla="*/ 0 h 38"/>
                  <a:gd name="T22" fmla="*/ 7 w 143"/>
                  <a:gd name="T23" fmla="*/ 0 h 38"/>
                  <a:gd name="T24" fmla="*/ 7 w 143"/>
                  <a:gd name="T25" fmla="*/ 0 h 38"/>
                  <a:gd name="T26" fmla="*/ 8 w 143"/>
                  <a:gd name="T27" fmla="*/ 0 h 38"/>
                  <a:gd name="T28" fmla="*/ 9 w 143"/>
                  <a:gd name="T29" fmla="*/ 0 h 38"/>
                  <a:gd name="T30" fmla="*/ 9 w 143"/>
                  <a:gd name="T31" fmla="*/ 0 h 38"/>
                  <a:gd name="T32" fmla="*/ 10 w 143"/>
                  <a:gd name="T33" fmla="*/ 0 h 38"/>
                  <a:gd name="T34" fmla="*/ 11 w 143"/>
                  <a:gd name="T35" fmla="*/ 0 h 38"/>
                  <a:gd name="T36" fmla="*/ 11 w 143"/>
                  <a:gd name="T37" fmla="*/ 0 h 38"/>
                  <a:gd name="T38" fmla="*/ 12 w 143"/>
                  <a:gd name="T39" fmla="*/ 1 h 38"/>
                  <a:gd name="T40" fmla="*/ 12 w 143"/>
                  <a:gd name="T41" fmla="*/ 1 h 38"/>
                  <a:gd name="T42" fmla="*/ 11 w 143"/>
                  <a:gd name="T43" fmla="*/ 1 h 38"/>
                  <a:gd name="T44" fmla="*/ 10 w 143"/>
                  <a:gd name="T45" fmla="*/ 2 h 38"/>
                  <a:gd name="T46" fmla="*/ 9 w 143"/>
                  <a:gd name="T47" fmla="*/ 3 h 38"/>
                  <a:gd name="T48" fmla="*/ 8 w 143"/>
                  <a:gd name="T49" fmla="*/ 3 h 38"/>
                  <a:gd name="T50" fmla="*/ 7 w 143"/>
                  <a:gd name="T51" fmla="*/ 3 h 38"/>
                  <a:gd name="T52" fmla="*/ 7 w 143"/>
                  <a:gd name="T53" fmla="*/ 3 h 38"/>
                  <a:gd name="T54" fmla="*/ 5 w 143"/>
                  <a:gd name="T55" fmla="*/ 3 h 38"/>
                  <a:gd name="T56" fmla="*/ 4 w 143"/>
                  <a:gd name="T57" fmla="*/ 2 h 38"/>
                  <a:gd name="T58" fmla="*/ 2 w 143"/>
                  <a:gd name="T59" fmla="*/ 2 h 38"/>
                  <a:gd name="T60" fmla="*/ 1 w 143"/>
                  <a:gd name="T61" fmla="*/ 2 h 38"/>
                  <a:gd name="T62" fmla="*/ 0 w 143"/>
                  <a:gd name="T63" fmla="*/ 2 h 38"/>
                  <a:gd name="T64" fmla="*/ 0 w 143"/>
                  <a:gd name="T65" fmla="*/ 2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3"/>
                  <a:gd name="T100" fmla="*/ 0 h 38"/>
                  <a:gd name="T101" fmla="*/ 143 w 143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3" h="38">
                    <a:moveTo>
                      <a:pt x="0" y="25"/>
                    </a:moveTo>
                    <a:lnTo>
                      <a:pt x="2" y="25"/>
                    </a:lnTo>
                    <a:lnTo>
                      <a:pt x="4" y="21"/>
                    </a:lnTo>
                    <a:lnTo>
                      <a:pt x="9" y="18"/>
                    </a:lnTo>
                    <a:lnTo>
                      <a:pt x="15" y="15"/>
                    </a:lnTo>
                    <a:lnTo>
                      <a:pt x="23" y="12"/>
                    </a:lnTo>
                    <a:lnTo>
                      <a:pt x="31" y="9"/>
                    </a:lnTo>
                    <a:lnTo>
                      <a:pt x="41" y="5"/>
                    </a:lnTo>
                    <a:lnTo>
                      <a:pt x="50" y="4"/>
                    </a:lnTo>
                    <a:lnTo>
                      <a:pt x="60" y="4"/>
                    </a:lnTo>
                    <a:lnTo>
                      <a:pt x="70" y="4"/>
                    </a:lnTo>
                    <a:lnTo>
                      <a:pt x="78" y="2"/>
                    </a:lnTo>
                    <a:lnTo>
                      <a:pt x="88" y="2"/>
                    </a:lnTo>
                    <a:lnTo>
                      <a:pt x="96" y="2"/>
                    </a:lnTo>
                    <a:lnTo>
                      <a:pt x="104" y="2"/>
                    </a:lnTo>
                    <a:lnTo>
                      <a:pt x="113" y="2"/>
                    </a:lnTo>
                    <a:lnTo>
                      <a:pt x="122" y="0"/>
                    </a:lnTo>
                    <a:lnTo>
                      <a:pt x="134" y="2"/>
                    </a:lnTo>
                    <a:lnTo>
                      <a:pt x="141" y="5"/>
                    </a:lnTo>
                    <a:lnTo>
                      <a:pt x="143" y="9"/>
                    </a:lnTo>
                    <a:lnTo>
                      <a:pt x="143" y="10"/>
                    </a:lnTo>
                    <a:lnTo>
                      <a:pt x="138" y="15"/>
                    </a:lnTo>
                    <a:lnTo>
                      <a:pt x="126" y="23"/>
                    </a:lnTo>
                    <a:lnTo>
                      <a:pt x="113" y="33"/>
                    </a:lnTo>
                    <a:lnTo>
                      <a:pt x="101" y="38"/>
                    </a:lnTo>
                    <a:lnTo>
                      <a:pt x="92" y="36"/>
                    </a:lnTo>
                    <a:lnTo>
                      <a:pt x="80" y="34"/>
                    </a:lnTo>
                    <a:lnTo>
                      <a:pt x="62" y="33"/>
                    </a:lnTo>
                    <a:lnTo>
                      <a:pt x="46" y="31"/>
                    </a:lnTo>
                    <a:lnTo>
                      <a:pt x="28" y="28"/>
                    </a:lnTo>
                    <a:lnTo>
                      <a:pt x="13" y="26"/>
                    </a:lnTo>
                    <a:lnTo>
                      <a:pt x="4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8" name="Freeform 840"/>
              <p:cNvSpPr>
                <a:spLocks/>
              </p:cNvSpPr>
              <p:nvPr/>
            </p:nvSpPr>
            <p:spPr bwMode="auto">
              <a:xfrm flipH="1">
                <a:off x="2221" y="2918"/>
                <a:ext cx="64" cy="17"/>
              </a:xfrm>
              <a:custGeom>
                <a:avLst/>
                <a:gdLst>
                  <a:gd name="T0" fmla="*/ 0 w 147"/>
                  <a:gd name="T1" fmla="*/ 0 h 41"/>
                  <a:gd name="T2" fmla="*/ 0 w 147"/>
                  <a:gd name="T3" fmla="*/ 0 h 41"/>
                  <a:gd name="T4" fmla="*/ 0 w 147"/>
                  <a:gd name="T5" fmla="*/ 0 h 41"/>
                  <a:gd name="T6" fmla="*/ 1 w 147"/>
                  <a:gd name="T7" fmla="*/ 0 h 41"/>
                  <a:gd name="T8" fmla="*/ 2 w 147"/>
                  <a:gd name="T9" fmla="*/ 0 h 41"/>
                  <a:gd name="T10" fmla="*/ 3 w 147"/>
                  <a:gd name="T11" fmla="*/ 0 h 41"/>
                  <a:gd name="T12" fmla="*/ 3 w 147"/>
                  <a:gd name="T13" fmla="*/ 0 h 41"/>
                  <a:gd name="T14" fmla="*/ 4 w 147"/>
                  <a:gd name="T15" fmla="*/ 0 h 41"/>
                  <a:gd name="T16" fmla="*/ 5 w 147"/>
                  <a:gd name="T17" fmla="*/ 0 h 41"/>
                  <a:gd name="T18" fmla="*/ 6 w 147"/>
                  <a:gd name="T19" fmla="*/ 0 h 41"/>
                  <a:gd name="T20" fmla="*/ 7 w 147"/>
                  <a:gd name="T21" fmla="*/ 0 h 41"/>
                  <a:gd name="T22" fmla="*/ 8 w 147"/>
                  <a:gd name="T23" fmla="*/ 1 h 41"/>
                  <a:gd name="T24" fmla="*/ 9 w 147"/>
                  <a:gd name="T25" fmla="*/ 1 h 41"/>
                  <a:gd name="T26" fmla="*/ 10 w 147"/>
                  <a:gd name="T27" fmla="*/ 1 h 41"/>
                  <a:gd name="T28" fmla="*/ 11 w 147"/>
                  <a:gd name="T29" fmla="*/ 1 h 41"/>
                  <a:gd name="T30" fmla="*/ 12 w 147"/>
                  <a:gd name="T31" fmla="*/ 2 h 41"/>
                  <a:gd name="T32" fmla="*/ 12 w 147"/>
                  <a:gd name="T33" fmla="*/ 2 h 41"/>
                  <a:gd name="T34" fmla="*/ 12 w 147"/>
                  <a:gd name="T35" fmla="*/ 2 h 41"/>
                  <a:gd name="T36" fmla="*/ 12 w 147"/>
                  <a:gd name="T37" fmla="*/ 2 h 41"/>
                  <a:gd name="T38" fmla="*/ 11 w 147"/>
                  <a:gd name="T39" fmla="*/ 2 h 41"/>
                  <a:gd name="T40" fmla="*/ 10 w 147"/>
                  <a:gd name="T41" fmla="*/ 2 h 41"/>
                  <a:gd name="T42" fmla="*/ 10 w 147"/>
                  <a:gd name="T43" fmla="*/ 2 h 41"/>
                  <a:gd name="T44" fmla="*/ 9 w 147"/>
                  <a:gd name="T45" fmla="*/ 2 h 41"/>
                  <a:gd name="T46" fmla="*/ 8 w 147"/>
                  <a:gd name="T47" fmla="*/ 3 h 41"/>
                  <a:gd name="T48" fmla="*/ 8 w 147"/>
                  <a:gd name="T49" fmla="*/ 3 h 41"/>
                  <a:gd name="T50" fmla="*/ 7 w 147"/>
                  <a:gd name="T51" fmla="*/ 3 h 41"/>
                  <a:gd name="T52" fmla="*/ 6 w 147"/>
                  <a:gd name="T53" fmla="*/ 3 h 41"/>
                  <a:gd name="T54" fmla="*/ 4 w 147"/>
                  <a:gd name="T55" fmla="*/ 2 h 41"/>
                  <a:gd name="T56" fmla="*/ 4 w 147"/>
                  <a:gd name="T57" fmla="*/ 2 h 41"/>
                  <a:gd name="T58" fmla="*/ 2 w 147"/>
                  <a:gd name="T59" fmla="*/ 2 h 41"/>
                  <a:gd name="T60" fmla="*/ 1 w 147"/>
                  <a:gd name="T61" fmla="*/ 2 h 41"/>
                  <a:gd name="T62" fmla="*/ 1 w 147"/>
                  <a:gd name="T63" fmla="*/ 2 h 41"/>
                  <a:gd name="T64" fmla="*/ 1 w 147"/>
                  <a:gd name="T65" fmla="*/ 2 h 41"/>
                  <a:gd name="T66" fmla="*/ 0 w 147"/>
                  <a:gd name="T67" fmla="*/ 1 h 41"/>
                  <a:gd name="T68" fmla="*/ 0 w 147"/>
                  <a:gd name="T69" fmla="*/ 0 h 4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7"/>
                  <a:gd name="T106" fmla="*/ 0 h 41"/>
                  <a:gd name="T107" fmla="*/ 147 w 147"/>
                  <a:gd name="T108" fmla="*/ 41 h 4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7" h="41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10" y="5"/>
                    </a:lnTo>
                    <a:lnTo>
                      <a:pt x="21" y="7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84" y="5"/>
                    </a:lnTo>
                    <a:lnTo>
                      <a:pt x="97" y="9"/>
                    </a:lnTo>
                    <a:lnTo>
                      <a:pt x="112" y="13"/>
                    </a:lnTo>
                    <a:lnTo>
                      <a:pt x="125" y="17"/>
                    </a:lnTo>
                    <a:lnTo>
                      <a:pt x="136" y="20"/>
                    </a:lnTo>
                    <a:lnTo>
                      <a:pt x="144" y="21"/>
                    </a:lnTo>
                    <a:lnTo>
                      <a:pt x="147" y="23"/>
                    </a:lnTo>
                    <a:lnTo>
                      <a:pt x="145" y="23"/>
                    </a:lnTo>
                    <a:lnTo>
                      <a:pt x="141" y="25"/>
                    </a:lnTo>
                    <a:lnTo>
                      <a:pt x="134" y="28"/>
                    </a:lnTo>
                    <a:lnTo>
                      <a:pt x="126" y="31"/>
                    </a:lnTo>
                    <a:lnTo>
                      <a:pt x="116" y="33"/>
                    </a:lnTo>
                    <a:lnTo>
                      <a:pt x="108" y="36"/>
                    </a:lnTo>
                    <a:lnTo>
                      <a:pt x="100" y="38"/>
                    </a:lnTo>
                    <a:lnTo>
                      <a:pt x="95" y="39"/>
                    </a:lnTo>
                    <a:lnTo>
                      <a:pt x="79" y="41"/>
                    </a:lnTo>
                    <a:lnTo>
                      <a:pt x="66" y="39"/>
                    </a:lnTo>
                    <a:lnTo>
                      <a:pt x="55" y="36"/>
                    </a:lnTo>
                    <a:lnTo>
                      <a:pt x="52" y="34"/>
                    </a:lnTo>
                    <a:lnTo>
                      <a:pt x="28" y="36"/>
                    </a:lnTo>
                    <a:lnTo>
                      <a:pt x="16" y="30"/>
                    </a:lnTo>
                    <a:lnTo>
                      <a:pt x="15" y="28"/>
                    </a:lnTo>
                    <a:lnTo>
                      <a:pt x="10" y="21"/>
                    </a:lnTo>
                    <a:lnTo>
                      <a:pt x="5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19" name="Freeform 841"/>
              <p:cNvSpPr>
                <a:spLocks/>
              </p:cNvSpPr>
              <p:nvPr/>
            </p:nvSpPr>
            <p:spPr bwMode="auto">
              <a:xfrm flipH="1">
                <a:off x="2145" y="2737"/>
                <a:ext cx="127" cy="61"/>
              </a:xfrm>
              <a:custGeom>
                <a:avLst/>
                <a:gdLst>
                  <a:gd name="T0" fmla="*/ 1 w 292"/>
                  <a:gd name="T1" fmla="*/ 2 h 138"/>
                  <a:gd name="T2" fmla="*/ 3 w 292"/>
                  <a:gd name="T3" fmla="*/ 2 h 138"/>
                  <a:gd name="T4" fmla="*/ 7 w 292"/>
                  <a:gd name="T5" fmla="*/ 1 h 138"/>
                  <a:gd name="T6" fmla="*/ 10 w 292"/>
                  <a:gd name="T7" fmla="*/ 0 h 138"/>
                  <a:gd name="T8" fmla="*/ 11 w 292"/>
                  <a:gd name="T9" fmla="*/ 0 h 138"/>
                  <a:gd name="T10" fmla="*/ 12 w 292"/>
                  <a:gd name="T11" fmla="*/ 0 h 138"/>
                  <a:gd name="T12" fmla="*/ 14 w 292"/>
                  <a:gd name="T13" fmla="*/ 0 h 138"/>
                  <a:gd name="T14" fmla="*/ 15 w 292"/>
                  <a:gd name="T15" fmla="*/ 0 h 138"/>
                  <a:gd name="T16" fmla="*/ 17 w 292"/>
                  <a:gd name="T17" fmla="*/ 0 h 138"/>
                  <a:gd name="T18" fmla="*/ 18 w 292"/>
                  <a:gd name="T19" fmla="*/ 2 h 138"/>
                  <a:gd name="T20" fmla="*/ 21 w 292"/>
                  <a:gd name="T21" fmla="*/ 3 h 138"/>
                  <a:gd name="T22" fmla="*/ 23 w 292"/>
                  <a:gd name="T23" fmla="*/ 4 h 138"/>
                  <a:gd name="T24" fmla="*/ 24 w 292"/>
                  <a:gd name="T25" fmla="*/ 5 h 138"/>
                  <a:gd name="T26" fmla="*/ 23 w 292"/>
                  <a:gd name="T27" fmla="*/ 5 h 138"/>
                  <a:gd name="T28" fmla="*/ 22 w 292"/>
                  <a:gd name="T29" fmla="*/ 5 h 138"/>
                  <a:gd name="T30" fmla="*/ 20 w 292"/>
                  <a:gd name="T31" fmla="*/ 5 h 138"/>
                  <a:gd name="T32" fmla="*/ 18 w 292"/>
                  <a:gd name="T33" fmla="*/ 4 h 138"/>
                  <a:gd name="T34" fmla="*/ 16 w 292"/>
                  <a:gd name="T35" fmla="*/ 3 h 138"/>
                  <a:gd name="T36" fmla="*/ 15 w 292"/>
                  <a:gd name="T37" fmla="*/ 3 h 138"/>
                  <a:gd name="T38" fmla="*/ 14 w 292"/>
                  <a:gd name="T39" fmla="*/ 3 h 138"/>
                  <a:gd name="T40" fmla="*/ 12 w 292"/>
                  <a:gd name="T41" fmla="*/ 3 h 138"/>
                  <a:gd name="T42" fmla="*/ 10 w 292"/>
                  <a:gd name="T43" fmla="*/ 3 h 138"/>
                  <a:gd name="T44" fmla="*/ 7 w 292"/>
                  <a:gd name="T45" fmla="*/ 4 h 138"/>
                  <a:gd name="T46" fmla="*/ 7 w 292"/>
                  <a:gd name="T47" fmla="*/ 4 h 138"/>
                  <a:gd name="T48" fmla="*/ 7 w 292"/>
                  <a:gd name="T49" fmla="*/ 4 h 138"/>
                  <a:gd name="T50" fmla="*/ 7 w 292"/>
                  <a:gd name="T51" fmla="*/ 5 h 138"/>
                  <a:gd name="T52" fmla="*/ 9 w 292"/>
                  <a:gd name="T53" fmla="*/ 6 h 138"/>
                  <a:gd name="T54" fmla="*/ 11 w 292"/>
                  <a:gd name="T55" fmla="*/ 7 h 138"/>
                  <a:gd name="T56" fmla="*/ 14 w 292"/>
                  <a:gd name="T57" fmla="*/ 7 h 138"/>
                  <a:gd name="T58" fmla="*/ 18 w 292"/>
                  <a:gd name="T59" fmla="*/ 8 h 138"/>
                  <a:gd name="T60" fmla="*/ 21 w 292"/>
                  <a:gd name="T61" fmla="*/ 9 h 138"/>
                  <a:gd name="T62" fmla="*/ 20 w 292"/>
                  <a:gd name="T63" fmla="*/ 10 h 138"/>
                  <a:gd name="T64" fmla="*/ 17 w 292"/>
                  <a:gd name="T65" fmla="*/ 11 h 138"/>
                  <a:gd name="T66" fmla="*/ 13 w 292"/>
                  <a:gd name="T67" fmla="*/ 12 h 138"/>
                  <a:gd name="T68" fmla="*/ 9 w 292"/>
                  <a:gd name="T69" fmla="*/ 11 h 138"/>
                  <a:gd name="T70" fmla="*/ 9 w 292"/>
                  <a:gd name="T71" fmla="*/ 11 h 138"/>
                  <a:gd name="T72" fmla="*/ 7 w 292"/>
                  <a:gd name="T73" fmla="*/ 9 h 138"/>
                  <a:gd name="T74" fmla="*/ 6 w 292"/>
                  <a:gd name="T75" fmla="*/ 8 h 138"/>
                  <a:gd name="T76" fmla="*/ 4 w 292"/>
                  <a:gd name="T77" fmla="*/ 7 h 138"/>
                  <a:gd name="T78" fmla="*/ 3 w 292"/>
                  <a:gd name="T79" fmla="*/ 6 h 138"/>
                  <a:gd name="T80" fmla="*/ 1 w 292"/>
                  <a:gd name="T81" fmla="*/ 5 h 138"/>
                  <a:gd name="T82" fmla="*/ 0 w 292"/>
                  <a:gd name="T83" fmla="*/ 4 h 138"/>
                  <a:gd name="T84" fmla="*/ 0 w 292"/>
                  <a:gd name="T85" fmla="*/ 2 h 1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2"/>
                  <a:gd name="T130" fmla="*/ 0 h 138"/>
                  <a:gd name="T131" fmla="*/ 292 w 292"/>
                  <a:gd name="T132" fmla="*/ 138 h 1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2" h="138">
                    <a:moveTo>
                      <a:pt x="5" y="25"/>
                    </a:moveTo>
                    <a:lnTo>
                      <a:pt x="10" y="24"/>
                    </a:lnTo>
                    <a:lnTo>
                      <a:pt x="21" y="22"/>
                    </a:lnTo>
                    <a:lnTo>
                      <a:pt x="39" y="19"/>
                    </a:lnTo>
                    <a:lnTo>
                      <a:pt x="60" y="14"/>
                    </a:lnTo>
                    <a:lnTo>
                      <a:pt x="81" y="9"/>
                    </a:lnTo>
                    <a:lnTo>
                      <a:pt x="100" y="6"/>
                    </a:lnTo>
                    <a:lnTo>
                      <a:pt x="116" y="3"/>
                    </a:lnTo>
                    <a:lnTo>
                      <a:pt x="126" y="1"/>
                    </a:lnTo>
                    <a:lnTo>
                      <a:pt x="133" y="1"/>
                    </a:lnTo>
                    <a:lnTo>
                      <a:pt x="141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7" y="0"/>
                    </a:lnTo>
                    <a:lnTo>
                      <a:pt x="176" y="0"/>
                    </a:lnTo>
                    <a:lnTo>
                      <a:pt x="184" y="1"/>
                    </a:lnTo>
                    <a:lnTo>
                      <a:pt x="191" y="3"/>
                    </a:lnTo>
                    <a:lnTo>
                      <a:pt x="199" y="6"/>
                    </a:lnTo>
                    <a:lnTo>
                      <a:pt x="210" y="11"/>
                    </a:lnTo>
                    <a:lnTo>
                      <a:pt x="223" y="17"/>
                    </a:lnTo>
                    <a:lnTo>
                      <a:pt x="239" y="24"/>
                    </a:lnTo>
                    <a:lnTo>
                      <a:pt x="255" y="32"/>
                    </a:lnTo>
                    <a:lnTo>
                      <a:pt x="270" y="40"/>
                    </a:lnTo>
                    <a:lnTo>
                      <a:pt x="283" y="48"/>
                    </a:lnTo>
                    <a:lnTo>
                      <a:pt x="292" y="56"/>
                    </a:lnTo>
                    <a:lnTo>
                      <a:pt x="292" y="58"/>
                    </a:lnTo>
                    <a:lnTo>
                      <a:pt x="292" y="61"/>
                    </a:lnTo>
                    <a:lnTo>
                      <a:pt x="288" y="64"/>
                    </a:lnTo>
                    <a:lnTo>
                      <a:pt x="278" y="64"/>
                    </a:lnTo>
                    <a:lnTo>
                      <a:pt x="268" y="63"/>
                    </a:lnTo>
                    <a:lnTo>
                      <a:pt x="257" y="59"/>
                    </a:lnTo>
                    <a:lnTo>
                      <a:pt x="244" y="54"/>
                    </a:lnTo>
                    <a:lnTo>
                      <a:pt x="231" y="48"/>
                    </a:lnTo>
                    <a:lnTo>
                      <a:pt x="217" y="43"/>
                    </a:lnTo>
                    <a:lnTo>
                      <a:pt x="205" y="38"/>
                    </a:lnTo>
                    <a:lnTo>
                      <a:pt x="196" y="35"/>
                    </a:lnTo>
                    <a:lnTo>
                      <a:pt x="189" y="33"/>
                    </a:lnTo>
                    <a:lnTo>
                      <a:pt x="184" y="33"/>
                    </a:lnTo>
                    <a:lnTo>
                      <a:pt x="176" y="33"/>
                    </a:lnTo>
                    <a:lnTo>
                      <a:pt x="168" y="33"/>
                    </a:lnTo>
                    <a:lnTo>
                      <a:pt x="158" y="33"/>
                    </a:lnTo>
                    <a:lnTo>
                      <a:pt x="147" y="33"/>
                    </a:lnTo>
                    <a:lnTo>
                      <a:pt x="136" y="33"/>
                    </a:lnTo>
                    <a:lnTo>
                      <a:pt x="123" y="35"/>
                    </a:lnTo>
                    <a:lnTo>
                      <a:pt x="110" y="37"/>
                    </a:lnTo>
                    <a:lnTo>
                      <a:pt x="91" y="40"/>
                    </a:lnTo>
                    <a:lnTo>
                      <a:pt x="83" y="42"/>
                    </a:lnTo>
                    <a:lnTo>
                      <a:pt x="78" y="42"/>
                    </a:lnTo>
                    <a:lnTo>
                      <a:pt x="79" y="45"/>
                    </a:lnTo>
                    <a:lnTo>
                      <a:pt x="84" y="53"/>
                    </a:lnTo>
                    <a:lnTo>
                      <a:pt x="91" y="63"/>
                    </a:lnTo>
                    <a:lnTo>
                      <a:pt x="102" y="71"/>
                    </a:lnTo>
                    <a:lnTo>
                      <a:pt x="110" y="72"/>
                    </a:lnTo>
                    <a:lnTo>
                      <a:pt x="123" y="75"/>
                    </a:lnTo>
                    <a:lnTo>
                      <a:pt x="139" y="77"/>
                    </a:lnTo>
                    <a:lnTo>
                      <a:pt x="157" y="79"/>
                    </a:lnTo>
                    <a:lnTo>
                      <a:pt x="178" y="82"/>
                    </a:lnTo>
                    <a:lnTo>
                      <a:pt x="197" y="85"/>
                    </a:lnTo>
                    <a:lnTo>
                      <a:pt x="215" y="88"/>
                    </a:lnTo>
                    <a:lnTo>
                      <a:pt x="231" y="93"/>
                    </a:lnTo>
                    <a:lnTo>
                      <a:pt x="254" y="103"/>
                    </a:lnTo>
                    <a:lnTo>
                      <a:pt x="251" y="104"/>
                    </a:lnTo>
                    <a:lnTo>
                      <a:pt x="241" y="111"/>
                    </a:lnTo>
                    <a:lnTo>
                      <a:pt x="228" y="119"/>
                    </a:lnTo>
                    <a:lnTo>
                      <a:pt x="209" y="127"/>
                    </a:lnTo>
                    <a:lnTo>
                      <a:pt x="188" y="135"/>
                    </a:lnTo>
                    <a:lnTo>
                      <a:pt x="163" y="138"/>
                    </a:lnTo>
                    <a:lnTo>
                      <a:pt x="137" y="138"/>
                    </a:lnTo>
                    <a:lnTo>
                      <a:pt x="110" y="134"/>
                    </a:lnTo>
                    <a:lnTo>
                      <a:pt x="108" y="132"/>
                    </a:lnTo>
                    <a:lnTo>
                      <a:pt x="104" y="125"/>
                    </a:lnTo>
                    <a:lnTo>
                      <a:pt x="96" y="116"/>
                    </a:lnTo>
                    <a:lnTo>
                      <a:pt x="86" y="106"/>
                    </a:lnTo>
                    <a:lnTo>
                      <a:pt x="76" y="95"/>
                    </a:lnTo>
                    <a:lnTo>
                      <a:pt x="66" y="85"/>
                    </a:lnTo>
                    <a:lnTo>
                      <a:pt x="60" y="79"/>
                    </a:lnTo>
                    <a:lnTo>
                      <a:pt x="54" y="74"/>
                    </a:lnTo>
                    <a:lnTo>
                      <a:pt x="47" y="71"/>
                    </a:lnTo>
                    <a:lnTo>
                      <a:pt x="37" y="67"/>
                    </a:lnTo>
                    <a:lnTo>
                      <a:pt x="26" y="64"/>
                    </a:lnTo>
                    <a:lnTo>
                      <a:pt x="16" y="59"/>
                    </a:lnTo>
                    <a:lnTo>
                      <a:pt x="7" y="53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5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pic>
          <p:nvPicPr>
            <p:cNvPr id="80905" name="Picture 842" descr="j043159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2457" y="2880"/>
              <a:ext cx="1004" cy="10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1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Processing Cycle</a:t>
            </a:r>
          </a:p>
        </p:txBody>
      </p:sp>
      <p:sp>
        <p:nvSpPr>
          <p:cNvPr id="819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eB-WO-PR-770</a:t>
            </a:r>
            <a:endParaRPr lang="en-US" altLang="zh-C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Approving Planned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Preparing and Planning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Releasing and Monitoring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Modifying Work Order Status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Splitting Work Orders (optional)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Issuing Components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Receiving Work Orders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err="1" smtClean="0"/>
              <a:t>Backflushing</a:t>
            </a:r>
            <a:endParaRPr lang="en-US" altLang="zh-CN" dirty="0" smtClean="0"/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 Bills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Maintaining WO Routings</a:t>
            </a:r>
          </a:p>
          <a:p>
            <a:r>
              <a:rPr lang="en-US" altLang="zh-CN" b="1" dirty="0" smtClean="0"/>
              <a:t>Accounting Close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WIP Material Cost Revaluation</a:t>
            </a:r>
          </a:p>
        </p:txBody>
      </p:sp>
      <p:sp>
        <p:nvSpPr>
          <p:cNvPr id="829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eB-WO-PR-780</a:t>
            </a:r>
            <a:endParaRPr lang="en-US" altLang="zh-CN"/>
          </a:p>
        </p:txBody>
      </p:sp>
      <p:pic>
        <p:nvPicPr>
          <p:cNvPr id="82948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4250" y="1317625"/>
            <a:ext cx="7159625" cy="454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6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Status</a:t>
            </a:r>
          </a:p>
        </p:txBody>
      </p:sp>
      <p:sp>
        <p:nvSpPr>
          <p:cNvPr id="51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eB-WO-PR-080</a:t>
            </a:r>
            <a:endParaRPr lang="en-US" altLang="zh-CN"/>
          </a:p>
        </p:txBody>
      </p:sp>
      <p:grpSp>
        <p:nvGrpSpPr>
          <p:cNvPr id="5124" name="Group 370"/>
          <p:cNvGrpSpPr>
            <a:grpSpLocks noChangeAspect="1"/>
          </p:cNvGrpSpPr>
          <p:nvPr/>
        </p:nvGrpSpPr>
        <p:grpSpPr bwMode="auto">
          <a:xfrm>
            <a:off x="6664325" y="3884613"/>
            <a:ext cx="755650" cy="1068387"/>
            <a:chOff x="2659" y="801"/>
            <a:chExt cx="476" cy="673"/>
          </a:xfrm>
        </p:grpSpPr>
        <p:sp>
          <p:nvSpPr>
            <p:cNvPr id="5193" name="AutoShape 371"/>
            <p:cNvSpPr>
              <a:spLocks noChangeAspect="1" noChangeArrowheads="1" noTextEdit="1"/>
            </p:cNvSpPr>
            <p:nvPr/>
          </p:nvSpPr>
          <p:spPr bwMode="auto">
            <a:xfrm>
              <a:off x="2659" y="801"/>
              <a:ext cx="476" cy="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4" name="Freeform 372"/>
            <p:cNvSpPr>
              <a:spLocks/>
            </p:cNvSpPr>
            <p:nvPr/>
          </p:nvSpPr>
          <p:spPr bwMode="auto">
            <a:xfrm>
              <a:off x="2750" y="1232"/>
              <a:ext cx="191" cy="210"/>
            </a:xfrm>
            <a:custGeom>
              <a:avLst/>
              <a:gdLst>
                <a:gd name="T0" fmla="*/ 3 w 764"/>
                <a:gd name="T1" fmla="*/ 13 h 840"/>
                <a:gd name="T2" fmla="*/ 6 w 764"/>
                <a:gd name="T3" fmla="*/ 10 h 840"/>
                <a:gd name="T4" fmla="*/ 3 w 764"/>
                <a:gd name="T5" fmla="*/ 5 h 840"/>
                <a:gd name="T6" fmla="*/ 10 w 764"/>
                <a:gd name="T7" fmla="*/ 5 h 840"/>
                <a:gd name="T8" fmla="*/ 12 w 764"/>
                <a:gd name="T9" fmla="*/ 4 h 840"/>
                <a:gd name="T10" fmla="*/ 12 w 764"/>
                <a:gd name="T11" fmla="*/ 0 h 840"/>
                <a:gd name="T12" fmla="*/ 6 w 764"/>
                <a:gd name="T13" fmla="*/ 0 h 840"/>
                <a:gd name="T14" fmla="*/ 0 w 764"/>
                <a:gd name="T15" fmla="*/ 5 h 840"/>
                <a:gd name="T16" fmla="*/ 3 w 764"/>
                <a:gd name="T17" fmla="*/ 13 h 840"/>
                <a:gd name="T18" fmla="*/ 3 w 764"/>
                <a:gd name="T19" fmla="*/ 13 h 8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64"/>
                <a:gd name="T31" fmla="*/ 0 h 840"/>
                <a:gd name="T32" fmla="*/ 764 w 764"/>
                <a:gd name="T33" fmla="*/ 840 h 8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64" h="840">
                  <a:moveTo>
                    <a:pt x="184" y="840"/>
                  </a:moveTo>
                  <a:lnTo>
                    <a:pt x="414" y="600"/>
                  </a:lnTo>
                  <a:lnTo>
                    <a:pt x="206" y="320"/>
                  </a:lnTo>
                  <a:lnTo>
                    <a:pt x="630" y="282"/>
                  </a:lnTo>
                  <a:lnTo>
                    <a:pt x="764" y="237"/>
                  </a:lnTo>
                  <a:lnTo>
                    <a:pt x="754" y="0"/>
                  </a:lnTo>
                  <a:lnTo>
                    <a:pt x="342" y="10"/>
                  </a:lnTo>
                  <a:lnTo>
                    <a:pt x="0" y="339"/>
                  </a:lnTo>
                  <a:lnTo>
                    <a:pt x="184" y="840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5" name="Freeform 373"/>
            <p:cNvSpPr>
              <a:spLocks/>
            </p:cNvSpPr>
            <p:nvPr/>
          </p:nvSpPr>
          <p:spPr bwMode="auto">
            <a:xfrm>
              <a:off x="2659" y="1286"/>
              <a:ext cx="136" cy="97"/>
            </a:xfrm>
            <a:custGeom>
              <a:avLst/>
              <a:gdLst>
                <a:gd name="T0" fmla="*/ 0 w 544"/>
                <a:gd name="T1" fmla="*/ 1 h 388"/>
                <a:gd name="T2" fmla="*/ 6 w 544"/>
                <a:gd name="T3" fmla="*/ 0 h 388"/>
                <a:gd name="T4" fmla="*/ 7 w 544"/>
                <a:gd name="T5" fmla="*/ 3 h 388"/>
                <a:gd name="T6" fmla="*/ 9 w 544"/>
                <a:gd name="T7" fmla="*/ 5 h 388"/>
                <a:gd name="T8" fmla="*/ 8 w 544"/>
                <a:gd name="T9" fmla="*/ 5 h 388"/>
                <a:gd name="T10" fmla="*/ 2 w 544"/>
                <a:gd name="T11" fmla="*/ 6 h 388"/>
                <a:gd name="T12" fmla="*/ 0 w 544"/>
                <a:gd name="T13" fmla="*/ 1 h 388"/>
                <a:gd name="T14" fmla="*/ 0 w 544"/>
                <a:gd name="T15" fmla="*/ 1 h 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44"/>
                <a:gd name="T25" fmla="*/ 0 h 388"/>
                <a:gd name="T26" fmla="*/ 544 w 544"/>
                <a:gd name="T27" fmla="*/ 388 h 3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44" h="388">
                  <a:moveTo>
                    <a:pt x="0" y="66"/>
                  </a:moveTo>
                  <a:lnTo>
                    <a:pt x="372" y="0"/>
                  </a:lnTo>
                  <a:lnTo>
                    <a:pt x="485" y="197"/>
                  </a:lnTo>
                  <a:lnTo>
                    <a:pt x="544" y="278"/>
                  </a:lnTo>
                  <a:lnTo>
                    <a:pt x="518" y="321"/>
                  </a:lnTo>
                  <a:lnTo>
                    <a:pt x="132" y="388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6" name="Freeform 374"/>
            <p:cNvSpPr>
              <a:spLocks/>
            </p:cNvSpPr>
            <p:nvPr/>
          </p:nvSpPr>
          <p:spPr bwMode="auto">
            <a:xfrm>
              <a:off x="2710" y="1048"/>
              <a:ext cx="184" cy="174"/>
            </a:xfrm>
            <a:custGeom>
              <a:avLst/>
              <a:gdLst>
                <a:gd name="T0" fmla="*/ 4 w 740"/>
                <a:gd name="T1" fmla="*/ 1 h 697"/>
                <a:gd name="T2" fmla="*/ 4 w 740"/>
                <a:gd name="T3" fmla="*/ 0 h 697"/>
                <a:gd name="T4" fmla="*/ 4 w 740"/>
                <a:gd name="T5" fmla="*/ 0 h 697"/>
                <a:gd name="T6" fmla="*/ 6 w 740"/>
                <a:gd name="T7" fmla="*/ 0 h 697"/>
                <a:gd name="T8" fmla="*/ 7 w 740"/>
                <a:gd name="T9" fmla="*/ 0 h 697"/>
                <a:gd name="T10" fmla="*/ 7 w 740"/>
                <a:gd name="T11" fmla="*/ 0 h 697"/>
                <a:gd name="T12" fmla="*/ 9 w 740"/>
                <a:gd name="T13" fmla="*/ 0 h 697"/>
                <a:gd name="T14" fmla="*/ 11 w 740"/>
                <a:gd name="T15" fmla="*/ 2 h 697"/>
                <a:gd name="T16" fmla="*/ 11 w 740"/>
                <a:gd name="T17" fmla="*/ 9 h 697"/>
                <a:gd name="T18" fmla="*/ 9 w 740"/>
                <a:gd name="T19" fmla="*/ 10 h 697"/>
                <a:gd name="T20" fmla="*/ 4 w 740"/>
                <a:gd name="T21" fmla="*/ 11 h 697"/>
                <a:gd name="T22" fmla="*/ 0 w 740"/>
                <a:gd name="T23" fmla="*/ 9 h 697"/>
                <a:gd name="T24" fmla="*/ 0 w 740"/>
                <a:gd name="T25" fmla="*/ 8 h 697"/>
                <a:gd name="T26" fmla="*/ 4 w 740"/>
                <a:gd name="T27" fmla="*/ 8 h 697"/>
                <a:gd name="T28" fmla="*/ 4 w 740"/>
                <a:gd name="T29" fmla="*/ 7 h 697"/>
                <a:gd name="T30" fmla="*/ 4 w 740"/>
                <a:gd name="T31" fmla="*/ 1 h 697"/>
                <a:gd name="T32" fmla="*/ 4 w 740"/>
                <a:gd name="T33" fmla="*/ 1 h 6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0"/>
                <a:gd name="T52" fmla="*/ 0 h 697"/>
                <a:gd name="T53" fmla="*/ 740 w 740"/>
                <a:gd name="T54" fmla="*/ 697 h 69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0" h="697">
                  <a:moveTo>
                    <a:pt x="243" y="55"/>
                  </a:moveTo>
                  <a:lnTo>
                    <a:pt x="246" y="37"/>
                  </a:lnTo>
                  <a:lnTo>
                    <a:pt x="277" y="15"/>
                  </a:lnTo>
                  <a:lnTo>
                    <a:pt x="427" y="5"/>
                  </a:lnTo>
                  <a:lnTo>
                    <a:pt x="435" y="12"/>
                  </a:lnTo>
                  <a:lnTo>
                    <a:pt x="470" y="0"/>
                  </a:lnTo>
                  <a:lnTo>
                    <a:pt x="584" y="0"/>
                  </a:lnTo>
                  <a:lnTo>
                    <a:pt x="740" y="136"/>
                  </a:lnTo>
                  <a:lnTo>
                    <a:pt x="739" y="555"/>
                  </a:lnTo>
                  <a:lnTo>
                    <a:pt x="605" y="647"/>
                  </a:lnTo>
                  <a:lnTo>
                    <a:pt x="279" y="697"/>
                  </a:lnTo>
                  <a:lnTo>
                    <a:pt x="0" y="564"/>
                  </a:lnTo>
                  <a:lnTo>
                    <a:pt x="37" y="527"/>
                  </a:lnTo>
                  <a:lnTo>
                    <a:pt x="249" y="491"/>
                  </a:lnTo>
                  <a:lnTo>
                    <a:pt x="295" y="484"/>
                  </a:lnTo>
                  <a:lnTo>
                    <a:pt x="243" y="55"/>
                  </a:lnTo>
                  <a:close/>
                </a:path>
              </a:pathLst>
            </a:custGeom>
            <a:solidFill>
              <a:srgbClr val="FFE5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7" name="Freeform 375"/>
            <p:cNvSpPr>
              <a:spLocks/>
            </p:cNvSpPr>
            <p:nvPr/>
          </p:nvSpPr>
          <p:spPr bwMode="auto">
            <a:xfrm>
              <a:off x="2851" y="1137"/>
              <a:ext cx="44" cy="64"/>
            </a:xfrm>
            <a:custGeom>
              <a:avLst/>
              <a:gdLst>
                <a:gd name="T0" fmla="*/ 0 w 177"/>
                <a:gd name="T1" fmla="*/ 0 h 257"/>
                <a:gd name="T2" fmla="*/ 0 w 177"/>
                <a:gd name="T3" fmla="*/ 1 h 257"/>
                <a:gd name="T4" fmla="*/ 0 w 177"/>
                <a:gd name="T5" fmla="*/ 4 h 257"/>
                <a:gd name="T6" fmla="*/ 1 w 177"/>
                <a:gd name="T7" fmla="*/ 4 h 257"/>
                <a:gd name="T8" fmla="*/ 2 w 177"/>
                <a:gd name="T9" fmla="*/ 4 h 257"/>
                <a:gd name="T10" fmla="*/ 3 w 177"/>
                <a:gd name="T11" fmla="*/ 3 h 257"/>
                <a:gd name="T12" fmla="*/ 3 w 177"/>
                <a:gd name="T13" fmla="*/ 0 h 257"/>
                <a:gd name="T14" fmla="*/ 2 w 177"/>
                <a:gd name="T15" fmla="*/ 0 h 257"/>
                <a:gd name="T16" fmla="*/ 1 w 177"/>
                <a:gd name="T17" fmla="*/ 0 h 257"/>
                <a:gd name="T18" fmla="*/ 0 w 177"/>
                <a:gd name="T19" fmla="*/ 0 h 257"/>
                <a:gd name="T20" fmla="*/ 0 w 177"/>
                <a:gd name="T21" fmla="*/ 0 h 2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7"/>
                <a:gd name="T34" fmla="*/ 0 h 257"/>
                <a:gd name="T35" fmla="*/ 177 w 177"/>
                <a:gd name="T36" fmla="*/ 257 h 25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7" h="257">
                  <a:moveTo>
                    <a:pt x="22" y="0"/>
                  </a:moveTo>
                  <a:lnTo>
                    <a:pt x="0" y="47"/>
                  </a:lnTo>
                  <a:lnTo>
                    <a:pt x="2" y="243"/>
                  </a:lnTo>
                  <a:lnTo>
                    <a:pt x="92" y="257"/>
                  </a:lnTo>
                  <a:lnTo>
                    <a:pt x="144" y="245"/>
                  </a:lnTo>
                  <a:lnTo>
                    <a:pt x="177" y="205"/>
                  </a:lnTo>
                  <a:lnTo>
                    <a:pt x="173" y="12"/>
                  </a:lnTo>
                  <a:lnTo>
                    <a:pt x="113" y="14"/>
                  </a:lnTo>
                  <a:lnTo>
                    <a:pt x="47" y="1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8" name="Freeform 376"/>
            <p:cNvSpPr>
              <a:spLocks/>
            </p:cNvSpPr>
            <p:nvPr/>
          </p:nvSpPr>
          <p:spPr bwMode="auto">
            <a:xfrm>
              <a:off x="2792" y="1143"/>
              <a:ext cx="55" cy="61"/>
            </a:xfrm>
            <a:custGeom>
              <a:avLst/>
              <a:gdLst>
                <a:gd name="T0" fmla="*/ 0 w 219"/>
                <a:gd name="T1" fmla="*/ 0 h 242"/>
                <a:gd name="T2" fmla="*/ 1 w 219"/>
                <a:gd name="T3" fmla="*/ 0 h 242"/>
                <a:gd name="T4" fmla="*/ 3 w 219"/>
                <a:gd name="T5" fmla="*/ 0 h 242"/>
                <a:gd name="T6" fmla="*/ 4 w 219"/>
                <a:gd name="T7" fmla="*/ 0 h 242"/>
                <a:gd name="T8" fmla="*/ 4 w 219"/>
                <a:gd name="T9" fmla="*/ 4 h 242"/>
                <a:gd name="T10" fmla="*/ 3 w 219"/>
                <a:gd name="T11" fmla="*/ 4 h 242"/>
                <a:gd name="T12" fmla="*/ 1 w 219"/>
                <a:gd name="T13" fmla="*/ 4 h 242"/>
                <a:gd name="T14" fmla="*/ 0 w 219"/>
                <a:gd name="T15" fmla="*/ 3 h 242"/>
                <a:gd name="T16" fmla="*/ 0 w 219"/>
                <a:gd name="T17" fmla="*/ 0 h 242"/>
                <a:gd name="T18" fmla="*/ 0 w 219"/>
                <a:gd name="T19" fmla="*/ 0 h 2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9"/>
                <a:gd name="T31" fmla="*/ 0 h 242"/>
                <a:gd name="T32" fmla="*/ 219 w 219"/>
                <a:gd name="T33" fmla="*/ 242 h 2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9" h="242">
                  <a:moveTo>
                    <a:pt x="9" y="0"/>
                  </a:moveTo>
                  <a:lnTo>
                    <a:pt x="69" y="14"/>
                  </a:lnTo>
                  <a:lnTo>
                    <a:pt x="204" y="0"/>
                  </a:lnTo>
                  <a:lnTo>
                    <a:pt x="219" y="14"/>
                  </a:lnTo>
                  <a:lnTo>
                    <a:pt x="217" y="219"/>
                  </a:lnTo>
                  <a:lnTo>
                    <a:pt x="165" y="242"/>
                  </a:lnTo>
                  <a:lnTo>
                    <a:pt x="33" y="240"/>
                  </a:lnTo>
                  <a:lnTo>
                    <a:pt x="0" y="17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9" name="Freeform 377"/>
            <p:cNvSpPr>
              <a:spLocks/>
            </p:cNvSpPr>
            <p:nvPr/>
          </p:nvSpPr>
          <p:spPr bwMode="auto">
            <a:xfrm>
              <a:off x="2855" y="1091"/>
              <a:ext cx="39" cy="39"/>
            </a:xfrm>
            <a:custGeom>
              <a:avLst/>
              <a:gdLst>
                <a:gd name="T0" fmla="*/ 0 w 153"/>
                <a:gd name="T1" fmla="*/ 0 h 157"/>
                <a:gd name="T2" fmla="*/ 0 w 153"/>
                <a:gd name="T3" fmla="*/ 2 h 157"/>
                <a:gd name="T4" fmla="*/ 3 w 153"/>
                <a:gd name="T5" fmla="*/ 2 h 157"/>
                <a:gd name="T6" fmla="*/ 3 w 153"/>
                <a:gd name="T7" fmla="*/ 0 h 157"/>
                <a:gd name="T8" fmla="*/ 0 w 153"/>
                <a:gd name="T9" fmla="*/ 0 h 157"/>
                <a:gd name="T10" fmla="*/ 0 w 153"/>
                <a:gd name="T11" fmla="*/ 0 h 1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"/>
                <a:gd name="T19" fmla="*/ 0 h 157"/>
                <a:gd name="T20" fmla="*/ 153 w 153"/>
                <a:gd name="T21" fmla="*/ 157 h 1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" h="157">
                  <a:moveTo>
                    <a:pt x="0" y="5"/>
                  </a:moveTo>
                  <a:lnTo>
                    <a:pt x="2" y="148"/>
                  </a:lnTo>
                  <a:lnTo>
                    <a:pt x="153" y="157"/>
                  </a:lnTo>
                  <a:lnTo>
                    <a:pt x="15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0" name="Freeform 378"/>
            <p:cNvSpPr>
              <a:spLocks/>
            </p:cNvSpPr>
            <p:nvPr/>
          </p:nvSpPr>
          <p:spPr bwMode="auto">
            <a:xfrm>
              <a:off x="2795" y="1091"/>
              <a:ext cx="58" cy="48"/>
            </a:xfrm>
            <a:custGeom>
              <a:avLst/>
              <a:gdLst>
                <a:gd name="T0" fmla="*/ 1 w 229"/>
                <a:gd name="T1" fmla="*/ 0 h 191"/>
                <a:gd name="T2" fmla="*/ 1 w 229"/>
                <a:gd name="T3" fmla="*/ 1 h 191"/>
                <a:gd name="T4" fmla="*/ 1 w 229"/>
                <a:gd name="T5" fmla="*/ 1 h 191"/>
                <a:gd name="T6" fmla="*/ 0 w 229"/>
                <a:gd name="T7" fmla="*/ 2 h 191"/>
                <a:gd name="T8" fmla="*/ 0 w 229"/>
                <a:gd name="T9" fmla="*/ 3 h 191"/>
                <a:gd name="T10" fmla="*/ 2 w 229"/>
                <a:gd name="T11" fmla="*/ 3 h 191"/>
                <a:gd name="T12" fmla="*/ 3 w 229"/>
                <a:gd name="T13" fmla="*/ 3 h 191"/>
                <a:gd name="T14" fmla="*/ 3 w 229"/>
                <a:gd name="T15" fmla="*/ 3 h 191"/>
                <a:gd name="T16" fmla="*/ 4 w 229"/>
                <a:gd name="T17" fmla="*/ 3 h 191"/>
                <a:gd name="T18" fmla="*/ 4 w 229"/>
                <a:gd name="T19" fmla="*/ 0 h 191"/>
                <a:gd name="T20" fmla="*/ 1 w 229"/>
                <a:gd name="T21" fmla="*/ 0 h 191"/>
                <a:gd name="T22" fmla="*/ 1 w 229"/>
                <a:gd name="T23" fmla="*/ 0 h 19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9"/>
                <a:gd name="T37" fmla="*/ 0 h 191"/>
                <a:gd name="T38" fmla="*/ 229 w 229"/>
                <a:gd name="T39" fmla="*/ 191 h 19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9" h="191">
                  <a:moveTo>
                    <a:pt x="60" y="3"/>
                  </a:moveTo>
                  <a:lnTo>
                    <a:pt x="33" y="24"/>
                  </a:lnTo>
                  <a:lnTo>
                    <a:pt x="29" y="70"/>
                  </a:lnTo>
                  <a:lnTo>
                    <a:pt x="0" y="129"/>
                  </a:lnTo>
                  <a:lnTo>
                    <a:pt x="0" y="186"/>
                  </a:lnTo>
                  <a:lnTo>
                    <a:pt x="89" y="191"/>
                  </a:lnTo>
                  <a:lnTo>
                    <a:pt x="164" y="189"/>
                  </a:lnTo>
                  <a:lnTo>
                    <a:pt x="186" y="157"/>
                  </a:lnTo>
                  <a:lnTo>
                    <a:pt x="229" y="150"/>
                  </a:lnTo>
                  <a:lnTo>
                    <a:pt x="220" y="0"/>
                  </a:lnTo>
                  <a:lnTo>
                    <a:pt x="60" y="3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1" name="Freeform 379"/>
            <p:cNvSpPr>
              <a:spLocks/>
            </p:cNvSpPr>
            <p:nvPr/>
          </p:nvSpPr>
          <p:spPr bwMode="auto">
            <a:xfrm>
              <a:off x="2692" y="1356"/>
              <a:ext cx="103" cy="112"/>
            </a:xfrm>
            <a:custGeom>
              <a:avLst/>
              <a:gdLst>
                <a:gd name="T0" fmla="*/ 0 w 414"/>
                <a:gd name="T1" fmla="*/ 1 h 445"/>
                <a:gd name="T2" fmla="*/ 1 w 414"/>
                <a:gd name="T3" fmla="*/ 1 h 445"/>
                <a:gd name="T4" fmla="*/ 4 w 414"/>
                <a:gd name="T5" fmla="*/ 1 h 445"/>
                <a:gd name="T6" fmla="*/ 5 w 414"/>
                <a:gd name="T7" fmla="*/ 0 h 445"/>
                <a:gd name="T8" fmla="*/ 6 w 414"/>
                <a:gd name="T9" fmla="*/ 0 h 445"/>
                <a:gd name="T10" fmla="*/ 6 w 414"/>
                <a:gd name="T11" fmla="*/ 5 h 445"/>
                <a:gd name="T12" fmla="*/ 6 w 414"/>
                <a:gd name="T13" fmla="*/ 6 h 445"/>
                <a:gd name="T14" fmla="*/ 1 w 414"/>
                <a:gd name="T15" fmla="*/ 7 h 445"/>
                <a:gd name="T16" fmla="*/ 0 w 414"/>
                <a:gd name="T17" fmla="*/ 7 h 445"/>
                <a:gd name="T18" fmla="*/ 0 w 414"/>
                <a:gd name="T19" fmla="*/ 1 h 445"/>
                <a:gd name="T20" fmla="*/ 0 w 414"/>
                <a:gd name="T21" fmla="*/ 1 h 4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4"/>
                <a:gd name="T34" fmla="*/ 0 h 445"/>
                <a:gd name="T35" fmla="*/ 414 w 414"/>
                <a:gd name="T36" fmla="*/ 445 h 44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4" h="445">
                  <a:moveTo>
                    <a:pt x="0" y="69"/>
                  </a:moveTo>
                  <a:lnTo>
                    <a:pt x="91" y="69"/>
                  </a:lnTo>
                  <a:lnTo>
                    <a:pt x="240" y="35"/>
                  </a:lnTo>
                  <a:lnTo>
                    <a:pt x="361" y="0"/>
                  </a:lnTo>
                  <a:lnTo>
                    <a:pt x="404" y="0"/>
                  </a:lnTo>
                  <a:lnTo>
                    <a:pt x="414" y="335"/>
                  </a:lnTo>
                  <a:lnTo>
                    <a:pt x="397" y="354"/>
                  </a:lnTo>
                  <a:lnTo>
                    <a:pt x="73" y="432"/>
                  </a:lnTo>
                  <a:lnTo>
                    <a:pt x="22" y="445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CC7F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2" name="Freeform 380"/>
            <p:cNvSpPr>
              <a:spLocks/>
            </p:cNvSpPr>
            <p:nvPr/>
          </p:nvSpPr>
          <p:spPr bwMode="auto">
            <a:xfrm>
              <a:off x="2786" y="1196"/>
              <a:ext cx="105" cy="118"/>
            </a:xfrm>
            <a:custGeom>
              <a:avLst/>
              <a:gdLst>
                <a:gd name="T0" fmla="*/ 0 w 420"/>
                <a:gd name="T1" fmla="*/ 1 h 470"/>
                <a:gd name="T2" fmla="*/ 1 w 420"/>
                <a:gd name="T3" fmla="*/ 1 h 470"/>
                <a:gd name="T4" fmla="*/ 3 w 420"/>
                <a:gd name="T5" fmla="*/ 1 h 470"/>
                <a:gd name="T6" fmla="*/ 5 w 420"/>
                <a:gd name="T7" fmla="*/ 1 h 470"/>
                <a:gd name="T8" fmla="*/ 6 w 420"/>
                <a:gd name="T9" fmla="*/ 0 h 470"/>
                <a:gd name="T10" fmla="*/ 7 w 420"/>
                <a:gd name="T11" fmla="*/ 6 h 470"/>
                <a:gd name="T12" fmla="*/ 6 w 420"/>
                <a:gd name="T13" fmla="*/ 6 h 470"/>
                <a:gd name="T14" fmla="*/ 1 w 420"/>
                <a:gd name="T15" fmla="*/ 8 h 470"/>
                <a:gd name="T16" fmla="*/ 0 w 420"/>
                <a:gd name="T17" fmla="*/ 7 h 470"/>
                <a:gd name="T18" fmla="*/ 0 w 420"/>
                <a:gd name="T19" fmla="*/ 1 h 470"/>
                <a:gd name="T20" fmla="*/ 0 w 420"/>
                <a:gd name="T21" fmla="*/ 1 h 47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0"/>
                <a:gd name="T34" fmla="*/ 0 h 470"/>
                <a:gd name="T35" fmla="*/ 420 w 420"/>
                <a:gd name="T36" fmla="*/ 470 h 47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0" h="470">
                  <a:moveTo>
                    <a:pt x="0" y="79"/>
                  </a:moveTo>
                  <a:lnTo>
                    <a:pt x="49" y="79"/>
                  </a:lnTo>
                  <a:lnTo>
                    <a:pt x="150" y="42"/>
                  </a:lnTo>
                  <a:lnTo>
                    <a:pt x="279" y="42"/>
                  </a:lnTo>
                  <a:lnTo>
                    <a:pt x="403" y="0"/>
                  </a:lnTo>
                  <a:lnTo>
                    <a:pt x="420" y="349"/>
                  </a:lnTo>
                  <a:lnTo>
                    <a:pt x="391" y="384"/>
                  </a:lnTo>
                  <a:lnTo>
                    <a:pt x="59" y="470"/>
                  </a:lnTo>
                  <a:lnTo>
                    <a:pt x="0" y="456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3" name="Freeform 381"/>
            <p:cNvSpPr>
              <a:spLocks/>
            </p:cNvSpPr>
            <p:nvPr/>
          </p:nvSpPr>
          <p:spPr bwMode="auto">
            <a:xfrm>
              <a:off x="2795" y="1139"/>
              <a:ext cx="51" cy="9"/>
            </a:xfrm>
            <a:custGeom>
              <a:avLst/>
              <a:gdLst>
                <a:gd name="T0" fmla="*/ 0 w 208"/>
                <a:gd name="T1" fmla="*/ 0 h 38"/>
                <a:gd name="T2" fmla="*/ 1 w 208"/>
                <a:gd name="T3" fmla="*/ 0 h 38"/>
                <a:gd name="T4" fmla="*/ 2 w 208"/>
                <a:gd name="T5" fmla="*/ 0 h 38"/>
                <a:gd name="T6" fmla="*/ 3 w 208"/>
                <a:gd name="T7" fmla="*/ 0 h 38"/>
                <a:gd name="T8" fmla="*/ 3 w 208"/>
                <a:gd name="T9" fmla="*/ 0 h 38"/>
                <a:gd name="T10" fmla="*/ 1 w 208"/>
                <a:gd name="T11" fmla="*/ 0 h 38"/>
                <a:gd name="T12" fmla="*/ 0 w 208"/>
                <a:gd name="T13" fmla="*/ 0 h 38"/>
                <a:gd name="T14" fmla="*/ 0 w 208"/>
                <a:gd name="T15" fmla="*/ 0 h 38"/>
                <a:gd name="T16" fmla="*/ 0 w 208"/>
                <a:gd name="T17" fmla="*/ 0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8"/>
                <a:gd name="T28" fmla="*/ 0 h 38"/>
                <a:gd name="T29" fmla="*/ 208 w 208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8" h="38">
                  <a:moveTo>
                    <a:pt x="0" y="0"/>
                  </a:moveTo>
                  <a:lnTo>
                    <a:pt x="52" y="17"/>
                  </a:lnTo>
                  <a:lnTo>
                    <a:pt x="125" y="18"/>
                  </a:lnTo>
                  <a:lnTo>
                    <a:pt x="208" y="8"/>
                  </a:lnTo>
                  <a:lnTo>
                    <a:pt x="189" y="26"/>
                  </a:lnTo>
                  <a:lnTo>
                    <a:pt x="56" y="38"/>
                  </a:lnTo>
                  <a:lnTo>
                    <a:pt x="4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4" name="Freeform 382"/>
            <p:cNvSpPr>
              <a:spLocks/>
            </p:cNvSpPr>
            <p:nvPr/>
          </p:nvSpPr>
          <p:spPr bwMode="auto">
            <a:xfrm>
              <a:off x="2837" y="1129"/>
              <a:ext cx="57" cy="8"/>
            </a:xfrm>
            <a:custGeom>
              <a:avLst/>
              <a:gdLst>
                <a:gd name="T0" fmla="*/ 0 w 228"/>
                <a:gd name="T1" fmla="*/ 1 h 32"/>
                <a:gd name="T2" fmla="*/ 1 w 228"/>
                <a:gd name="T3" fmla="*/ 0 h 32"/>
                <a:gd name="T4" fmla="*/ 2 w 228"/>
                <a:gd name="T5" fmla="*/ 1 h 32"/>
                <a:gd name="T6" fmla="*/ 3 w 228"/>
                <a:gd name="T7" fmla="*/ 0 h 32"/>
                <a:gd name="T8" fmla="*/ 4 w 228"/>
                <a:gd name="T9" fmla="*/ 0 h 32"/>
                <a:gd name="T10" fmla="*/ 3 w 228"/>
                <a:gd name="T11" fmla="*/ 0 h 32"/>
                <a:gd name="T12" fmla="*/ 0 w 228"/>
                <a:gd name="T13" fmla="*/ 0 h 32"/>
                <a:gd name="T14" fmla="*/ 0 w 228"/>
                <a:gd name="T15" fmla="*/ 1 h 32"/>
                <a:gd name="T16" fmla="*/ 0 w 228"/>
                <a:gd name="T17" fmla="*/ 1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8"/>
                <a:gd name="T28" fmla="*/ 0 h 32"/>
                <a:gd name="T29" fmla="*/ 228 w 228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8" h="32">
                  <a:moveTo>
                    <a:pt x="0" y="28"/>
                  </a:moveTo>
                  <a:lnTo>
                    <a:pt x="69" y="22"/>
                  </a:lnTo>
                  <a:lnTo>
                    <a:pt x="131" y="32"/>
                  </a:lnTo>
                  <a:lnTo>
                    <a:pt x="208" y="24"/>
                  </a:lnTo>
                  <a:lnTo>
                    <a:pt x="228" y="0"/>
                  </a:lnTo>
                  <a:lnTo>
                    <a:pt x="203" y="8"/>
                  </a:lnTo>
                  <a:lnTo>
                    <a:pt x="18" y="1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5" name="Freeform 383"/>
            <p:cNvSpPr>
              <a:spLocks/>
            </p:cNvSpPr>
            <p:nvPr/>
          </p:nvSpPr>
          <p:spPr bwMode="auto">
            <a:xfrm>
              <a:off x="2771" y="1047"/>
              <a:ext cx="44" cy="9"/>
            </a:xfrm>
            <a:custGeom>
              <a:avLst/>
              <a:gdLst>
                <a:gd name="T0" fmla="*/ 3 w 177"/>
                <a:gd name="T1" fmla="*/ 0 h 35"/>
                <a:gd name="T2" fmla="*/ 2 w 177"/>
                <a:gd name="T3" fmla="*/ 0 h 35"/>
                <a:gd name="T4" fmla="*/ 0 w 177"/>
                <a:gd name="T5" fmla="*/ 0 h 35"/>
                <a:gd name="T6" fmla="*/ 0 w 177"/>
                <a:gd name="T7" fmla="*/ 1 h 35"/>
                <a:gd name="T8" fmla="*/ 1 w 177"/>
                <a:gd name="T9" fmla="*/ 1 h 35"/>
                <a:gd name="T10" fmla="*/ 3 w 177"/>
                <a:gd name="T11" fmla="*/ 0 h 35"/>
                <a:gd name="T12" fmla="*/ 3 w 177"/>
                <a:gd name="T13" fmla="*/ 0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7"/>
                <a:gd name="T22" fmla="*/ 0 h 35"/>
                <a:gd name="T23" fmla="*/ 177 w 177"/>
                <a:gd name="T24" fmla="*/ 35 h 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7" h="35">
                  <a:moveTo>
                    <a:pt x="177" y="9"/>
                  </a:moveTo>
                  <a:lnTo>
                    <a:pt x="137" y="0"/>
                  </a:lnTo>
                  <a:lnTo>
                    <a:pt x="35" y="9"/>
                  </a:lnTo>
                  <a:lnTo>
                    <a:pt x="0" y="35"/>
                  </a:lnTo>
                  <a:lnTo>
                    <a:pt x="48" y="23"/>
                  </a:lnTo>
                  <a:lnTo>
                    <a:pt x="177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6" name="Freeform 384"/>
            <p:cNvSpPr>
              <a:spLocks/>
            </p:cNvSpPr>
            <p:nvPr/>
          </p:nvSpPr>
          <p:spPr bwMode="auto">
            <a:xfrm>
              <a:off x="2997" y="1331"/>
              <a:ext cx="132" cy="26"/>
            </a:xfrm>
            <a:custGeom>
              <a:avLst/>
              <a:gdLst>
                <a:gd name="T0" fmla="*/ 0 w 532"/>
                <a:gd name="T1" fmla="*/ 1 h 107"/>
                <a:gd name="T2" fmla="*/ 3 w 532"/>
                <a:gd name="T3" fmla="*/ 0 h 107"/>
                <a:gd name="T4" fmla="*/ 6 w 532"/>
                <a:gd name="T5" fmla="*/ 0 h 107"/>
                <a:gd name="T6" fmla="*/ 8 w 532"/>
                <a:gd name="T7" fmla="*/ 0 h 107"/>
                <a:gd name="T8" fmla="*/ 6 w 532"/>
                <a:gd name="T9" fmla="*/ 1 h 107"/>
                <a:gd name="T10" fmla="*/ 5 w 532"/>
                <a:gd name="T11" fmla="*/ 1 h 107"/>
                <a:gd name="T12" fmla="*/ 3 w 532"/>
                <a:gd name="T13" fmla="*/ 1 h 107"/>
                <a:gd name="T14" fmla="*/ 1 w 532"/>
                <a:gd name="T15" fmla="*/ 1 h 107"/>
                <a:gd name="T16" fmla="*/ 0 w 532"/>
                <a:gd name="T17" fmla="*/ 1 h 107"/>
                <a:gd name="T18" fmla="*/ 0 w 532"/>
                <a:gd name="T19" fmla="*/ 1 h 107"/>
                <a:gd name="T20" fmla="*/ 0 w 532"/>
                <a:gd name="T21" fmla="*/ 1 h 10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2"/>
                <a:gd name="T34" fmla="*/ 0 h 107"/>
                <a:gd name="T35" fmla="*/ 532 w 532"/>
                <a:gd name="T36" fmla="*/ 107 h 10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2" h="107">
                  <a:moveTo>
                    <a:pt x="9" y="65"/>
                  </a:moveTo>
                  <a:lnTo>
                    <a:pt x="214" y="28"/>
                  </a:lnTo>
                  <a:lnTo>
                    <a:pt x="394" y="0"/>
                  </a:lnTo>
                  <a:lnTo>
                    <a:pt x="532" y="38"/>
                  </a:lnTo>
                  <a:lnTo>
                    <a:pt x="421" y="79"/>
                  </a:lnTo>
                  <a:lnTo>
                    <a:pt x="315" y="107"/>
                  </a:lnTo>
                  <a:lnTo>
                    <a:pt x="191" y="107"/>
                  </a:lnTo>
                  <a:lnTo>
                    <a:pt x="93" y="83"/>
                  </a:lnTo>
                  <a:lnTo>
                    <a:pt x="0" y="102"/>
                  </a:lnTo>
                  <a:lnTo>
                    <a:pt x="9" y="65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7" name="Freeform 385"/>
            <p:cNvSpPr>
              <a:spLocks/>
            </p:cNvSpPr>
            <p:nvPr/>
          </p:nvSpPr>
          <p:spPr bwMode="auto">
            <a:xfrm>
              <a:off x="2967" y="1305"/>
              <a:ext cx="66" cy="24"/>
            </a:xfrm>
            <a:custGeom>
              <a:avLst/>
              <a:gdLst>
                <a:gd name="T0" fmla="*/ 0 w 266"/>
                <a:gd name="T1" fmla="*/ 1 h 99"/>
                <a:gd name="T2" fmla="*/ 4 w 266"/>
                <a:gd name="T3" fmla="*/ 0 h 99"/>
                <a:gd name="T4" fmla="*/ 4 w 266"/>
                <a:gd name="T5" fmla="*/ 1 h 99"/>
                <a:gd name="T6" fmla="*/ 0 w 266"/>
                <a:gd name="T7" fmla="*/ 1 h 99"/>
                <a:gd name="T8" fmla="*/ 0 w 266"/>
                <a:gd name="T9" fmla="*/ 1 h 99"/>
                <a:gd name="T10" fmla="*/ 0 w 266"/>
                <a:gd name="T11" fmla="*/ 1 h 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6"/>
                <a:gd name="T19" fmla="*/ 0 h 99"/>
                <a:gd name="T20" fmla="*/ 266 w 266"/>
                <a:gd name="T21" fmla="*/ 99 h 9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6" h="99">
                  <a:moveTo>
                    <a:pt x="0" y="61"/>
                  </a:moveTo>
                  <a:lnTo>
                    <a:pt x="266" y="0"/>
                  </a:lnTo>
                  <a:lnTo>
                    <a:pt x="266" y="47"/>
                  </a:lnTo>
                  <a:lnTo>
                    <a:pt x="30" y="99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8" name="Freeform 386"/>
            <p:cNvSpPr>
              <a:spLocks/>
            </p:cNvSpPr>
            <p:nvPr/>
          </p:nvSpPr>
          <p:spPr bwMode="auto">
            <a:xfrm>
              <a:off x="2934" y="1286"/>
              <a:ext cx="87" cy="26"/>
            </a:xfrm>
            <a:custGeom>
              <a:avLst/>
              <a:gdLst>
                <a:gd name="T0" fmla="*/ 0 w 346"/>
                <a:gd name="T1" fmla="*/ 2 h 102"/>
                <a:gd name="T2" fmla="*/ 4 w 346"/>
                <a:gd name="T3" fmla="*/ 1 h 102"/>
                <a:gd name="T4" fmla="*/ 6 w 346"/>
                <a:gd name="T5" fmla="*/ 0 h 102"/>
                <a:gd name="T6" fmla="*/ 3 w 346"/>
                <a:gd name="T7" fmla="*/ 0 h 102"/>
                <a:gd name="T8" fmla="*/ 0 w 346"/>
                <a:gd name="T9" fmla="*/ 1 h 102"/>
                <a:gd name="T10" fmla="*/ 0 w 346"/>
                <a:gd name="T11" fmla="*/ 2 h 102"/>
                <a:gd name="T12" fmla="*/ 0 w 346"/>
                <a:gd name="T13" fmla="*/ 2 h 1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6"/>
                <a:gd name="T22" fmla="*/ 0 h 102"/>
                <a:gd name="T23" fmla="*/ 346 w 346"/>
                <a:gd name="T24" fmla="*/ 102 h 1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6" h="102">
                  <a:moveTo>
                    <a:pt x="0" y="102"/>
                  </a:moveTo>
                  <a:lnTo>
                    <a:pt x="248" y="65"/>
                  </a:lnTo>
                  <a:lnTo>
                    <a:pt x="346" y="0"/>
                  </a:lnTo>
                  <a:lnTo>
                    <a:pt x="159" y="10"/>
                  </a:lnTo>
                  <a:lnTo>
                    <a:pt x="0" y="51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9" name="Freeform 387"/>
            <p:cNvSpPr>
              <a:spLocks/>
            </p:cNvSpPr>
            <p:nvPr/>
          </p:nvSpPr>
          <p:spPr bwMode="auto">
            <a:xfrm>
              <a:off x="2940" y="1229"/>
              <a:ext cx="44" cy="57"/>
            </a:xfrm>
            <a:custGeom>
              <a:avLst/>
              <a:gdLst>
                <a:gd name="T0" fmla="*/ 0 w 174"/>
                <a:gd name="T1" fmla="*/ 2 h 227"/>
                <a:gd name="T2" fmla="*/ 1 w 174"/>
                <a:gd name="T3" fmla="*/ 1 h 227"/>
                <a:gd name="T4" fmla="*/ 1 w 174"/>
                <a:gd name="T5" fmla="*/ 0 h 227"/>
                <a:gd name="T6" fmla="*/ 2 w 174"/>
                <a:gd name="T7" fmla="*/ 0 h 227"/>
                <a:gd name="T8" fmla="*/ 3 w 174"/>
                <a:gd name="T9" fmla="*/ 1 h 227"/>
                <a:gd name="T10" fmla="*/ 3 w 174"/>
                <a:gd name="T11" fmla="*/ 1 h 227"/>
                <a:gd name="T12" fmla="*/ 3 w 174"/>
                <a:gd name="T13" fmla="*/ 2 h 227"/>
                <a:gd name="T14" fmla="*/ 2 w 174"/>
                <a:gd name="T15" fmla="*/ 4 h 227"/>
                <a:gd name="T16" fmla="*/ 1 w 174"/>
                <a:gd name="T17" fmla="*/ 4 h 227"/>
                <a:gd name="T18" fmla="*/ 1 w 174"/>
                <a:gd name="T19" fmla="*/ 3 h 227"/>
                <a:gd name="T20" fmla="*/ 0 w 174"/>
                <a:gd name="T21" fmla="*/ 2 h 227"/>
                <a:gd name="T22" fmla="*/ 0 w 174"/>
                <a:gd name="T23" fmla="*/ 2 h 2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4"/>
                <a:gd name="T37" fmla="*/ 0 h 227"/>
                <a:gd name="T38" fmla="*/ 174 w 174"/>
                <a:gd name="T39" fmla="*/ 227 h 2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4" h="227">
                  <a:moveTo>
                    <a:pt x="0" y="111"/>
                  </a:moveTo>
                  <a:lnTo>
                    <a:pt x="25" y="46"/>
                  </a:lnTo>
                  <a:lnTo>
                    <a:pt x="59" y="11"/>
                  </a:lnTo>
                  <a:lnTo>
                    <a:pt x="104" y="0"/>
                  </a:lnTo>
                  <a:lnTo>
                    <a:pt x="151" y="25"/>
                  </a:lnTo>
                  <a:lnTo>
                    <a:pt x="174" y="82"/>
                  </a:lnTo>
                  <a:lnTo>
                    <a:pt x="151" y="149"/>
                  </a:lnTo>
                  <a:lnTo>
                    <a:pt x="117" y="219"/>
                  </a:lnTo>
                  <a:lnTo>
                    <a:pt x="75" y="227"/>
                  </a:lnTo>
                  <a:lnTo>
                    <a:pt x="26" y="199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0" name="Freeform 388"/>
            <p:cNvSpPr>
              <a:spLocks/>
            </p:cNvSpPr>
            <p:nvPr/>
          </p:nvSpPr>
          <p:spPr bwMode="auto">
            <a:xfrm>
              <a:off x="3051" y="1276"/>
              <a:ext cx="44" cy="61"/>
            </a:xfrm>
            <a:custGeom>
              <a:avLst/>
              <a:gdLst>
                <a:gd name="T0" fmla="*/ 0 w 174"/>
                <a:gd name="T1" fmla="*/ 4 h 244"/>
                <a:gd name="T2" fmla="*/ 0 w 174"/>
                <a:gd name="T3" fmla="*/ 3 h 244"/>
                <a:gd name="T4" fmla="*/ 0 w 174"/>
                <a:gd name="T5" fmla="*/ 1 h 244"/>
                <a:gd name="T6" fmla="*/ 1 w 174"/>
                <a:gd name="T7" fmla="*/ 1 h 244"/>
                <a:gd name="T8" fmla="*/ 2 w 174"/>
                <a:gd name="T9" fmla="*/ 0 h 244"/>
                <a:gd name="T10" fmla="*/ 2 w 174"/>
                <a:gd name="T11" fmla="*/ 0 h 244"/>
                <a:gd name="T12" fmla="*/ 3 w 174"/>
                <a:gd name="T13" fmla="*/ 1 h 244"/>
                <a:gd name="T14" fmla="*/ 3 w 174"/>
                <a:gd name="T15" fmla="*/ 2 h 244"/>
                <a:gd name="T16" fmla="*/ 3 w 174"/>
                <a:gd name="T17" fmla="*/ 3 h 244"/>
                <a:gd name="T18" fmla="*/ 2 w 174"/>
                <a:gd name="T19" fmla="*/ 4 h 244"/>
                <a:gd name="T20" fmla="*/ 1 w 174"/>
                <a:gd name="T21" fmla="*/ 4 h 244"/>
                <a:gd name="T22" fmla="*/ 0 w 174"/>
                <a:gd name="T23" fmla="*/ 4 h 244"/>
                <a:gd name="T24" fmla="*/ 0 w 174"/>
                <a:gd name="T25" fmla="*/ 4 h 2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4"/>
                <a:gd name="T40" fmla="*/ 0 h 244"/>
                <a:gd name="T41" fmla="*/ 174 w 174"/>
                <a:gd name="T42" fmla="*/ 244 h 2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4" h="244">
                  <a:moveTo>
                    <a:pt x="15" y="214"/>
                  </a:moveTo>
                  <a:lnTo>
                    <a:pt x="0" y="163"/>
                  </a:lnTo>
                  <a:lnTo>
                    <a:pt x="16" y="84"/>
                  </a:lnTo>
                  <a:lnTo>
                    <a:pt x="55" y="31"/>
                  </a:lnTo>
                  <a:lnTo>
                    <a:pt x="97" y="0"/>
                  </a:lnTo>
                  <a:lnTo>
                    <a:pt x="132" y="5"/>
                  </a:lnTo>
                  <a:lnTo>
                    <a:pt x="174" y="54"/>
                  </a:lnTo>
                  <a:lnTo>
                    <a:pt x="170" y="120"/>
                  </a:lnTo>
                  <a:lnTo>
                    <a:pt x="149" y="196"/>
                  </a:lnTo>
                  <a:lnTo>
                    <a:pt x="98" y="226"/>
                  </a:lnTo>
                  <a:lnTo>
                    <a:pt x="45" y="244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rgbClr val="FFE5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1" name="Freeform 389"/>
            <p:cNvSpPr>
              <a:spLocks/>
            </p:cNvSpPr>
            <p:nvPr/>
          </p:nvSpPr>
          <p:spPr bwMode="auto">
            <a:xfrm>
              <a:off x="2915" y="1220"/>
              <a:ext cx="12" cy="47"/>
            </a:xfrm>
            <a:custGeom>
              <a:avLst/>
              <a:gdLst>
                <a:gd name="T0" fmla="*/ 0 w 52"/>
                <a:gd name="T1" fmla="*/ 0 h 185"/>
                <a:gd name="T2" fmla="*/ 0 w 52"/>
                <a:gd name="T3" fmla="*/ 1 h 185"/>
                <a:gd name="T4" fmla="*/ 0 w 52"/>
                <a:gd name="T5" fmla="*/ 2 h 185"/>
                <a:gd name="T6" fmla="*/ 0 w 52"/>
                <a:gd name="T7" fmla="*/ 3 h 185"/>
                <a:gd name="T8" fmla="*/ 1 w 52"/>
                <a:gd name="T9" fmla="*/ 3 h 185"/>
                <a:gd name="T10" fmla="*/ 1 w 52"/>
                <a:gd name="T11" fmla="*/ 1 h 185"/>
                <a:gd name="T12" fmla="*/ 0 w 52"/>
                <a:gd name="T13" fmla="*/ 0 h 185"/>
                <a:gd name="T14" fmla="*/ 0 w 52"/>
                <a:gd name="T15" fmla="*/ 0 h 1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185"/>
                <a:gd name="T26" fmla="*/ 52 w 52"/>
                <a:gd name="T27" fmla="*/ 185 h 1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185">
                  <a:moveTo>
                    <a:pt x="45" y="0"/>
                  </a:moveTo>
                  <a:lnTo>
                    <a:pt x="16" y="55"/>
                  </a:lnTo>
                  <a:lnTo>
                    <a:pt x="0" y="124"/>
                  </a:lnTo>
                  <a:lnTo>
                    <a:pt x="17" y="185"/>
                  </a:lnTo>
                  <a:lnTo>
                    <a:pt x="47" y="150"/>
                  </a:lnTo>
                  <a:lnTo>
                    <a:pt x="52" y="35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2" name="Freeform 390"/>
            <p:cNvSpPr>
              <a:spLocks/>
            </p:cNvSpPr>
            <p:nvPr/>
          </p:nvSpPr>
          <p:spPr bwMode="auto">
            <a:xfrm>
              <a:off x="2937" y="1214"/>
              <a:ext cx="16" cy="24"/>
            </a:xfrm>
            <a:custGeom>
              <a:avLst/>
              <a:gdLst>
                <a:gd name="T0" fmla="*/ 0 w 62"/>
                <a:gd name="T1" fmla="*/ 0 h 97"/>
                <a:gd name="T2" fmla="*/ 0 w 62"/>
                <a:gd name="T3" fmla="*/ 1 h 97"/>
                <a:gd name="T4" fmla="*/ 1 w 62"/>
                <a:gd name="T5" fmla="*/ 1 h 97"/>
                <a:gd name="T6" fmla="*/ 1 w 62"/>
                <a:gd name="T7" fmla="*/ 0 h 97"/>
                <a:gd name="T8" fmla="*/ 0 w 62"/>
                <a:gd name="T9" fmla="*/ 0 h 97"/>
                <a:gd name="T10" fmla="*/ 0 w 62"/>
                <a:gd name="T11" fmla="*/ 0 h 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97"/>
                <a:gd name="T20" fmla="*/ 62 w 62"/>
                <a:gd name="T21" fmla="*/ 97 h 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97">
                  <a:moveTo>
                    <a:pt x="0" y="0"/>
                  </a:moveTo>
                  <a:lnTo>
                    <a:pt x="9" y="97"/>
                  </a:lnTo>
                  <a:lnTo>
                    <a:pt x="62" y="52"/>
                  </a:lnTo>
                  <a:lnTo>
                    <a:pt x="4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3" name="Freeform 391"/>
            <p:cNvSpPr>
              <a:spLocks/>
            </p:cNvSpPr>
            <p:nvPr/>
          </p:nvSpPr>
          <p:spPr bwMode="auto">
            <a:xfrm>
              <a:off x="3025" y="1251"/>
              <a:ext cx="77" cy="74"/>
            </a:xfrm>
            <a:custGeom>
              <a:avLst/>
              <a:gdLst>
                <a:gd name="T0" fmla="*/ 2 w 306"/>
                <a:gd name="T1" fmla="*/ 0 h 294"/>
                <a:gd name="T2" fmla="*/ 1 w 306"/>
                <a:gd name="T3" fmla="*/ 1 h 294"/>
                <a:gd name="T4" fmla="*/ 1 w 306"/>
                <a:gd name="T5" fmla="*/ 2 h 294"/>
                <a:gd name="T6" fmla="*/ 0 w 306"/>
                <a:gd name="T7" fmla="*/ 3 h 294"/>
                <a:gd name="T8" fmla="*/ 0 w 306"/>
                <a:gd name="T9" fmla="*/ 5 h 294"/>
                <a:gd name="T10" fmla="*/ 2 w 306"/>
                <a:gd name="T11" fmla="*/ 5 h 294"/>
                <a:gd name="T12" fmla="*/ 2 w 306"/>
                <a:gd name="T13" fmla="*/ 3 h 294"/>
                <a:gd name="T14" fmla="*/ 3 w 306"/>
                <a:gd name="T15" fmla="*/ 2 h 294"/>
                <a:gd name="T16" fmla="*/ 5 w 306"/>
                <a:gd name="T17" fmla="*/ 3 h 294"/>
                <a:gd name="T18" fmla="*/ 5 w 306"/>
                <a:gd name="T19" fmla="*/ 2 h 294"/>
                <a:gd name="T20" fmla="*/ 4 w 306"/>
                <a:gd name="T21" fmla="*/ 1 h 294"/>
                <a:gd name="T22" fmla="*/ 3 w 306"/>
                <a:gd name="T23" fmla="*/ 0 h 294"/>
                <a:gd name="T24" fmla="*/ 2 w 306"/>
                <a:gd name="T25" fmla="*/ 0 h 294"/>
                <a:gd name="T26" fmla="*/ 2 w 306"/>
                <a:gd name="T27" fmla="*/ 0 h 29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6"/>
                <a:gd name="T43" fmla="*/ 0 h 294"/>
                <a:gd name="T44" fmla="*/ 306 w 306"/>
                <a:gd name="T45" fmla="*/ 294 h 29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6" h="294">
                  <a:moveTo>
                    <a:pt x="117" y="6"/>
                  </a:moveTo>
                  <a:lnTo>
                    <a:pt x="66" y="43"/>
                  </a:lnTo>
                  <a:lnTo>
                    <a:pt x="26" y="91"/>
                  </a:lnTo>
                  <a:lnTo>
                    <a:pt x="0" y="172"/>
                  </a:lnTo>
                  <a:lnTo>
                    <a:pt x="3" y="277"/>
                  </a:lnTo>
                  <a:lnTo>
                    <a:pt x="100" y="294"/>
                  </a:lnTo>
                  <a:lnTo>
                    <a:pt x="124" y="174"/>
                  </a:lnTo>
                  <a:lnTo>
                    <a:pt x="194" y="95"/>
                  </a:lnTo>
                  <a:lnTo>
                    <a:pt x="298" y="163"/>
                  </a:lnTo>
                  <a:lnTo>
                    <a:pt x="306" y="102"/>
                  </a:lnTo>
                  <a:lnTo>
                    <a:pt x="260" y="23"/>
                  </a:lnTo>
                  <a:lnTo>
                    <a:pt x="189" y="0"/>
                  </a:lnTo>
                  <a:lnTo>
                    <a:pt x="117" y="6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4" name="Freeform 392"/>
            <p:cNvSpPr>
              <a:spLocks/>
            </p:cNvSpPr>
            <p:nvPr/>
          </p:nvSpPr>
          <p:spPr bwMode="auto">
            <a:xfrm>
              <a:off x="3041" y="1250"/>
              <a:ext cx="59" cy="25"/>
            </a:xfrm>
            <a:custGeom>
              <a:avLst/>
              <a:gdLst>
                <a:gd name="T0" fmla="*/ 1 w 234"/>
                <a:gd name="T1" fmla="*/ 0 h 99"/>
                <a:gd name="T2" fmla="*/ 0 w 234"/>
                <a:gd name="T3" fmla="*/ 1 h 99"/>
                <a:gd name="T4" fmla="*/ 0 w 234"/>
                <a:gd name="T5" fmla="*/ 1 h 99"/>
                <a:gd name="T6" fmla="*/ 1 w 234"/>
                <a:gd name="T7" fmla="*/ 1 h 99"/>
                <a:gd name="T8" fmla="*/ 0 w 234"/>
                <a:gd name="T9" fmla="*/ 1 h 99"/>
                <a:gd name="T10" fmla="*/ 1 w 234"/>
                <a:gd name="T11" fmla="*/ 1 h 99"/>
                <a:gd name="T12" fmla="*/ 1 w 234"/>
                <a:gd name="T13" fmla="*/ 1 h 99"/>
                <a:gd name="T14" fmla="*/ 1 w 234"/>
                <a:gd name="T15" fmla="*/ 1 h 99"/>
                <a:gd name="T16" fmla="*/ 1 w 234"/>
                <a:gd name="T17" fmla="*/ 1 h 99"/>
                <a:gd name="T18" fmla="*/ 2 w 234"/>
                <a:gd name="T19" fmla="*/ 1 h 99"/>
                <a:gd name="T20" fmla="*/ 2 w 234"/>
                <a:gd name="T21" fmla="*/ 1 h 99"/>
                <a:gd name="T22" fmla="*/ 3 w 234"/>
                <a:gd name="T23" fmla="*/ 1 h 99"/>
                <a:gd name="T24" fmla="*/ 3 w 234"/>
                <a:gd name="T25" fmla="*/ 1 h 99"/>
                <a:gd name="T26" fmla="*/ 3 w 234"/>
                <a:gd name="T27" fmla="*/ 1 h 99"/>
                <a:gd name="T28" fmla="*/ 4 w 234"/>
                <a:gd name="T29" fmla="*/ 2 h 99"/>
                <a:gd name="T30" fmla="*/ 4 w 234"/>
                <a:gd name="T31" fmla="*/ 2 h 99"/>
                <a:gd name="T32" fmla="*/ 4 w 234"/>
                <a:gd name="T33" fmla="*/ 1 h 99"/>
                <a:gd name="T34" fmla="*/ 3 w 234"/>
                <a:gd name="T35" fmla="*/ 0 h 99"/>
                <a:gd name="T36" fmla="*/ 2 w 234"/>
                <a:gd name="T37" fmla="*/ 0 h 99"/>
                <a:gd name="T38" fmla="*/ 1 w 234"/>
                <a:gd name="T39" fmla="*/ 0 h 99"/>
                <a:gd name="T40" fmla="*/ 1 w 234"/>
                <a:gd name="T41" fmla="*/ 0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4"/>
                <a:gd name="T64" fmla="*/ 0 h 99"/>
                <a:gd name="T65" fmla="*/ 234 w 234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4" h="99">
                  <a:moveTo>
                    <a:pt x="79" y="0"/>
                  </a:moveTo>
                  <a:lnTo>
                    <a:pt x="13" y="33"/>
                  </a:lnTo>
                  <a:lnTo>
                    <a:pt x="0" y="53"/>
                  </a:lnTo>
                  <a:lnTo>
                    <a:pt x="39" y="31"/>
                  </a:lnTo>
                  <a:lnTo>
                    <a:pt x="19" y="55"/>
                  </a:lnTo>
                  <a:lnTo>
                    <a:pt x="59" y="30"/>
                  </a:lnTo>
                  <a:lnTo>
                    <a:pt x="38" y="57"/>
                  </a:lnTo>
                  <a:lnTo>
                    <a:pt x="78" y="30"/>
                  </a:lnTo>
                  <a:lnTo>
                    <a:pt x="57" y="66"/>
                  </a:lnTo>
                  <a:lnTo>
                    <a:pt x="113" y="38"/>
                  </a:lnTo>
                  <a:lnTo>
                    <a:pt x="142" y="34"/>
                  </a:lnTo>
                  <a:lnTo>
                    <a:pt x="165" y="38"/>
                  </a:lnTo>
                  <a:lnTo>
                    <a:pt x="191" y="52"/>
                  </a:lnTo>
                  <a:lnTo>
                    <a:pt x="204" y="64"/>
                  </a:lnTo>
                  <a:lnTo>
                    <a:pt x="223" y="99"/>
                  </a:lnTo>
                  <a:lnTo>
                    <a:pt x="234" y="99"/>
                  </a:lnTo>
                  <a:lnTo>
                    <a:pt x="216" y="52"/>
                  </a:lnTo>
                  <a:lnTo>
                    <a:pt x="183" y="21"/>
                  </a:lnTo>
                  <a:lnTo>
                    <a:pt x="144" y="2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75686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5" name="Freeform 393"/>
            <p:cNvSpPr>
              <a:spLocks/>
            </p:cNvSpPr>
            <p:nvPr/>
          </p:nvSpPr>
          <p:spPr bwMode="auto">
            <a:xfrm>
              <a:off x="3024" y="1268"/>
              <a:ext cx="81" cy="64"/>
            </a:xfrm>
            <a:custGeom>
              <a:avLst/>
              <a:gdLst>
                <a:gd name="T0" fmla="*/ 0 w 326"/>
                <a:gd name="T1" fmla="*/ 2 h 259"/>
                <a:gd name="T2" fmla="*/ 0 w 326"/>
                <a:gd name="T3" fmla="*/ 1 h 259"/>
                <a:gd name="T4" fmla="*/ 0 w 326"/>
                <a:gd name="T5" fmla="*/ 1 h 259"/>
                <a:gd name="T6" fmla="*/ 0 w 326"/>
                <a:gd name="T7" fmla="*/ 1 h 259"/>
                <a:gd name="T8" fmla="*/ 1 w 326"/>
                <a:gd name="T9" fmla="*/ 1 h 259"/>
                <a:gd name="T10" fmla="*/ 1 w 326"/>
                <a:gd name="T11" fmla="*/ 1 h 259"/>
                <a:gd name="T12" fmla="*/ 1 w 326"/>
                <a:gd name="T13" fmla="*/ 1 h 259"/>
                <a:gd name="T14" fmla="*/ 1 w 326"/>
                <a:gd name="T15" fmla="*/ 2 h 259"/>
                <a:gd name="T16" fmla="*/ 1 w 326"/>
                <a:gd name="T17" fmla="*/ 2 h 259"/>
                <a:gd name="T18" fmla="*/ 1 w 326"/>
                <a:gd name="T19" fmla="*/ 2 h 259"/>
                <a:gd name="T20" fmla="*/ 2 w 326"/>
                <a:gd name="T21" fmla="*/ 2 h 259"/>
                <a:gd name="T22" fmla="*/ 2 w 326"/>
                <a:gd name="T23" fmla="*/ 1 h 259"/>
                <a:gd name="T24" fmla="*/ 2 w 326"/>
                <a:gd name="T25" fmla="*/ 0 h 259"/>
                <a:gd name="T26" fmla="*/ 3 w 326"/>
                <a:gd name="T27" fmla="*/ 0 h 259"/>
                <a:gd name="T28" fmla="*/ 3 w 326"/>
                <a:gd name="T29" fmla="*/ 0 h 259"/>
                <a:gd name="T30" fmla="*/ 4 w 326"/>
                <a:gd name="T31" fmla="*/ 0 h 259"/>
                <a:gd name="T32" fmla="*/ 4 w 326"/>
                <a:gd name="T33" fmla="*/ 0 h 259"/>
                <a:gd name="T34" fmla="*/ 4 w 326"/>
                <a:gd name="T35" fmla="*/ 0 h 259"/>
                <a:gd name="T36" fmla="*/ 5 w 326"/>
                <a:gd name="T37" fmla="*/ 1 h 259"/>
                <a:gd name="T38" fmla="*/ 5 w 326"/>
                <a:gd name="T39" fmla="*/ 1 h 259"/>
                <a:gd name="T40" fmla="*/ 4 w 326"/>
                <a:gd name="T41" fmla="*/ 1 h 259"/>
                <a:gd name="T42" fmla="*/ 4 w 326"/>
                <a:gd name="T43" fmla="*/ 1 h 259"/>
                <a:gd name="T44" fmla="*/ 3 w 326"/>
                <a:gd name="T45" fmla="*/ 0 h 259"/>
                <a:gd name="T46" fmla="*/ 2 w 326"/>
                <a:gd name="T47" fmla="*/ 1 h 259"/>
                <a:gd name="T48" fmla="*/ 2 w 326"/>
                <a:gd name="T49" fmla="*/ 2 h 259"/>
                <a:gd name="T50" fmla="*/ 1 w 326"/>
                <a:gd name="T51" fmla="*/ 3 h 259"/>
                <a:gd name="T52" fmla="*/ 1 w 326"/>
                <a:gd name="T53" fmla="*/ 4 h 259"/>
                <a:gd name="T54" fmla="*/ 0 w 326"/>
                <a:gd name="T55" fmla="*/ 3 h 259"/>
                <a:gd name="T56" fmla="*/ 0 w 326"/>
                <a:gd name="T57" fmla="*/ 2 h 259"/>
                <a:gd name="T58" fmla="*/ 0 w 326"/>
                <a:gd name="T59" fmla="*/ 2 h 2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26"/>
                <a:gd name="T91" fmla="*/ 0 h 259"/>
                <a:gd name="T92" fmla="*/ 326 w 326"/>
                <a:gd name="T93" fmla="*/ 259 h 25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26" h="259">
                  <a:moveTo>
                    <a:pt x="0" y="169"/>
                  </a:moveTo>
                  <a:lnTo>
                    <a:pt x="16" y="86"/>
                  </a:lnTo>
                  <a:lnTo>
                    <a:pt x="41" y="46"/>
                  </a:lnTo>
                  <a:lnTo>
                    <a:pt x="32" y="87"/>
                  </a:lnTo>
                  <a:lnTo>
                    <a:pt x="58" y="46"/>
                  </a:lnTo>
                  <a:lnTo>
                    <a:pt x="47" y="86"/>
                  </a:lnTo>
                  <a:lnTo>
                    <a:pt x="71" y="48"/>
                  </a:lnTo>
                  <a:lnTo>
                    <a:pt x="68" y="108"/>
                  </a:lnTo>
                  <a:lnTo>
                    <a:pt x="82" y="146"/>
                  </a:lnTo>
                  <a:lnTo>
                    <a:pt x="99" y="160"/>
                  </a:lnTo>
                  <a:lnTo>
                    <a:pt x="115" y="108"/>
                  </a:lnTo>
                  <a:lnTo>
                    <a:pt x="137" y="61"/>
                  </a:lnTo>
                  <a:lnTo>
                    <a:pt x="158" y="31"/>
                  </a:lnTo>
                  <a:lnTo>
                    <a:pt x="186" y="8"/>
                  </a:lnTo>
                  <a:lnTo>
                    <a:pt x="216" y="0"/>
                  </a:lnTo>
                  <a:lnTo>
                    <a:pt x="251" y="3"/>
                  </a:lnTo>
                  <a:lnTo>
                    <a:pt x="274" y="20"/>
                  </a:lnTo>
                  <a:lnTo>
                    <a:pt x="298" y="23"/>
                  </a:lnTo>
                  <a:lnTo>
                    <a:pt x="326" y="56"/>
                  </a:lnTo>
                  <a:lnTo>
                    <a:pt x="308" y="102"/>
                  </a:lnTo>
                  <a:lnTo>
                    <a:pt x="285" y="99"/>
                  </a:lnTo>
                  <a:lnTo>
                    <a:pt x="252" y="48"/>
                  </a:lnTo>
                  <a:lnTo>
                    <a:pt x="204" y="38"/>
                  </a:lnTo>
                  <a:lnTo>
                    <a:pt x="157" y="65"/>
                  </a:lnTo>
                  <a:lnTo>
                    <a:pt x="128" y="113"/>
                  </a:lnTo>
                  <a:lnTo>
                    <a:pt x="103" y="224"/>
                  </a:lnTo>
                  <a:lnTo>
                    <a:pt x="50" y="259"/>
                  </a:lnTo>
                  <a:lnTo>
                    <a:pt x="13" y="2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75686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6" name="Freeform 394"/>
            <p:cNvSpPr>
              <a:spLocks/>
            </p:cNvSpPr>
            <p:nvPr/>
          </p:nvSpPr>
          <p:spPr bwMode="auto">
            <a:xfrm>
              <a:off x="2871" y="1310"/>
              <a:ext cx="142" cy="67"/>
            </a:xfrm>
            <a:custGeom>
              <a:avLst/>
              <a:gdLst>
                <a:gd name="T0" fmla="*/ 0 w 566"/>
                <a:gd name="T1" fmla="*/ 1 h 267"/>
                <a:gd name="T2" fmla="*/ 4 w 566"/>
                <a:gd name="T3" fmla="*/ 0 h 267"/>
                <a:gd name="T4" fmla="*/ 5 w 566"/>
                <a:gd name="T5" fmla="*/ 0 h 267"/>
                <a:gd name="T6" fmla="*/ 8 w 566"/>
                <a:gd name="T7" fmla="*/ 2 h 267"/>
                <a:gd name="T8" fmla="*/ 9 w 566"/>
                <a:gd name="T9" fmla="*/ 3 h 267"/>
                <a:gd name="T10" fmla="*/ 5 w 566"/>
                <a:gd name="T11" fmla="*/ 4 h 267"/>
                <a:gd name="T12" fmla="*/ 0 w 566"/>
                <a:gd name="T13" fmla="*/ 1 h 267"/>
                <a:gd name="T14" fmla="*/ 0 w 566"/>
                <a:gd name="T15" fmla="*/ 1 h 2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6"/>
                <a:gd name="T25" fmla="*/ 0 h 267"/>
                <a:gd name="T26" fmla="*/ 566 w 566"/>
                <a:gd name="T27" fmla="*/ 267 h 2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6" h="267">
                  <a:moveTo>
                    <a:pt x="0" y="81"/>
                  </a:moveTo>
                  <a:lnTo>
                    <a:pt x="241" y="4"/>
                  </a:lnTo>
                  <a:lnTo>
                    <a:pt x="280" y="0"/>
                  </a:lnTo>
                  <a:lnTo>
                    <a:pt x="521" y="113"/>
                  </a:lnTo>
                  <a:lnTo>
                    <a:pt x="566" y="178"/>
                  </a:lnTo>
                  <a:lnTo>
                    <a:pt x="313" y="267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7" name="Freeform 395"/>
            <p:cNvSpPr>
              <a:spLocks/>
            </p:cNvSpPr>
            <p:nvPr/>
          </p:nvSpPr>
          <p:spPr bwMode="auto">
            <a:xfrm>
              <a:off x="2935" y="1252"/>
              <a:ext cx="46" cy="58"/>
            </a:xfrm>
            <a:custGeom>
              <a:avLst/>
              <a:gdLst>
                <a:gd name="T0" fmla="*/ 0 w 184"/>
                <a:gd name="T1" fmla="*/ 3 h 233"/>
                <a:gd name="T2" fmla="*/ 2 w 184"/>
                <a:gd name="T3" fmla="*/ 0 h 233"/>
                <a:gd name="T4" fmla="*/ 3 w 184"/>
                <a:gd name="T5" fmla="*/ 0 h 233"/>
                <a:gd name="T6" fmla="*/ 3 w 184"/>
                <a:gd name="T7" fmla="*/ 1 h 233"/>
                <a:gd name="T8" fmla="*/ 2 w 184"/>
                <a:gd name="T9" fmla="*/ 1 h 233"/>
                <a:gd name="T10" fmla="*/ 2 w 184"/>
                <a:gd name="T11" fmla="*/ 1 h 233"/>
                <a:gd name="T12" fmla="*/ 0 w 184"/>
                <a:gd name="T13" fmla="*/ 3 h 233"/>
                <a:gd name="T14" fmla="*/ 0 w 184"/>
                <a:gd name="T15" fmla="*/ 3 h 233"/>
                <a:gd name="T16" fmla="*/ 0 w 184"/>
                <a:gd name="T17" fmla="*/ 3 h 2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4"/>
                <a:gd name="T28" fmla="*/ 0 h 233"/>
                <a:gd name="T29" fmla="*/ 184 w 184"/>
                <a:gd name="T30" fmla="*/ 233 h 2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4" h="233">
                  <a:moveTo>
                    <a:pt x="0" y="187"/>
                  </a:moveTo>
                  <a:lnTo>
                    <a:pt x="120" y="0"/>
                  </a:lnTo>
                  <a:lnTo>
                    <a:pt x="184" y="33"/>
                  </a:lnTo>
                  <a:lnTo>
                    <a:pt x="181" y="68"/>
                  </a:lnTo>
                  <a:lnTo>
                    <a:pt x="145" y="53"/>
                  </a:lnTo>
                  <a:lnTo>
                    <a:pt x="115" y="71"/>
                  </a:lnTo>
                  <a:lnTo>
                    <a:pt x="5" y="233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8" name="Freeform 396"/>
            <p:cNvSpPr>
              <a:spLocks/>
            </p:cNvSpPr>
            <p:nvPr/>
          </p:nvSpPr>
          <p:spPr bwMode="auto">
            <a:xfrm>
              <a:off x="2937" y="1182"/>
              <a:ext cx="36" cy="78"/>
            </a:xfrm>
            <a:custGeom>
              <a:avLst/>
              <a:gdLst>
                <a:gd name="T0" fmla="*/ 0 w 147"/>
                <a:gd name="T1" fmla="*/ 1 h 311"/>
                <a:gd name="T2" fmla="*/ 2 w 147"/>
                <a:gd name="T3" fmla="*/ 5 h 311"/>
                <a:gd name="T4" fmla="*/ 2 w 147"/>
                <a:gd name="T5" fmla="*/ 5 h 311"/>
                <a:gd name="T6" fmla="*/ 0 w 147"/>
                <a:gd name="T7" fmla="*/ 0 h 311"/>
                <a:gd name="T8" fmla="*/ 0 w 147"/>
                <a:gd name="T9" fmla="*/ 1 h 311"/>
                <a:gd name="T10" fmla="*/ 0 w 147"/>
                <a:gd name="T11" fmla="*/ 1 h 3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7"/>
                <a:gd name="T19" fmla="*/ 0 h 311"/>
                <a:gd name="T20" fmla="*/ 147 w 147"/>
                <a:gd name="T21" fmla="*/ 311 h 3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7" h="311">
                  <a:moveTo>
                    <a:pt x="0" y="41"/>
                  </a:moveTo>
                  <a:lnTo>
                    <a:pt x="113" y="290"/>
                  </a:lnTo>
                  <a:lnTo>
                    <a:pt x="147" y="311"/>
                  </a:lnTo>
                  <a:lnTo>
                    <a:pt x="8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9" name="Freeform 397"/>
            <p:cNvSpPr>
              <a:spLocks/>
            </p:cNvSpPr>
            <p:nvPr/>
          </p:nvSpPr>
          <p:spPr bwMode="auto">
            <a:xfrm>
              <a:off x="2982" y="1261"/>
              <a:ext cx="48" cy="28"/>
            </a:xfrm>
            <a:custGeom>
              <a:avLst/>
              <a:gdLst>
                <a:gd name="T0" fmla="*/ 0 w 188"/>
                <a:gd name="T1" fmla="*/ 0 h 110"/>
                <a:gd name="T2" fmla="*/ 3 w 188"/>
                <a:gd name="T3" fmla="*/ 1 h 110"/>
                <a:gd name="T4" fmla="*/ 3 w 188"/>
                <a:gd name="T5" fmla="*/ 2 h 110"/>
                <a:gd name="T6" fmla="*/ 0 w 188"/>
                <a:gd name="T7" fmla="*/ 1 h 110"/>
                <a:gd name="T8" fmla="*/ 0 w 188"/>
                <a:gd name="T9" fmla="*/ 0 h 110"/>
                <a:gd name="T10" fmla="*/ 0 w 188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8"/>
                <a:gd name="T19" fmla="*/ 0 h 110"/>
                <a:gd name="T20" fmla="*/ 188 w 188"/>
                <a:gd name="T21" fmla="*/ 110 h 1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8" h="110">
                  <a:moveTo>
                    <a:pt x="8" y="0"/>
                  </a:moveTo>
                  <a:lnTo>
                    <a:pt x="188" y="73"/>
                  </a:lnTo>
                  <a:lnTo>
                    <a:pt x="178" y="110"/>
                  </a:lnTo>
                  <a:lnTo>
                    <a:pt x="0" y="3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0" name="Freeform 398"/>
            <p:cNvSpPr>
              <a:spLocks/>
            </p:cNvSpPr>
            <p:nvPr/>
          </p:nvSpPr>
          <p:spPr bwMode="auto">
            <a:xfrm>
              <a:off x="3013" y="1316"/>
              <a:ext cx="13" cy="29"/>
            </a:xfrm>
            <a:custGeom>
              <a:avLst/>
              <a:gdLst>
                <a:gd name="T0" fmla="*/ 1 w 51"/>
                <a:gd name="T1" fmla="*/ 0 h 115"/>
                <a:gd name="T2" fmla="*/ 0 w 51"/>
                <a:gd name="T3" fmla="*/ 1 h 115"/>
                <a:gd name="T4" fmla="*/ 0 w 51"/>
                <a:gd name="T5" fmla="*/ 2 h 115"/>
                <a:gd name="T6" fmla="*/ 1 w 51"/>
                <a:gd name="T7" fmla="*/ 1 h 115"/>
                <a:gd name="T8" fmla="*/ 1 w 51"/>
                <a:gd name="T9" fmla="*/ 0 h 115"/>
                <a:gd name="T10" fmla="*/ 1 w 51"/>
                <a:gd name="T11" fmla="*/ 0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15"/>
                <a:gd name="T20" fmla="*/ 51 w 51"/>
                <a:gd name="T21" fmla="*/ 115 h 1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15">
                  <a:moveTo>
                    <a:pt x="36" y="0"/>
                  </a:moveTo>
                  <a:lnTo>
                    <a:pt x="0" y="53"/>
                  </a:lnTo>
                  <a:lnTo>
                    <a:pt x="10" y="115"/>
                  </a:lnTo>
                  <a:lnTo>
                    <a:pt x="51" y="4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1" name="Freeform 399"/>
            <p:cNvSpPr>
              <a:spLocks/>
            </p:cNvSpPr>
            <p:nvPr/>
          </p:nvSpPr>
          <p:spPr bwMode="auto">
            <a:xfrm>
              <a:off x="3015" y="1215"/>
              <a:ext cx="26" cy="54"/>
            </a:xfrm>
            <a:custGeom>
              <a:avLst/>
              <a:gdLst>
                <a:gd name="T0" fmla="*/ 0 w 103"/>
                <a:gd name="T1" fmla="*/ 1 h 214"/>
                <a:gd name="T2" fmla="*/ 1 w 103"/>
                <a:gd name="T3" fmla="*/ 4 h 214"/>
                <a:gd name="T4" fmla="*/ 2 w 103"/>
                <a:gd name="T5" fmla="*/ 3 h 214"/>
                <a:gd name="T6" fmla="*/ 0 w 103"/>
                <a:gd name="T7" fmla="*/ 0 h 214"/>
                <a:gd name="T8" fmla="*/ 0 w 103"/>
                <a:gd name="T9" fmla="*/ 1 h 214"/>
                <a:gd name="T10" fmla="*/ 0 w 103"/>
                <a:gd name="T11" fmla="*/ 1 h 2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214"/>
                <a:gd name="T20" fmla="*/ 103 w 103"/>
                <a:gd name="T21" fmla="*/ 214 h 2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214">
                  <a:moveTo>
                    <a:pt x="0" y="81"/>
                  </a:moveTo>
                  <a:lnTo>
                    <a:pt x="74" y="214"/>
                  </a:lnTo>
                  <a:lnTo>
                    <a:pt x="103" y="183"/>
                  </a:lnTo>
                  <a:lnTo>
                    <a:pt x="8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" name="Freeform 400"/>
            <p:cNvSpPr>
              <a:spLocks/>
            </p:cNvSpPr>
            <p:nvPr/>
          </p:nvSpPr>
          <p:spPr bwMode="auto">
            <a:xfrm>
              <a:off x="2932" y="870"/>
              <a:ext cx="83" cy="456"/>
            </a:xfrm>
            <a:custGeom>
              <a:avLst/>
              <a:gdLst>
                <a:gd name="T0" fmla="*/ 5 w 330"/>
                <a:gd name="T1" fmla="*/ 0 h 1826"/>
                <a:gd name="T2" fmla="*/ 4 w 330"/>
                <a:gd name="T3" fmla="*/ 2 h 1826"/>
                <a:gd name="T4" fmla="*/ 3 w 330"/>
                <a:gd name="T5" fmla="*/ 3 h 1826"/>
                <a:gd name="T6" fmla="*/ 3 w 330"/>
                <a:gd name="T7" fmla="*/ 7 h 1826"/>
                <a:gd name="T8" fmla="*/ 3 w 330"/>
                <a:gd name="T9" fmla="*/ 21 h 1826"/>
                <a:gd name="T10" fmla="*/ 0 w 330"/>
                <a:gd name="T11" fmla="*/ 21 h 1826"/>
                <a:gd name="T12" fmla="*/ 0 w 330"/>
                <a:gd name="T13" fmla="*/ 21 h 1826"/>
                <a:gd name="T14" fmla="*/ 1 w 330"/>
                <a:gd name="T15" fmla="*/ 22 h 1826"/>
                <a:gd name="T16" fmla="*/ 3 w 330"/>
                <a:gd name="T17" fmla="*/ 22 h 1826"/>
                <a:gd name="T18" fmla="*/ 3 w 330"/>
                <a:gd name="T19" fmla="*/ 23 h 1826"/>
                <a:gd name="T20" fmla="*/ 3 w 330"/>
                <a:gd name="T21" fmla="*/ 26 h 1826"/>
                <a:gd name="T22" fmla="*/ 3 w 330"/>
                <a:gd name="T23" fmla="*/ 27 h 1826"/>
                <a:gd name="T24" fmla="*/ 2 w 330"/>
                <a:gd name="T25" fmla="*/ 28 h 1826"/>
                <a:gd name="T26" fmla="*/ 3 w 330"/>
                <a:gd name="T27" fmla="*/ 28 h 1826"/>
                <a:gd name="T28" fmla="*/ 3 w 330"/>
                <a:gd name="T29" fmla="*/ 26 h 1826"/>
                <a:gd name="T30" fmla="*/ 4 w 330"/>
                <a:gd name="T31" fmla="*/ 22 h 1826"/>
                <a:gd name="T32" fmla="*/ 5 w 330"/>
                <a:gd name="T33" fmla="*/ 23 h 1826"/>
                <a:gd name="T34" fmla="*/ 5 w 330"/>
                <a:gd name="T35" fmla="*/ 22 h 1826"/>
                <a:gd name="T36" fmla="*/ 4 w 330"/>
                <a:gd name="T37" fmla="*/ 22 h 1826"/>
                <a:gd name="T38" fmla="*/ 4 w 330"/>
                <a:gd name="T39" fmla="*/ 3 h 1826"/>
                <a:gd name="T40" fmla="*/ 4 w 330"/>
                <a:gd name="T41" fmla="*/ 2 h 1826"/>
                <a:gd name="T42" fmla="*/ 5 w 330"/>
                <a:gd name="T43" fmla="*/ 1 h 1826"/>
                <a:gd name="T44" fmla="*/ 5 w 330"/>
                <a:gd name="T45" fmla="*/ 0 h 1826"/>
                <a:gd name="T46" fmla="*/ 5 w 330"/>
                <a:gd name="T47" fmla="*/ 0 h 182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0"/>
                <a:gd name="T73" fmla="*/ 0 h 1826"/>
                <a:gd name="T74" fmla="*/ 330 w 330"/>
                <a:gd name="T75" fmla="*/ 1826 h 182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0" h="1826">
                  <a:moveTo>
                    <a:pt x="330" y="0"/>
                  </a:moveTo>
                  <a:lnTo>
                    <a:pt x="221" y="129"/>
                  </a:lnTo>
                  <a:lnTo>
                    <a:pt x="201" y="191"/>
                  </a:lnTo>
                  <a:lnTo>
                    <a:pt x="196" y="431"/>
                  </a:lnTo>
                  <a:lnTo>
                    <a:pt x="178" y="1372"/>
                  </a:lnTo>
                  <a:lnTo>
                    <a:pt x="2" y="1338"/>
                  </a:lnTo>
                  <a:lnTo>
                    <a:pt x="0" y="1379"/>
                  </a:lnTo>
                  <a:lnTo>
                    <a:pt x="67" y="1391"/>
                  </a:lnTo>
                  <a:lnTo>
                    <a:pt x="177" y="1425"/>
                  </a:lnTo>
                  <a:lnTo>
                    <a:pt x="178" y="1511"/>
                  </a:lnTo>
                  <a:lnTo>
                    <a:pt x="167" y="1667"/>
                  </a:lnTo>
                  <a:lnTo>
                    <a:pt x="164" y="1722"/>
                  </a:lnTo>
                  <a:lnTo>
                    <a:pt x="139" y="1813"/>
                  </a:lnTo>
                  <a:lnTo>
                    <a:pt x="179" y="1826"/>
                  </a:lnTo>
                  <a:lnTo>
                    <a:pt x="207" y="1694"/>
                  </a:lnTo>
                  <a:lnTo>
                    <a:pt x="216" y="1443"/>
                  </a:lnTo>
                  <a:lnTo>
                    <a:pt x="289" y="1479"/>
                  </a:lnTo>
                  <a:lnTo>
                    <a:pt x="290" y="1430"/>
                  </a:lnTo>
                  <a:lnTo>
                    <a:pt x="215" y="1390"/>
                  </a:lnTo>
                  <a:lnTo>
                    <a:pt x="239" y="208"/>
                  </a:lnTo>
                  <a:lnTo>
                    <a:pt x="259" y="144"/>
                  </a:lnTo>
                  <a:lnTo>
                    <a:pt x="330" y="71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" name="Freeform 401"/>
            <p:cNvSpPr>
              <a:spLocks/>
            </p:cNvSpPr>
            <p:nvPr/>
          </p:nvSpPr>
          <p:spPr bwMode="auto">
            <a:xfrm>
              <a:off x="2937" y="968"/>
              <a:ext cx="75" cy="19"/>
            </a:xfrm>
            <a:custGeom>
              <a:avLst/>
              <a:gdLst>
                <a:gd name="T0" fmla="*/ 0 w 300"/>
                <a:gd name="T1" fmla="*/ 0 h 78"/>
                <a:gd name="T2" fmla="*/ 1 w 300"/>
                <a:gd name="T3" fmla="*/ 0 h 78"/>
                <a:gd name="T4" fmla="*/ 2 w 300"/>
                <a:gd name="T5" fmla="*/ 0 h 78"/>
                <a:gd name="T6" fmla="*/ 4 w 300"/>
                <a:gd name="T7" fmla="*/ 0 h 78"/>
                <a:gd name="T8" fmla="*/ 5 w 300"/>
                <a:gd name="T9" fmla="*/ 0 h 78"/>
                <a:gd name="T10" fmla="*/ 5 w 300"/>
                <a:gd name="T11" fmla="*/ 1 h 78"/>
                <a:gd name="T12" fmla="*/ 3 w 300"/>
                <a:gd name="T13" fmla="*/ 1 h 78"/>
                <a:gd name="T14" fmla="*/ 2 w 300"/>
                <a:gd name="T15" fmla="*/ 0 h 78"/>
                <a:gd name="T16" fmla="*/ 1 w 300"/>
                <a:gd name="T17" fmla="*/ 0 h 78"/>
                <a:gd name="T18" fmla="*/ 0 w 300"/>
                <a:gd name="T19" fmla="*/ 0 h 78"/>
                <a:gd name="T20" fmla="*/ 0 w 300"/>
                <a:gd name="T21" fmla="*/ 0 h 78"/>
                <a:gd name="T22" fmla="*/ 0 w 300"/>
                <a:gd name="T23" fmla="*/ 0 h 7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0"/>
                <a:gd name="T37" fmla="*/ 0 h 78"/>
                <a:gd name="T38" fmla="*/ 300 w 300"/>
                <a:gd name="T39" fmla="*/ 78 h 7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0" h="78">
                  <a:moveTo>
                    <a:pt x="0" y="2"/>
                  </a:moveTo>
                  <a:lnTo>
                    <a:pt x="82" y="0"/>
                  </a:lnTo>
                  <a:lnTo>
                    <a:pt x="141" y="0"/>
                  </a:lnTo>
                  <a:lnTo>
                    <a:pt x="246" y="16"/>
                  </a:lnTo>
                  <a:lnTo>
                    <a:pt x="300" y="30"/>
                  </a:lnTo>
                  <a:lnTo>
                    <a:pt x="300" y="78"/>
                  </a:lnTo>
                  <a:lnTo>
                    <a:pt x="220" y="47"/>
                  </a:lnTo>
                  <a:lnTo>
                    <a:pt x="126" y="33"/>
                  </a:lnTo>
                  <a:lnTo>
                    <a:pt x="68" y="33"/>
                  </a:lnTo>
                  <a:lnTo>
                    <a:pt x="6" y="3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4" name="Freeform 402"/>
            <p:cNvSpPr>
              <a:spLocks/>
            </p:cNvSpPr>
            <p:nvPr/>
          </p:nvSpPr>
          <p:spPr bwMode="auto">
            <a:xfrm>
              <a:off x="2927" y="807"/>
              <a:ext cx="95" cy="547"/>
            </a:xfrm>
            <a:custGeom>
              <a:avLst/>
              <a:gdLst>
                <a:gd name="T0" fmla="*/ 0 w 380"/>
                <a:gd name="T1" fmla="*/ 1 h 2185"/>
                <a:gd name="T2" fmla="*/ 1 w 380"/>
                <a:gd name="T3" fmla="*/ 0 h 2185"/>
                <a:gd name="T4" fmla="*/ 2 w 380"/>
                <a:gd name="T5" fmla="*/ 0 h 2185"/>
                <a:gd name="T6" fmla="*/ 5 w 380"/>
                <a:gd name="T7" fmla="*/ 0 h 2185"/>
                <a:gd name="T8" fmla="*/ 6 w 380"/>
                <a:gd name="T9" fmla="*/ 1 h 2185"/>
                <a:gd name="T10" fmla="*/ 6 w 380"/>
                <a:gd name="T11" fmla="*/ 34 h 2185"/>
                <a:gd name="T12" fmla="*/ 5 w 380"/>
                <a:gd name="T13" fmla="*/ 34 h 2185"/>
                <a:gd name="T14" fmla="*/ 5 w 380"/>
                <a:gd name="T15" fmla="*/ 33 h 2185"/>
                <a:gd name="T16" fmla="*/ 5 w 380"/>
                <a:gd name="T17" fmla="*/ 2 h 2185"/>
                <a:gd name="T18" fmla="*/ 5 w 380"/>
                <a:gd name="T19" fmla="*/ 2 h 2185"/>
                <a:gd name="T20" fmla="*/ 5 w 380"/>
                <a:gd name="T21" fmla="*/ 1 h 2185"/>
                <a:gd name="T22" fmla="*/ 4 w 380"/>
                <a:gd name="T23" fmla="*/ 1 h 2185"/>
                <a:gd name="T24" fmla="*/ 1 w 380"/>
                <a:gd name="T25" fmla="*/ 1 h 2185"/>
                <a:gd name="T26" fmla="*/ 1 w 380"/>
                <a:gd name="T27" fmla="*/ 1 h 2185"/>
                <a:gd name="T28" fmla="*/ 1 w 380"/>
                <a:gd name="T29" fmla="*/ 3 h 2185"/>
                <a:gd name="T30" fmla="*/ 1 w 380"/>
                <a:gd name="T31" fmla="*/ 32 h 2185"/>
                <a:gd name="T32" fmla="*/ 0 w 380"/>
                <a:gd name="T33" fmla="*/ 32 h 2185"/>
                <a:gd name="T34" fmla="*/ 0 w 380"/>
                <a:gd name="T35" fmla="*/ 2 h 2185"/>
                <a:gd name="T36" fmla="*/ 0 w 380"/>
                <a:gd name="T37" fmla="*/ 1 h 2185"/>
                <a:gd name="T38" fmla="*/ 0 w 380"/>
                <a:gd name="T39" fmla="*/ 1 h 218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0"/>
                <a:gd name="T61" fmla="*/ 0 h 2185"/>
                <a:gd name="T62" fmla="*/ 380 w 380"/>
                <a:gd name="T63" fmla="*/ 2185 h 218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0" h="2185">
                  <a:moveTo>
                    <a:pt x="23" y="35"/>
                  </a:moveTo>
                  <a:lnTo>
                    <a:pt x="61" y="6"/>
                  </a:lnTo>
                  <a:lnTo>
                    <a:pt x="128" y="0"/>
                  </a:lnTo>
                  <a:lnTo>
                    <a:pt x="316" y="20"/>
                  </a:lnTo>
                  <a:lnTo>
                    <a:pt x="380" y="68"/>
                  </a:lnTo>
                  <a:lnTo>
                    <a:pt x="345" y="2185"/>
                  </a:lnTo>
                  <a:lnTo>
                    <a:pt x="320" y="2184"/>
                  </a:lnTo>
                  <a:lnTo>
                    <a:pt x="305" y="2131"/>
                  </a:lnTo>
                  <a:lnTo>
                    <a:pt x="340" y="134"/>
                  </a:lnTo>
                  <a:lnTo>
                    <a:pt x="334" y="103"/>
                  </a:lnTo>
                  <a:lnTo>
                    <a:pt x="311" y="85"/>
                  </a:lnTo>
                  <a:lnTo>
                    <a:pt x="259" y="67"/>
                  </a:lnTo>
                  <a:lnTo>
                    <a:pt x="94" y="50"/>
                  </a:lnTo>
                  <a:lnTo>
                    <a:pt x="63" y="82"/>
                  </a:lnTo>
                  <a:lnTo>
                    <a:pt x="50" y="173"/>
                  </a:lnTo>
                  <a:lnTo>
                    <a:pt x="44" y="2015"/>
                  </a:lnTo>
                  <a:lnTo>
                    <a:pt x="0" y="2043"/>
                  </a:lnTo>
                  <a:lnTo>
                    <a:pt x="4" y="103"/>
                  </a:lnTo>
                  <a:lnTo>
                    <a:pt x="23" y="35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" name="Freeform 403"/>
            <p:cNvSpPr>
              <a:spLocks/>
            </p:cNvSpPr>
            <p:nvPr/>
          </p:nvSpPr>
          <p:spPr bwMode="auto">
            <a:xfrm>
              <a:off x="2949" y="810"/>
              <a:ext cx="78" cy="568"/>
            </a:xfrm>
            <a:custGeom>
              <a:avLst/>
              <a:gdLst>
                <a:gd name="T0" fmla="*/ 2 w 315"/>
                <a:gd name="T1" fmla="*/ 0 h 2272"/>
                <a:gd name="T2" fmla="*/ 3 w 315"/>
                <a:gd name="T3" fmla="*/ 0 h 2272"/>
                <a:gd name="T4" fmla="*/ 4 w 315"/>
                <a:gd name="T5" fmla="*/ 1 h 2272"/>
                <a:gd name="T6" fmla="*/ 4 w 315"/>
                <a:gd name="T7" fmla="*/ 1 h 2272"/>
                <a:gd name="T8" fmla="*/ 5 w 315"/>
                <a:gd name="T9" fmla="*/ 1 h 2272"/>
                <a:gd name="T10" fmla="*/ 5 w 315"/>
                <a:gd name="T11" fmla="*/ 2 h 2272"/>
                <a:gd name="T12" fmla="*/ 4 w 315"/>
                <a:gd name="T13" fmla="*/ 34 h 2272"/>
                <a:gd name="T14" fmla="*/ 0 w 315"/>
                <a:gd name="T15" fmla="*/ 36 h 2272"/>
                <a:gd name="T16" fmla="*/ 0 w 315"/>
                <a:gd name="T17" fmla="*/ 35 h 2272"/>
                <a:gd name="T18" fmla="*/ 4 w 315"/>
                <a:gd name="T19" fmla="*/ 34 h 2272"/>
                <a:gd name="T20" fmla="*/ 4 w 315"/>
                <a:gd name="T21" fmla="*/ 2 h 2272"/>
                <a:gd name="T22" fmla="*/ 4 w 315"/>
                <a:gd name="T23" fmla="*/ 1 h 2272"/>
                <a:gd name="T24" fmla="*/ 4 w 315"/>
                <a:gd name="T25" fmla="*/ 1 h 2272"/>
                <a:gd name="T26" fmla="*/ 3 w 315"/>
                <a:gd name="T27" fmla="*/ 0 h 2272"/>
                <a:gd name="T28" fmla="*/ 2 w 315"/>
                <a:gd name="T29" fmla="*/ 0 h 2272"/>
                <a:gd name="T30" fmla="*/ 2 w 315"/>
                <a:gd name="T31" fmla="*/ 0 h 22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5"/>
                <a:gd name="T49" fmla="*/ 0 h 2272"/>
                <a:gd name="T50" fmla="*/ 315 w 315"/>
                <a:gd name="T51" fmla="*/ 2272 h 227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5" h="2272">
                  <a:moveTo>
                    <a:pt x="158" y="0"/>
                  </a:moveTo>
                  <a:lnTo>
                    <a:pt x="226" y="4"/>
                  </a:lnTo>
                  <a:lnTo>
                    <a:pt x="269" y="27"/>
                  </a:lnTo>
                  <a:lnTo>
                    <a:pt x="300" y="59"/>
                  </a:lnTo>
                  <a:lnTo>
                    <a:pt x="315" y="102"/>
                  </a:lnTo>
                  <a:lnTo>
                    <a:pt x="315" y="160"/>
                  </a:lnTo>
                  <a:lnTo>
                    <a:pt x="269" y="2183"/>
                  </a:lnTo>
                  <a:lnTo>
                    <a:pt x="0" y="2272"/>
                  </a:lnTo>
                  <a:lnTo>
                    <a:pt x="0" y="2259"/>
                  </a:lnTo>
                  <a:lnTo>
                    <a:pt x="247" y="2170"/>
                  </a:lnTo>
                  <a:lnTo>
                    <a:pt x="290" y="128"/>
                  </a:lnTo>
                  <a:lnTo>
                    <a:pt x="283" y="73"/>
                  </a:lnTo>
                  <a:lnTo>
                    <a:pt x="253" y="38"/>
                  </a:lnTo>
                  <a:lnTo>
                    <a:pt x="225" y="1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6" name="Freeform 404"/>
            <p:cNvSpPr>
              <a:spLocks/>
            </p:cNvSpPr>
            <p:nvPr/>
          </p:nvSpPr>
          <p:spPr bwMode="auto">
            <a:xfrm>
              <a:off x="2936" y="819"/>
              <a:ext cx="75" cy="387"/>
            </a:xfrm>
            <a:custGeom>
              <a:avLst/>
              <a:gdLst>
                <a:gd name="T0" fmla="*/ 5 w 299"/>
                <a:gd name="T1" fmla="*/ 1 h 1548"/>
                <a:gd name="T2" fmla="*/ 5 w 299"/>
                <a:gd name="T3" fmla="*/ 1 h 1548"/>
                <a:gd name="T4" fmla="*/ 4 w 299"/>
                <a:gd name="T5" fmla="*/ 0 h 1548"/>
                <a:gd name="T6" fmla="*/ 1 w 299"/>
                <a:gd name="T7" fmla="*/ 0 h 1548"/>
                <a:gd name="T8" fmla="*/ 1 w 299"/>
                <a:gd name="T9" fmla="*/ 0 h 1548"/>
                <a:gd name="T10" fmla="*/ 0 w 299"/>
                <a:gd name="T11" fmla="*/ 1 h 1548"/>
                <a:gd name="T12" fmla="*/ 0 w 299"/>
                <a:gd name="T13" fmla="*/ 2 h 1548"/>
                <a:gd name="T14" fmla="*/ 0 w 299"/>
                <a:gd name="T15" fmla="*/ 24 h 1548"/>
                <a:gd name="T16" fmla="*/ 0 w 299"/>
                <a:gd name="T17" fmla="*/ 24 h 1548"/>
                <a:gd name="T18" fmla="*/ 1 w 299"/>
                <a:gd name="T19" fmla="*/ 2 h 1548"/>
                <a:gd name="T20" fmla="*/ 1 w 299"/>
                <a:gd name="T21" fmla="*/ 1 h 1548"/>
                <a:gd name="T22" fmla="*/ 1 w 299"/>
                <a:gd name="T23" fmla="*/ 1 h 1548"/>
                <a:gd name="T24" fmla="*/ 1 w 299"/>
                <a:gd name="T25" fmla="*/ 0 h 1548"/>
                <a:gd name="T26" fmla="*/ 4 w 299"/>
                <a:gd name="T27" fmla="*/ 1 h 1548"/>
                <a:gd name="T28" fmla="*/ 5 w 299"/>
                <a:gd name="T29" fmla="*/ 1 h 1548"/>
                <a:gd name="T30" fmla="*/ 5 w 299"/>
                <a:gd name="T31" fmla="*/ 1 h 15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9"/>
                <a:gd name="T49" fmla="*/ 0 h 1548"/>
                <a:gd name="T50" fmla="*/ 299 w 299"/>
                <a:gd name="T51" fmla="*/ 1548 h 15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9" h="1548">
                  <a:moveTo>
                    <a:pt x="299" y="64"/>
                  </a:moveTo>
                  <a:lnTo>
                    <a:pt x="283" y="36"/>
                  </a:lnTo>
                  <a:lnTo>
                    <a:pt x="246" y="17"/>
                  </a:lnTo>
                  <a:lnTo>
                    <a:pt x="56" y="0"/>
                  </a:lnTo>
                  <a:lnTo>
                    <a:pt x="30" y="18"/>
                  </a:lnTo>
                  <a:lnTo>
                    <a:pt x="14" y="44"/>
                  </a:lnTo>
                  <a:lnTo>
                    <a:pt x="4" y="103"/>
                  </a:lnTo>
                  <a:lnTo>
                    <a:pt x="0" y="1544"/>
                  </a:lnTo>
                  <a:lnTo>
                    <a:pt x="15" y="1548"/>
                  </a:lnTo>
                  <a:lnTo>
                    <a:pt x="27" y="89"/>
                  </a:lnTo>
                  <a:lnTo>
                    <a:pt x="34" y="51"/>
                  </a:lnTo>
                  <a:lnTo>
                    <a:pt x="49" y="23"/>
                  </a:lnTo>
                  <a:lnTo>
                    <a:pt x="79" y="18"/>
                  </a:lnTo>
                  <a:lnTo>
                    <a:pt x="245" y="34"/>
                  </a:lnTo>
                  <a:lnTo>
                    <a:pt x="299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7" name="Freeform 405"/>
            <p:cNvSpPr>
              <a:spLocks/>
            </p:cNvSpPr>
            <p:nvPr/>
          </p:nvSpPr>
          <p:spPr bwMode="auto">
            <a:xfrm>
              <a:off x="2870" y="1313"/>
              <a:ext cx="79" cy="65"/>
            </a:xfrm>
            <a:custGeom>
              <a:avLst/>
              <a:gdLst>
                <a:gd name="T0" fmla="*/ 4 w 315"/>
                <a:gd name="T1" fmla="*/ 0 h 261"/>
                <a:gd name="T2" fmla="*/ 0 w 315"/>
                <a:gd name="T3" fmla="*/ 1 h 261"/>
                <a:gd name="T4" fmla="*/ 0 w 315"/>
                <a:gd name="T5" fmla="*/ 1 h 261"/>
                <a:gd name="T6" fmla="*/ 5 w 315"/>
                <a:gd name="T7" fmla="*/ 4 h 261"/>
                <a:gd name="T8" fmla="*/ 5 w 315"/>
                <a:gd name="T9" fmla="*/ 4 h 261"/>
                <a:gd name="T10" fmla="*/ 0 w 315"/>
                <a:gd name="T11" fmla="*/ 1 h 261"/>
                <a:gd name="T12" fmla="*/ 4 w 315"/>
                <a:gd name="T13" fmla="*/ 0 h 261"/>
                <a:gd name="T14" fmla="*/ 4 w 315"/>
                <a:gd name="T15" fmla="*/ 0 h 2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5"/>
                <a:gd name="T25" fmla="*/ 0 h 261"/>
                <a:gd name="T26" fmla="*/ 315 w 315"/>
                <a:gd name="T27" fmla="*/ 261 h 26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5" h="261">
                  <a:moveTo>
                    <a:pt x="227" y="0"/>
                  </a:moveTo>
                  <a:lnTo>
                    <a:pt x="0" y="66"/>
                  </a:lnTo>
                  <a:lnTo>
                    <a:pt x="6" y="85"/>
                  </a:lnTo>
                  <a:lnTo>
                    <a:pt x="315" y="261"/>
                  </a:lnTo>
                  <a:lnTo>
                    <a:pt x="315" y="247"/>
                  </a:lnTo>
                  <a:lnTo>
                    <a:pt x="21" y="76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" name="Freeform 406"/>
            <p:cNvSpPr>
              <a:spLocks/>
            </p:cNvSpPr>
            <p:nvPr/>
          </p:nvSpPr>
          <p:spPr bwMode="auto">
            <a:xfrm>
              <a:off x="2934" y="1216"/>
              <a:ext cx="31" cy="98"/>
            </a:xfrm>
            <a:custGeom>
              <a:avLst/>
              <a:gdLst>
                <a:gd name="T0" fmla="*/ 1 w 124"/>
                <a:gd name="T1" fmla="*/ 1 h 393"/>
                <a:gd name="T2" fmla="*/ 1 w 124"/>
                <a:gd name="T3" fmla="*/ 1 h 393"/>
                <a:gd name="T4" fmla="*/ 1 w 124"/>
                <a:gd name="T5" fmla="*/ 0 h 393"/>
                <a:gd name="T6" fmla="*/ 0 w 124"/>
                <a:gd name="T7" fmla="*/ 0 h 393"/>
                <a:gd name="T8" fmla="*/ 0 w 124"/>
                <a:gd name="T9" fmla="*/ 6 h 393"/>
                <a:gd name="T10" fmla="*/ 0 w 124"/>
                <a:gd name="T11" fmla="*/ 6 h 393"/>
                <a:gd name="T12" fmla="*/ 0 w 124"/>
                <a:gd name="T13" fmla="*/ 5 h 393"/>
                <a:gd name="T14" fmla="*/ 1 w 124"/>
                <a:gd name="T15" fmla="*/ 4 h 393"/>
                <a:gd name="T16" fmla="*/ 1 w 124"/>
                <a:gd name="T17" fmla="*/ 3 h 393"/>
                <a:gd name="T18" fmla="*/ 1 w 124"/>
                <a:gd name="T19" fmla="*/ 2 h 393"/>
                <a:gd name="T20" fmla="*/ 1 w 124"/>
                <a:gd name="T21" fmla="*/ 2 h 393"/>
                <a:gd name="T22" fmla="*/ 1 w 124"/>
                <a:gd name="T23" fmla="*/ 1 h 393"/>
                <a:gd name="T24" fmla="*/ 2 w 124"/>
                <a:gd name="T25" fmla="*/ 2 h 393"/>
                <a:gd name="T26" fmla="*/ 1 w 124"/>
                <a:gd name="T27" fmla="*/ 0 h 393"/>
                <a:gd name="T28" fmla="*/ 1 w 124"/>
                <a:gd name="T29" fmla="*/ 1 h 393"/>
                <a:gd name="T30" fmla="*/ 1 w 124"/>
                <a:gd name="T31" fmla="*/ 1 h 39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4"/>
                <a:gd name="T49" fmla="*/ 0 h 393"/>
                <a:gd name="T50" fmla="*/ 124 w 124"/>
                <a:gd name="T51" fmla="*/ 393 h 39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4" h="393">
                  <a:moveTo>
                    <a:pt x="57" y="45"/>
                  </a:moveTo>
                  <a:lnTo>
                    <a:pt x="29" y="81"/>
                  </a:lnTo>
                  <a:lnTo>
                    <a:pt x="30" y="2"/>
                  </a:lnTo>
                  <a:lnTo>
                    <a:pt x="14" y="0"/>
                  </a:lnTo>
                  <a:lnTo>
                    <a:pt x="0" y="393"/>
                  </a:lnTo>
                  <a:lnTo>
                    <a:pt x="16" y="393"/>
                  </a:lnTo>
                  <a:lnTo>
                    <a:pt x="18" y="314"/>
                  </a:lnTo>
                  <a:lnTo>
                    <a:pt x="66" y="238"/>
                  </a:lnTo>
                  <a:lnTo>
                    <a:pt x="47" y="212"/>
                  </a:lnTo>
                  <a:lnTo>
                    <a:pt x="44" y="164"/>
                  </a:lnTo>
                  <a:lnTo>
                    <a:pt x="59" y="125"/>
                  </a:lnTo>
                  <a:lnTo>
                    <a:pt x="77" y="97"/>
                  </a:lnTo>
                  <a:lnTo>
                    <a:pt x="124" y="151"/>
                  </a:lnTo>
                  <a:lnTo>
                    <a:pt x="57" y="4"/>
                  </a:lnTo>
                  <a:lnTo>
                    <a:pt x="57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" name="Freeform 407"/>
            <p:cNvSpPr>
              <a:spLocks/>
            </p:cNvSpPr>
            <p:nvPr/>
          </p:nvSpPr>
          <p:spPr bwMode="auto">
            <a:xfrm>
              <a:off x="2953" y="1219"/>
              <a:ext cx="25" cy="34"/>
            </a:xfrm>
            <a:custGeom>
              <a:avLst/>
              <a:gdLst>
                <a:gd name="T0" fmla="*/ 0 w 100"/>
                <a:gd name="T1" fmla="*/ 0 h 138"/>
                <a:gd name="T2" fmla="*/ 1 w 100"/>
                <a:gd name="T3" fmla="*/ 0 h 138"/>
                <a:gd name="T4" fmla="*/ 2 w 100"/>
                <a:gd name="T5" fmla="*/ 0 h 138"/>
                <a:gd name="T6" fmla="*/ 2 w 100"/>
                <a:gd name="T7" fmla="*/ 2 h 138"/>
                <a:gd name="T8" fmla="*/ 2 w 100"/>
                <a:gd name="T9" fmla="*/ 1 h 138"/>
                <a:gd name="T10" fmla="*/ 1 w 100"/>
                <a:gd name="T11" fmla="*/ 1 h 138"/>
                <a:gd name="T12" fmla="*/ 1 w 100"/>
                <a:gd name="T13" fmla="*/ 1 h 138"/>
                <a:gd name="T14" fmla="*/ 1 w 100"/>
                <a:gd name="T15" fmla="*/ 2 h 138"/>
                <a:gd name="T16" fmla="*/ 0 w 100"/>
                <a:gd name="T17" fmla="*/ 0 h 138"/>
                <a:gd name="T18" fmla="*/ 0 w 100"/>
                <a:gd name="T19" fmla="*/ 0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0"/>
                <a:gd name="T31" fmla="*/ 0 h 138"/>
                <a:gd name="T32" fmla="*/ 100 w 100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0" h="138">
                  <a:moveTo>
                    <a:pt x="0" y="0"/>
                  </a:moveTo>
                  <a:lnTo>
                    <a:pt x="50" y="12"/>
                  </a:lnTo>
                  <a:lnTo>
                    <a:pt x="100" y="29"/>
                  </a:lnTo>
                  <a:lnTo>
                    <a:pt x="97" y="138"/>
                  </a:lnTo>
                  <a:lnTo>
                    <a:pt x="86" y="91"/>
                  </a:lnTo>
                  <a:lnTo>
                    <a:pt x="69" y="78"/>
                  </a:lnTo>
                  <a:lnTo>
                    <a:pt x="50" y="73"/>
                  </a:lnTo>
                  <a:lnTo>
                    <a:pt x="65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" name="Freeform 408"/>
            <p:cNvSpPr>
              <a:spLocks/>
            </p:cNvSpPr>
            <p:nvPr/>
          </p:nvSpPr>
          <p:spPr bwMode="auto">
            <a:xfrm>
              <a:off x="2941" y="1264"/>
              <a:ext cx="35" cy="41"/>
            </a:xfrm>
            <a:custGeom>
              <a:avLst/>
              <a:gdLst>
                <a:gd name="T0" fmla="*/ 1 w 140"/>
                <a:gd name="T1" fmla="*/ 1 h 164"/>
                <a:gd name="T2" fmla="*/ 0 w 140"/>
                <a:gd name="T3" fmla="*/ 3 h 164"/>
                <a:gd name="T4" fmla="*/ 1 w 140"/>
                <a:gd name="T5" fmla="*/ 3 h 164"/>
                <a:gd name="T6" fmla="*/ 1 w 140"/>
                <a:gd name="T7" fmla="*/ 3 h 164"/>
                <a:gd name="T8" fmla="*/ 2 w 140"/>
                <a:gd name="T9" fmla="*/ 2 h 164"/>
                <a:gd name="T10" fmla="*/ 2 w 140"/>
                <a:gd name="T11" fmla="*/ 0 h 164"/>
                <a:gd name="T12" fmla="*/ 2 w 140"/>
                <a:gd name="T13" fmla="*/ 1 h 164"/>
                <a:gd name="T14" fmla="*/ 1 w 140"/>
                <a:gd name="T15" fmla="*/ 1 h 164"/>
                <a:gd name="T16" fmla="*/ 1 w 140"/>
                <a:gd name="T17" fmla="*/ 1 h 164"/>
                <a:gd name="T18" fmla="*/ 1 w 140"/>
                <a:gd name="T19" fmla="*/ 1 h 1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64"/>
                <a:gd name="T32" fmla="*/ 140 w 140"/>
                <a:gd name="T33" fmla="*/ 164 h 1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64">
                  <a:moveTo>
                    <a:pt x="62" y="60"/>
                  </a:moveTo>
                  <a:lnTo>
                    <a:pt x="0" y="153"/>
                  </a:lnTo>
                  <a:lnTo>
                    <a:pt x="43" y="164"/>
                  </a:lnTo>
                  <a:lnTo>
                    <a:pt x="92" y="157"/>
                  </a:lnTo>
                  <a:lnTo>
                    <a:pt x="134" y="123"/>
                  </a:lnTo>
                  <a:lnTo>
                    <a:pt x="140" y="0"/>
                  </a:lnTo>
                  <a:lnTo>
                    <a:pt x="124" y="35"/>
                  </a:lnTo>
                  <a:lnTo>
                    <a:pt x="95" y="59"/>
                  </a:lnTo>
                  <a:lnTo>
                    <a:pt x="62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" name="Freeform 409"/>
            <p:cNvSpPr>
              <a:spLocks/>
            </p:cNvSpPr>
            <p:nvPr/>
          </p:nvSpPr>
          <p:spPr bwMode="auto">
            <a:xfrm>
              <a:off x="2952" y="1249"/>
              <a:ext cx="13" cy="17"/>
            </a:xfrm>
            <a:custGeom>
              <a:avLst/>
              <a:gdLst>
                <a:gd name="T0" fmla="*/ 0 w 53"/>
                <a:gd name="T1" fmla="*/ 0 h 68"/>
                <a:gd name="T2" fmla="*/ 0 w 53"/>
                <a:gd name="T3" fmla="*/ 0 h 68"/>
                <a:gd name="T4" fmla="*/ 0 w 53"/>
                <a:gd name="T5" fmla="*/ 1 h 68"/>
                <a:gd name="T6" fmla="*/ 0 w 53"/>
                <a:gd name="T7" fmla="*/ 1 h 68"/>
                <a:gd name="T8" fmla="*/ 1 w 53"/>
                <a:gd name="T9" fmla="*/ 1 h 68"/>
                <a:gd name="T10" fmla="*/ 1 w 53"/>
                <a:gd name="T11" fmla="*/ 0 h 68"/>
                <a:gd name="T12" fmla="*/ 0 w 53"/>
                <a:gd name="T13" fmla="*/ 0 h 68"/>
                <a:gd name="T14" fmla="*/ 0 w 53"/>
                <a:gd name="T15" fmla="*/ 0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"/>
                <a:gd name="T25" fmla="*/ 0 h 68"/>
                <a:gd name="T26" fmla="*/ 53 w 53"/>
                <a:gd name="T27" fmla="*/ 68 h 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" h="68">
                  <a:moveTo>
                    <a:pt x="18" y="0"/>
                  </a:moveTo>
                  <a:lnTo>
                    <a:pt x="0" y="23"/>
                  </a:lnTo>
                  <a:lnTo>
                    <a:pt x="4" y="55"/>
                  </a:lnTo>
                  <a:lnTo>
                    <a:pt x="19" y="68"/>
                  </a:lnTo>
                  <a:lnTo>
                    <a:pt x="53" y="33"/>
                  </a:lnTo>
                  <a:lnTo>
                    <a:pt x="47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" name="Freeform 410"/>
            <p:cNvSpPr>
              <a:spLocks/>
            </p:cNvSpPr>
            <p:nvPr/>
          </p:nvSpPr>
          <p:spPr bwMode="auto">
            <a:xfrm>
              <a:off x="2913" y="1221"/>
              <a:ext cx="15" cy="72"/>
            </a:xfrm>
            <a:custGeom>
              <a:avLst/>
              <a:gdLst>
                <a:gd name="T0" fmla="*/ 1 w 58"/>
                <a:gd name="T1" fmla="*/ 0 h 290"/>
                <a:gd name="T2" fmla="*/ 0 w 58"/>
                <a:gd name="T3" fmla="*/ 1 h 290"/>
                <a:gd name="T4" fmla="*/ 0 w 58"/>
                <a:gd name="T5" fmla="*/ 2 h 290"/>
                <a:gd name="T6" fmla="*/ 0 w 58"/>
                <a:gd name="T7" fmla="*/ 3 h 290"/>
                <a:gd name="T8" fmla="*/ 0 w 58"/>
                <a:gd name="T9" fmla="*/ 4 h 290"/>
                <a:gd name="T10" fmla="*/ 1 w 58"/>
                <a:gd name="T11" fmla="*/ 4 h 290"/>
                <a:gd name="T12" fmla="*/ 1 w 58"/>
                <a:gd name="T13" fmla="*/ 1 h 290"/>
                <a:gd name="T14" fmla="*/ 1 w 58"/>
                <a:gd name="T15" fmla="*/ 2 h 290"/>
                <a:gd name="T16" fmla="*/ 1 w 58"/>
                <a:gd name="T17" fmla="*/ 2 h 290"/>
                <a:gd name="T18" fmla="*/ 0 w 58"/>
                <a:gd name="T19" fmla="*/ 2 h 290"/>
                <a:gd name="T20" fmla="*/ 0 w 58"/>
                <a:gd name="T21" fmla="*/ 1 h 290"/>
                <a:gd name="T22" fmla="*/ 1 w 58"/>
                <a:gd name="T23" fmla="*/ 0 h 290"/>
                <a:gd name="T24" fmla="*/ 1 w 58"/>
                <a:gd name="T25" fmla="*/ 0 h 290"/>
                <a:gd name="T26" fmla="*/ 1 w 58"/>
                <a:gd name="T27" fmla="*/ 0 h 290"/>
                <a:gd name="T28" fmla="*/ 1 w 58"/>
                <a:gd name="T29" fmla="*/ 0 h 2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8"/>
                <a:gd name="T46" fmla="*/ 0 h 290"/>
                <a:gd name="T47" fmla="*/ 58 w 58"/>
                <a:gd name="T48" fmla="*/ 290 h 2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8" h="290">
                  <a:moveTo>
                    <a:pt x="45" y="1"/>
                  </a:moveTo>
                  <a:lnTo>
                    <a:pt x="12" y="65"/>
                  </a:lnTo>
                  <a:lnTo>
                    <a:pt x="0" y="127"/>
                  </a:lnTo>
                  <a:lnTo>
                    <a:pt x="2" y="191"/>
                  </a:lnTo>
                  <a:lnTo>
                    <a:pt x="19" y="239"/>
                  </a:lnTo>
                  <a:lnTo>
                    <a:pt x="54" y="290"/>
                  </a:lnTo>
                  <a:lnTo>
                    <a:pt x="56" y="103"/>
                  </a:lnTo>
                  <a:lnTo>
                    <a:pt x="35" y="161"/>
                  </a:lnTo>
                  <a:lnTo>
                    <a:pt x="35" y="107"/>
                  </a:lnTo>
                  <a:lnTo>
                    <a:pt x="21" y="149"/>
                  </a:lnTo>
                  <a:lnTo>
                    <a:pt x="21" y="87"/>
                  </a:lnTo>
                  <a:lnTo>
                    <a:pt x="34" y="42"/>
                  </a:lnTo>
                  <a:lnTo>
                    <a:pt x="58" y="0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" name="Freeform 411"/>
            <p:cNvSpPr>
              <a:spLocks/>
            </p:cNvSpPr>
            <p:nvPr/>
          </p:nvSpPr>
          <p:spPr bwMode="auto">
            <a:xfrm>
              <a:off x="2982" y="1230"/>
              <a:ext cx="13" cy="70"/>
            </a:xfrm>
            <a:custGeom>
              <a:avLst/>
              <a:gdLst>
                <a:gd name="T0" fmla="*/ 0 w 55"/>
                <a:gd name="T1" fmla="*/ 0 h 279"/>
                <a:gd name="T2" fmla="*/ 0 w 55"/>
                <a:gd name="T3" fmla="*/ 5 h 279"/>
                <a:gd name="T4" fmla="*/ 0 w 55"/>
                <a:gd name="T5" fmla="*/ 4 h 279"/>
                <a:gd name="T6" fmla="*/ 0 w 55"/>
                <a:gd name="T7" fmla="*/ 4 h 279"/>
                <a:gd name="T8" fmla="*/ 0 w 55"/>
                <a:gd name="T9" fmla="*/ 3 h 279"/>
                <a:gd name="T10" fmla="*/ 0 w 55"/>
                <a:gd name="T11" fmla="*/ 3 h 279"/>
                <a:gd name="T12" fmla="*/ 0 w 55"/>
                <a:gd name="T13" fmla="*/ 2 h 279"/>
                <a:gd name="T14" fmla="*/ 1 w 55"/>
                <a:gd name="T15" fmla="*/ 2 h 279"/>
                <a:gd name="T16" fmla="*/ 1 w 55"/>
                <a:gd name="T17" fmla="*/ 2 h 279"/>
                <a:gd name="T18" fmla="*/ 1 w 55"/>
                <a:gd name="T19" fmla="*/ 1 h 279"/>
                <a:gd name="T20" fmla="*/ 1 w 55"/>
                <a:gd name="T21" fmla="*/ 0 h 279"/>
                <a:gd name="T22" fmla="*/ 0 w 55"/>
                <a:gd name="T23" fmla="*/ 0 h 279"/>
                <a:gd name="T24" fmla="*/ 0 w 55"/>
                <a:gd name="T25" fmla="*/ 0 h 2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5"/>
                <a:gd name="T40" fmla="*/ 0 h 279"/>
                <a:gd name="T41" fmla="*/ 55 w 55"/>
                <a:gd name="T42" fmla="*/ 279 h 2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5" h="279">
                  <a:moveTo>
                    <a:pt x="16" y="0"/>
                  </a:moveTo>
                  <a:lnTo>
                    <a:pt x="0" y="279"/>
                  </a:lnTo>
                  <a:lnTo>
                    <a:pt x="22" y="257"/>
                  </a:lnTo>
                  <a:lnTo>
                    <a:pt x="21" y="219"/>
                  </a:lnTo>
                  <a:lnTo>
                    <a:pt x="36" y="177"/>
                  </a:lnTo>
                  <a:lnTo>
                    <a:pt x="21" y="155"/>
                  </a:lnTo>
                  <a:lnTo>
                    <a:pt x="22" y="135"/>
                  </a:lnTo>
                  <a:lnTo>
                    <a:pt x="46" y="142"/>
                  </a:lnTo>
                  <a:lnTo>
                    <a:pt x="55" y="93"/>
                  </a:lnTo>
                  <a:lnTo>
                    <a:pt x="54" y="54"/>
                  </a:lnTo>
                  <a:lnTo>
                    <a:pt x="48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" name="Freeform 412"/>
            <p:cNvSpPr>
              <a:spLocks/>
            </p:cNvSpPr>
            <p:nvPr/>
          </p:nvSpPr>
          <p:spPr bwMode="auto">
            <a:xfrm>
              <a:off x="2937" y="1176"/>
              <a:ext cx="42" cy="40"/>
            </a:xfrm>
            <a:custGeom>
              <a:avLst/>
              <a:gdLst>
                <a:gd name="T0" fmla="*/ 0 w 167"/>
                <a:gd name="T1" fmla="*/ 2 h 163"/>
                <a:gd name="T2" fmla="*/ 3 w 167"/>
                <a:gd name="T3" fmla="*/ 2 h 163"/>
                <a:gd name="T4" fmla="*/ 3 w 167"/>
                <a:gd name="T5" fmla="*/ 2 h 163"/>
                <a:gd name="T6" fmla="*/ 2 w 167"/>
                <a:gd name="T7" fmla="*/ 2 h 163"/>
                <a:gd name="T8" fmla="*/ 1 w 167"/>
                <a:gd name="T9" fmla="*/ 2 h 163"/>
                <a:gd name="T10" fmla="*/ 1 w 167"/>
                <a:gd name="T11" fmla="*/ 2 h 163"/>
                <a:gd name="T12" fmla="*/ 0 w 167"/>
                <a:gd name="T13" fmla="*/ 0 h 163"/>
                <a:gd name="T14" fmla="*/ 0 w 167"/>
                <a:gd name="T15" fmla="*/ 1 h 163"/>
                <a:gd name="T16" fmla="*/ 1 w 167"/>
                <a:gd name="T17" fmla="*/ 2 h 163"/>
                <a:gd name="T18" fmla="*/ 0 w 167"/>
                <a:gd name="T19" fmla="*/ 2 h 163"/>
                <a:gd name="T20" fmla="*/ 0 w 167"/>
                <a:gd name="T21" fmla="*/ 2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3"/>
                <a:gd name="T35" fmla="*/ 167 w 167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3">
                  <a:moveTo>
                    <a:pt x="3" y="120"/>
                  </a:moveTo>
                  <a:lnTo>
                    <a:pt x="167" y="163"/>
                  </a:lnTo>
                  <a:lnTo>
                    <a:pt x="166" y="140"/>
                  </a:lnTo>
                  <a:lnTo>
                    <a:pt x="118" y="120"/>
                  </a:lnTo>
                  <a:lnTo>
                    <a:pt x="81" y="117"/>
                  </a:lnTo>
                  <a:lnTo>
                    <a:pt x="56" y="115"/>
                  </a:lnTo>
                  <a:lnTo>
                    <a:pt x="3" y="0"/>
                  </a:lnTo>
                  <a:lnTo>
                    <a:pt x="0" y="45"/>
                  </a:lnTo>
                  <a:lnTo>
                    <a:pt x="32" y="115"/>
                  </a:lnTo>
                  <a:lnTo>
                    <a:pt x="3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5" name="Freeform 413"/>
            <p:cNvSpPr>
              <a:spLocks/>
            </p:cNvSpPr>
            <p:nvPr/>
          </p:nvSpPr>
          <p:spPr bwMode="auto">
            <a:xfrm>
              <a:off x="2974" y="1293"/>
              <a:ext cx="13" cy="35"/>
            </a:xfrm>
            <a:custGeom>
              <a:avLst/>
              <a:gdLst>
                <a:gd name="T0" fmla="*/ 1 w 52"/>
                <a:gd name="T1" fmla="*/ 1 h 139"/>
                <a:gd name="T2" fmla="*/ 0 w 52"/>
                <a:gd name="T3" fmla="*/ 2 h 139"/>
                <a:gd name="T4" fmla="*/ 1 w 52"/>
                <a:gd name="T5" fmla="*/ 2 h 139"/>
                <a:gd name="T6" fmla="*/ 1 w 52"/>
                <a:gd name="T7" fmla="*/ 0 h 139"/>
                <a:gd name="T8" fmla="*/ 1 w 52"/>
                <a:gd name="T9" fmla="*/ 0 h 139"/>
                <a:gd name="T10" fmla="*/ 1 w 52"/>
                <a:gd name="T11" fmla="*/ 1 h 139"/>
                <a:gd name="T12" fmla="*/ 1 w 52"/>
                <a:gd name="T13" fmla="*/ 1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"/>
                <a:gd name="T22" fmla="*/ 0 h 139"/>
                <a:gd name="T23" fmla="*/ 52 w 52"/>
                <a:gd name="T24" fmla="*/ 139 h 1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" h="139">
                  <a:moveTo>
                    <a:pt x="23" y="43"/>
                  </a:moveTo>
                  <a:lnTo>
                    <a:pt x="0" y="128"/>
                  </a:lnTo>
                  <a:lnTo>
                    <a:pt x="26" y="139"/>
                  </a:lnTo>
                  <a:lnTo>
                    <a:pt x="52" y="0"/>
                  </a:lnTo>
                  <a:lnTo>
                    <a:pt x="32" y="12"/>
                  </a:lnTo>
                  <a:lnTo>
                    <a:pt x="23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6" name="Freeform 414"/>
            <p:cNvSpPr>
              <a:spLocks/>
            </p:cNvSpPr>
            <p:nvPr/>
          </p:nvSpPr>
          <p:spPr bwMode="auto">
            <a:xfrm>
              <a:off x="2941" y="837"/>
              <a:ext cx="73" cy="514"/>
            </a:xfrm>
            <a:custGeom>
              <a:avLst/>
              <a:gdLst>
                <a:gd name="T0" fmla="*/ 0 w 294"/>
                <a:gd name="T1" fmla="*/ 30 h 2054"/>
                <a:gd name="T2" fmla="*/ 3 w 294"/>
                <a:gd name="T3" fmla="*/ 32 h 2054"/>
                <a:gd name="T4" fmla="*/ 4 w 294"/>
                <a:gd name="T5" fmla="*/ 32 h 2054"/>
                <a:gd name="T6" fmla="*/ 4 w 294"/>
                <a:gd name="T7" fmla="*/ 32 h 2054"/>
                <a:gd name="T8" fmla="*/ 4 w 294"/>
                <a:gd name="T9" fmla="*/ 1 h 2054"/>
                <a:gd name="T10" fmla="*/ 4 w 294"/>
                <a:gd name="T11" fmla="*/ 0 h 2054"/>
                <a:gd name="T12" fmla="*/ 4 w 294"/>
                <a:gd name="T13" fmla="*/ 31 h 2054"/>
                <a:gd name="T14" fmla="*/ 1 w 294"/>
                <a:gd name="T15" fmla="*/ 30 h 2054"/>
                <a:gd name="T16" fmla="*/ 0 w 294"/>
                <a:gd name="T17" fmla="*/ 30 h 2054"/>
                <a:gd name="T18" fmla="*/ 0 w 294"/>
                <a:gd name="T19" fmla="*/ 30 h 20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4"/>
                <a:gd name="T31" fmla="*/ 0 h 2054"/>
                <a:gd name="T32" fmla="*/ 294 w 294"/>
                <a:gd name="T33" fmla="*/ 2054 h 20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4" h="2054">
                  <a:moveTo>
                    <a:pt x="0" y="1892"/>
                  </a:moveTo>
                  <a:lnTo>
                    <a:pt x="228" y="2013"/>
                  </a:lnTo>
                  <a:lnTo>
                    <a:pt x="263" y="2054"/>
                  </a:lnTo>
                  <a:lnTo>
                    <a:pt x="247" y="2013"/>
                  </a:lnTo>
                  <a:lnTo>
                    <a:pt x="294" y="45"/>
                  </a:lnTo>
                  <a:lnTo>
                    <a:pt x="283" y="0"/>
                  </a:lnTo>
                  <a:lnTo>
                    <a:pt x="239" y="1993"/>
                  </a:lnTo>
                  <a:lnTo>
                    <a:pt x="59" y="1914"/>
                  </a:lnTo>
                  <a:lnTo>
                    <a:pt x="0" y="18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7" name="Freeform 415"/>
            <p:cNvSpPr>
              <a:spLocks/>
            </p:cNvSpPr>
            <p:nvPr/>
          </p:nvSpPr>
          <p:spPr bwMode="auto">
            <a:xfrm>
              <a:off x="2961" y="1261"/>
              <a:ext cx="12" cy="11"/>
            </a:xfrm>
            <a:custGeom>
              <a:avLst/>
              <a:gdLst>
                <a:gd name="T0" fmla="*/ 1 w 45"/>
                <a:gd name="T1" fmla="*/ 0 h 46"/>
                <a:gd name="T2" fmla="*/ 0 w 45"/>
                <a:gd name="T3" fmla="*/ 1 h 46"/>
                <a:gd name="T4" fmla="*/ 1 w 45"/>
                <a:gd name="T5" fmla="*/ 0 h 46"/>
                <a:gd name="T6" fmla="*/ 1 w 45"/>
                <a:gd name="T7" fmla="*/ 0 h 46"/>
                <a:gd name="T8" fmla="*/ 1 w 45"/>
                <a:gd name="T9" fmla="*/ 0 h 46"/>
                <a:gd name="T10" fmla="*/ 1 w 4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46"/>
                <a:gd name="T20" fmla="*/ 45 w 4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46">
                  <a:moveTo>
                    <a:pt x="34" y="0"/>
                  </a:moveTo>
                  <a:lnTo>
                    <a:pt x="0" y="46"/>
                  </a:lnTo>
                  <a:lnTo>
                    <a:pt x="29" y="41"/>
                  </a:lnTo>
                  <a:lnTo>
                    <a:pt x="45" y="1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8" name="Freeform 416"/>
            <p:cNvSpPr>
              <a:spLocks/>
            </p:cNvSpPr>
            <p:nvPr/>
          </p:nvSpPr>
          <p:spPr bwMode="auto">
            <a:xfrm>
              <a:off x="2985" y="1268"/>
              <a:ext cx="19" cy="13"/>
            </a:xfrm>
            <a:custGeom>
              <a:avLst/>
              <a:gdLst>
                <a:gd name="T0" fmla="*/ 0 w 80"/>
                <a:gd name="T1" fmla="*/ 0 h 50"/>
                <a:gd name="T2" fmla="*/ 1 w 80"/>
                <a:gd name="T3" fmla="*/ 1 h 50"/>
                <a:gd name="T4" fmla="*/ 1 w 80"/>
                <a:gd name="T5" fmla="*/ 1 h 50"/>
                <a:gd name="T6" fmla="*/ 0 w 80"/>
                <a:gd name="T7" fmla="*/ 0 h 50"/>
                <a:gd name="T8" fmla="*/ 0 w 80"/>
                <a:gd name="T9" fmla="*/ 0 h 50"/>
                <a:gd name="T10" fmla="*/ 0 w 80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50"/>
                <a:gd name="T20" fmla="*/ 80 w 80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50">
                  <a:moveTo>
                    <a:pt x="0" y="0"/>
                  </a:moveTo>
                  <a:lnTo>
                    <a:pt x="76" y="28"/>
                  </a:lnTo>
                  <a:lnTo>
                    <a:pt x="80" y="50"/>
                  </a:lnTo>
                  <a:lnTo>
                    <a:pt x="5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9" name="Freeform 417"/>
            <p:cNvSpPr>
              <a:spLocks/>
            </p:cNvSpPr>
            <p:nvPr/>
          </p:nvSpPr>
          <p:spPr bwMode="auto">
            <a:xfrm>
              <a:off x="3015" y="1282"/>
              <a:ext cx="11" cy="9"/>
            </a:xfrm>
            <a:custGeom>
              <a:avLst/>
              <a:gdLst>
                <a:gd name="T0" fmla="*/ 0 w 45"/>
                <a:gd name="T1" fmla="*/ 0 h 34"/>
                <a:gd name="T2" fmla="*/ 1 w 45"/>
                <a:gd name="T3" fmla="*/ 0 h 34"/>
                <a:gd name="T4" fmla="*/ 0 w 45"/>
                <a:gd name="T5" fmla="*/ 1 h 34"/>
                <a:gd name="T6" fmla="*/ 0 w 45"/>
                <a:gd name="T7" fmla="*/ 0 h 34"/>
                <a:gd name="T8" fmla="*/ 0 w 45"/>
                <a:gd name="T9" fmla="*/ 0 h 34"/>
                <a:gd name="T10" fmla="*/ 0 w 45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4"/>
                <a:gd name="T20" fmla="*/ 45 w 45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4">
                  <a:moveTo>
                    <a:pt x="7" y="0"/>
                  </a:moveTo>
                  <a:lnTo>
                    <a:pt x="45" y="16"/>
                  </a:lnTo>
                  <a:lnTo>
                    <a:pt x="38" y="34"/>
                  </a:lnTo>
                  <a:lnTo>
                    <a:pt x="0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0" name="Freeform 418"/>
            <p:cNvSpPr>
              <a:spLocks/>
            </p:cNvSpPr>
            <p:nvPr/>
          </p:nvSpPr>
          <p:spPr bwMode="auto">
            <a:xfrm>
              <a:off x="2940" y="974"/>
              <a:ext cx="72" cy="15"/>
            </a:xfrm>
            <a:custGeom>
              <a:avLst/>
              <a:gdLst>
                <a:gd name="T0" fmla="*/ 0 w 286"/>
                <a:gd name="T1" fmla="*/ 0 h 59"/>
                <a:gd name="T2" fmla="*/ 1 w 286"/>
                <a:gd name="T3" fmla="*/ 0 h 59"/>
                <a:gd name="T4" fmla="*/ 2 w 286"/>
                <a:gd name="T5" fmla="*/ 0 h 59"/>
                <a:gd name="T6" fmla="*/ 4 w 286"/>
                <a:gd name="T7" fmla="*/ 0 h 59"/>
                <a:gd name="T8" fmla="*/ 5 w 286"/>
                <a:gd name="T9" fmla="*/ 1 h 59"/>
                <a:gd name="T10" fmla="*/ 5 w 286"/>
                <a:gd name="T11" fmla="*/ 1 h 59"/>
                <a:gd name="T12" fmla="*/ 4 w 286"/>
                <a:gd name="T13" fmla="*/ 1 h 59"/>
                <a:gd name="T14" fmla="*/ 2 w 286"/>
                <a:gd name="T15" fmla="*/ 0 h 59"/>
                <a:gd name="T16" fmla="*/ 1 w 286"/>
                <a:gd name="T17" fmla="*/ 0 h 59"/>
                <a:gd name="T18" fmla="*/ 0 w 286"/>
                <a:gd name="T19" fmla="*/ 0 h 59"/>
                <a:gd name="T20" fmla="*/ 0 w 286"/>
                <a:gd name="T21" fmla="*/ 0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6"/>
                <a:gd name="T34" fmla="*/ 0 h 59"/>
                <a:gd name="T35" fmla="*/ 286 w 286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6" h="59">
                  <a:moveTo>
                    <a:pt x="0" y="12"/>
                  </a:moveTo>
                  <a:lnTo>
                    <a:pt x="66" y="0"/>
                  </a:lnTo>
                  <a:lnTo>
                    <a:pt x="145" y="5"/>
                  </a:lnTo>
                  <a:lnTo>
                    <a:pt x="242" y="21"/>
                  </a:lnTo>
                  <a:lnTo>
                    <a:pt x="283" y="33"/>
                  </a:lnTo>
                  <a:lnTo>
                    <a:pt x="286" y="59"/>
                  </a:lnTo>
                  <a:lnTo>
                    <a:pt x="237" y="39"/>
                  </a:lnTo>
                  <a:lnTo>
                    <a:pt x="137" y="19"/>
                  </a:lnTo>
                  <a:lnTo>
                    <a:pt x="64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1" name="Freeform 419"/>
            <p:cNvSpPr>
              <a:spLocks/>
            </p:cNvSpPr>
            <p:nvPr/>
          </p:nvSpPr>
          <p:spPr bwMode="auto">
            <a:xfrm>
              <a:off x="2989" y="882"/>
              <a:ext cx="25" cy="90"/>
            </a:xfrm>
            <a:custGeom>
              <a:avLst/>
              <a:gdLst>
                <a:gd name="T0" fmla="*/ 1 w 101"/>
                <a:gd name="T1" fmla="*/ 0 h 362"/>
                <a:gd name="T2" fmla="*/ 0 w 101"/>
                <a:gd name="T3" fmla="*/ 1 h 362"/>
                <a:gd name="T4" fmla="*/ 0 w 101"/>
                <a:gd name="T5" fmla="*/ 2 h 362"/>
                <a:gd name="T6" fmla="*/ 0 w 101"/>
                <a:gd name="T7" fmla="*/ 3 h 362"/>
                <a:gd name="T8" fmla="*/ 0 w 101"/>
                <a:gd name="T9" fmla="*/ 5 h 362"/>
                <a:gd name="T10" fmla="*/ 0 w 101"/>
                <a:gd name="T11" fmla="*/ 5 h 362"/>
                <a:gd name="T12" fmla="*/ 0 w 101"/>
                <a:gd name="T13" fmla="*/ 2 h 362"/>
                <a:gd name="T14" fmla="*/ 0 w 101"/>
                <a:gd name="T15" fmla="*/ 2 h 362"/>
                <a:gd name="T16" fmla="*/ 1 w 101"/>
                <a:gd name="T17" fmla="*/ 1 h 362"/>
                <a:gd name="T18" fmla="*/ 1 w 101"/>
                <a:gd name="T19" fmla="*/ 0 h 362"/>
                <a:gd name="T20" fmla="*/ 1 w 101"/>
                <a:gd name="T21" fmla="*/ 0 h 362"/>
                <a:gd name="T22" fmla="*/ 1 w 101"/>
                <a:gd name="T23" fmla="*/ 0 h 3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"/>
                <a:gd name="T37" fmla="*/ 0 h 362"/>
                <a:gd name="T38" fmla="*/ 101 w 101"/>
                <a:gd name="T39" fmla="*/ 362 h 3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" h="362">
                  <a:moveTo>
                    <a:pt x="97" y="0"/>
                  </a:moveTo>
                  <a:lnTo>
                    <a:pt x="26" y="89"/>
                  </a:lnTo>
                  <a:lnTo>
                    <a:pt x="9" y="128"/>
                  </a:lnTo>
                  <a:lnTo>
                    <a:pt x="0" y="185"/>
                  </a:lnTo>
                  <a:lnTo>
                    <a:pt x="0" y="359"/>
                  </a:lnTo>
                  <a:lnTo>
                    <a:pt x="20" y="362"/>
                  </a:lnTo>
                  <a:lnTo>
                    <a:pt x="24" y="169"/>
                  </a:lnTo>
                  <a:lnTo>
                    <a:pt x="34" y="121"/>
                  </a:lnTo>
                  <a:lnTo>
                    <a:pt x="55" y="93"/>
                  </a:lnTo>
                  <a:lnTo>
                    <a:pt x="101" y="39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2" name="Freeform 420"/>
            <p:cNvSpPr>
              <a:spLocks/>
            </p:cNvSpPr>
            <p:nvPr/>
          </p:nvSpPr>
          <p:spPr bwMode="auto">
            <a:xfrm>
              <a:off x="2983" y="979"/>
              <a:ext cx="22" cy="248"/>
            </a:xfrm>
            <a:custGeom>
              <a:avLst/>
              <a:gdLst>
                <a:gd name="T0" fmla="*/ 0 w 86"/>
                <a:gd name="T1" fmla="*/ 0 h 993"/>
                <a:gd name="T2" fmla="*/ 0 w 86"/>
                <a:gd name="T3" fmla="*/ 15 h 993"/>
                <a:gd name="T4" fmla="*/ 2 w 86"/>
                <a:gd name="T5" fmla="*/ 15 h 993"/>
                <a:gd name="T6" fmla="*/ 0 w 86"/>
                <a:gd name="T7" fmla="*/ 15 h 993"/>
                <a:gd name="T8" fmla="*/ 1 w 86"/>
                <a:gd name="T9" fmla="*/ 0 h 993"/>
                <a:gd name="T10" fmla="*/ 0 w 86"/>
                <a:gd name="T11" fmla="*/ 0 h 993"/>
                <a:gd name="T12" fmla="*/ 0 w 86"/>
                <a:gd name="T13" fmla="*/ 0 h 9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993"/>
                <a:gd name="T23" fmla="*/ 86 w 86"/>
                <a:gd name="T24" fmla="*/ 993 h 9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993">
                  <a:moveTo>
                    <a:pt x="17" y="0"/>
                  </a:moveTo>
                  <a:lnTo>
                    <a:pt x="0" y="954"/>
                  </a:lnTo>
                  <a:lnTo>
                    <a:pt x="86" y="993"/>
                  </a:lnTo>
                  <a:lnTo>
                    <a:pt x="21" y="944"/>
                  </a:lnTo>
                  <a:lnTo>
                    <a:pt x="36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3" name="Freeform 421"/>
            <p:cNvSpPr>
              <a:spLocks/>
            </p:cNvSpPr>
            <p:nvPr/>
          </p:nvSpPr>
          <p:spPr bwMode="auto">
            <a:xfrm>
              <a:off x="2925" y="806"/>
              <a:ext cx="79" cy="458"/>
            </a:xfrm>
            <a:custGeom>
              <a:avLst/>
              <a:gdLst>
                <a:gd name="T0" fmla="*/ 5 w 316"/>
                <a:gd name="T1" fmla="*/ 1 h 1832"/>
                <a:gd name="T2" fmla="*/ 1 w 316"/>
                <a:gd name="T3" fmla="*/ 0 h 1832"/>
                <a:gd name="T4" fmla="*/ 1 w 316"/>
                <a:gd name="T5" fmla="*/ 1 h 1832"/>
                <a:gd name="T6" fmla="*/ 1 w 316"/>
                <a:gd name="T7" fmla="*/ 1 h 1832"/>
                <a:gd name="T8" fmla="*/ 0 w 316"/>
                <a:gd name="T9" fmla="*/ 2 h 1832"/>
                <a:gd name="T10" fmla="*/ 0 w 316"/>
                <a:gd name="T11" fmla="*/ 3 h 1832"/>
                <a:gd name="T12" fmla="*/ 0 w 316"/>
                <a:gd name="T13" fmla="*/ 29 h 1832"/>
                <a:gd name="T14" fmla="*/ 0 w 316"/>
                <a:gd name="T15" fmla="*/ 27 h 1832"/>
                <a:gd name="T16" fmla="*/ 0 w 316"/>
                <a:gd name="T17" fmla="*/ 3 h 1832"/>
                <a:gd name="T18" fmla="*/ 0 w 316"/>
                <a:gd name="T19" fmla="*/ 2 h 1832"/>
                <a:gd name="T20" fmla="*/ 0 w 316"/>
                <a:gd name="T21" fmla="*/ 1 h 1832"/>
                <a:gd name="T22" fmla="*/ 1 w 316"/>
                <a:gd name="T23" fmla="*/ 0 h 1832"/>
                <a:gd name="T24" fmla="*/ 1 w 316"/>
                <a:gd name="T25" fmla="*/ 0 h 1832"/>
                <a:gd name="T26" fmla="*/ 1 w 316"/>
                <a:gd name="T27" fmla="*/ 0 h 1832"/>
                <a:gd name="T28" fmla="*/ 5 w 316"/>
                <a:gd name="T29" fmla="*/ 0 h 1832"/>
                <a:gd name="T30" fmla="*/ 5 w 316"/>
                <a:gd name="T31" fmla="*/ 1 h 1832"/>
                <a:gd name="T32" fmla="*/ 5 w 316"/>
                <a:gd name="T33" fmla="*/ 1 h 18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16"/>
                <a:gd name="T52" fmla="*/ 0 h 1832"/>
                <a:gd name="T53" fmla="*/ 316 w 316"/>
                <a:gd name="T54" fmla="*/ 1832 h 18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16" h="1832">
                  <a:moveTo>
                    <a:pt x="316" y="32"/>
                  </a:moveTo>
                  <a:lnTo>
                    <a:pt x="99" y="14"/>
                  </a:lnTo>
                  <a:lnTo>
                    <a:pt x="63" y="26"/>
                  </a:lnTo>
                  <a:lnTo>
                    <a:pt x="36" y="58"/>
                  </a:lnTo>
                  <a:lnTo>
                    <a:pt x="19" y="104"/>
                  </a:lnTo>
                  <a:lnTo>
                    <a:pt x="15" y="181"/>
                  </a:lnTo>
                  <a:lnTo>
                    <a:pt x="7" y="1832"/>
                  </a:lnTo>
                  <a:lnTo>
                    <a:pt x="0" y="1687"/>
                  </a:lnTo>
                  <a:lnTo>
                    <a:pt x="2" y="177"/>
                  </a:lnTo>
                  <a:lnTo>
                    <a:pt x="2" y="106"/>
                  </a:lnTo>
                  <a:lnTo>
                    <a:pt x="18" y="55"/>
                  </a:lnTo>
                  <a:lnTo>
                    <a:pt x="43" y="17"/>
                  </a:lnTo>
                  <a:lnTo>
                    <a:pt x="69" y="6"/>
                  </a:lnTo>
                  <a:lnTo>
                    <a:pt x="105" y="0"/>
                  </a:lnTo>
                  <a:lnTo>
                    <a:pt x="315" y="21"/>
                  </a:lnTo>
                  <a:lnTo>
                    <a:pt x="316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4" name="Freeform 422"/>
            <p:cNvSpPr>
              <a:spLocks/>
            </p:cNvSpPr>
            <p:nvPr/>
          </p:nvSpPr>
          <p:spPr bwMode="auto">
            <a:xfrm>
              <a:off x="3016" y="1211"/>
              <a:ext cx="27" cy="52"/>
            </a:xfrm>
            <a:custGeom>
              <a:avLst/>
              <a:gdLst>
                <a:gd name="T0" fmla="*/ 0 w 108"/>
                <a:gd name="T1" fmla="*/ 1 h 207"/>
                <a:gd name="T2" fmla="*/ 2 w 108"/>
                <a:gd name="T3" fmla="*/ 3 h 207"/>
                <a:gd name="T4" fmla="*/ 2 w 108"/>
                <a:gd name="T5" fmla="*/ 3 h 207"/>
                <a:gd name="T6" fmla="*/ 0 w 108"/>
                <a:gd name="T7" fmla="*/ 0 h 207"/>
                <a:gd name="T8" fmla="*/ 0 w 108"/>
                <a:gd name="T9" fmla="*/ 1 h 207"/>
                <a:gd name="T10" fmla="*/ 0 w 108"/>
                <a:gd name="T11" fmla="*/ 1 h 2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"/>
                <a:gd name="T19" fmla="*/ 0 h 207"/>
                <a:gd name="T20" fmla="*/ 108 w 108"/>
                <a:gd name="T21" fmla="*/ 207 h 2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" h="207">
                  <a:moveTo>
                    <a:pt x="0" y="29"/>
                  </a:moveTo>
                  <a:lnTo>
                    <a:pt x="92" y="207"/>
                  </a:lnTo>
                  <a:lnTo>
                    <a:pt x="108" y="194"/>
                  </a:lnTo>
                  <a:lnTo>
                    <a:pt x="3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5" name="Freeform 423"/>
            <p:cNvSpPr>
              <a:spLocks/>
            </p:cNvSpPr>
            <p:nvPr/>
          </p:nvSpPr>
          <p:spPr bwMode="auto">
            <a:xfrm>
              <a:off x="3014" y="1326"/>
              <a:ext cx="12" cy="25"/>
            </a:xfrm>
            <a:custGeom>
              <a:avLst/>
              <a:gdLst>
                <a:gd name="T0" fmla="*/ 0 w 49"/>
                <a:gd name="T1" fmla="*/ 0 h 99"/>
                <a:gd name="T2" fmla="*/ 0 w 49"/>
                <a:gd name="T3" fmla="*/ 1 h 99"/>
                <a:gd name="T4" fmla="*/ 0 w 49"/>
                <a:gd name="T5" fmla="*/ 2 h 99"/>
                <a:gd name="T6" fmla="*/ 1 w 49"/>
                <a:gd name="T7" fmla="*/ 1 h 99"/>
                <a:gd name="T8" fmla="*/ 0 w 49"/>
                <a:gd name="T9" fmla="*/ 0 h 99"/>
                <a:gd name="T10" fmla="*/ 0 w 49"/>
                <a:gd name="T11" fmla="*/ 0 h 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99"/>
                <a:gd name="T20" fmla="*/ 49 w 49"/>
                <a:gd name="T21" fmla="*/ 99 h 9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99">
                  <a:moveTo>
                    <a:pt x="36" y="0"/>
                  </a:moveTo>
                  <a:lnTo>
                    <a:pt x="0" y="57"/>
                  </a:lnTo>
                  <a:lnTo>
                    <a:pt x="3" y="99"/>
                  </a:lnTo>
                  <a:lnTo>
                    <a:pt x="49" y="2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6" name="Freeform 424"/>
            <p:cNvSpPr>
              <a:spLocks/>
            </p:cNvSpPr>
            <p:nvPr/>
          </p:nvSpPr>
          <p:spPr bwMode="auto">
            <a:xfrm>
              <a:off x="3021" y="1249"/>
              <a:ext cx="86" cy="107"/>
            </a:xfrm>
            <a:custGeom>
              <a:avLst/>
              <a:gdLst>
                <a:gd name="T0" fmla="*/ 3 w 343"/>
                <a:gd name="T1" fmla="*/ 0 h 428"/>
                <a:gd name="T2" fmla="*/ 2 w 343"/>
                <a:gd name="T3" fmla="*/ 0 h 428"/>
                <a:gd name="T4" fmla="*/ 2 w 343"/>
                <a:gd name="T5" fmla="*/ 1 h 428"/>
                <a:gd name="T6" fmla="*/ 1 w 343"/>
                <a:gd name="T7" fmla="*/ 1 h 428"/>
                <a:gd name="T8" fmla="*/ 1 w 343"/>
                <a:gd name="T9" fmla="*/ 2 h 428"/>
                <a:gd name="T10" fmla="*/ 0 w 343"/>
                <a:gd name="T11" fmla="*/ 3 h 428"/>
                <a:gd name="T12" fmla="*/ 0 w 343"/>
                <a:gd name="T13" fmla="*/ 4 h 428"/>
                <a:gd name="T14" fmla="*/ 0 w 343"/>
                <a:gd name="T15" fmla="*/ 5 h 428"/>
                <a:gd name="T16" fmla="*/ 1 w 343"/>
                <a:gd name="T17" fmla="*/ 6 h 428"/>
                <a:gd name="T18" fmla="*/ 1 w 343"/>
                <a:gd name="T19" fmla="*/ 6 h 428"/>
                <a:gd name="T20" fmla="*/ 2 w 343"/>
                <a:gd name="T21" fmla="*/ 7 h 428"/>
                <a:gd name="T22" fmla="*/ 3 w 343"/>
                <a:gd name="T23" fmla="*/ 7 h 428"/>
                <a:gd name="T24" fmla="*/ 4 w 343"/>
                <a:gd name="T25" fmla="*/ 7 h 428"/>
                <a:gd name="T26" fmla="*/ 4 w 343"/>
                <a:gd name="T27" fmla="*/ 6 h 428"/>
                <a:gd name="T28" fmla="*/ 5 w 343"/>
                <a:gd name="T29" fmla="*/ 5 h 428"/>
                <a:gd name="T30" fmla="*/ 5 w 343"/>
                <a:gd name="T31" fmla="*/ 5 h 428"/>
                <a:gd name="T32" fmla="*/ 6 w 343"/>
                <a:gd name="T33" fmla="*/ 3 h 428"/>
                <a:gd name="T34" fmla="*/ 6 w 343"/>
                <a:gd name="T35" fmla="*/ 3 h 428"/>
                <a:gd name="T36" fmla="*/ 5 w 343"/>
                <a:gd name="T37" fmla="*/ 2 h 428"/>
                <a:gd name="T38" fmla="*/ 5 w 343"/>
                <a:gd name="T39" fmla="*/ 1 h 428"/>
                <a:gd name="T40" fmla="*/ 5 w 343"/>
                <a:gd name="T41" fmla="*/ 1 h 428"/>
                <a:gd name="T42" fmla="*/ 5 w 343"/>
                <a:gd name="T43" fmla="*/ 1 h 428"/>
                <a:gd name="T44" fmla="*/ 5 w 343"/>
                <a:gd name="T45" fmla="*/ 2 h 428"/>
                <a:gd name="T46" fmla="*/ 5 w 343"/>
                <a:gd name="T47" fmla="*/ 2 h 428"/>
                <a:gd name="T48" fmla="*/ 5 w 343"/>
                <a:gd name="T49" fmla="*/ 3 h 428"/>
                <a:gd name="T50" fmla="*/ 5 w 343"/>
                <a:gd name="T51" fmla="*/ 2 h 428"/>
                <a:gd name="T52" fmla="*/ 4 w 343"/>
                <a:gd name="T53" fmla="*/ 2 h 428"/>
                <a:gd name="T54" fmla="*/ 4 w 343"/>
                <a:gd name="T55" fmla="*/ 2 h 428"/>
                <a:gd name="T56" fmla="*/ 3 w 343"/>
                <a:gd name="T57" fmla="*/ 2 h 428"/>
                <a:gd name="T58" fmla="*/ 3 w 343"/>
                <a:gd name="T59" fmla="*/ 2 h 428"/>
                <a:gd name="T60" fmla="*/ 3 w 343"/>
                <a:gd name="T61" fmla="*/ 2 h 428"/>
                <a:gd name="T62" fmla="*/ 4 w 343"/>
                <a:gd name="T63" fmla="*/ 2 h 428"/>
                <a:gd name="T64" fmla="*/ 4 w 343"/>
                <a:gd name="T65" fmla="*/ 2 h 428"/>
                <a:gd name="T66" fmla="*/ 5 w 343"/>
                <a:gd name="T67" fmla="*/ 3 h 428"/>
                <a:gd name="T68" fmla="*/ 5 w 343"/>
                <a:gd name="T69" fmla="*/ 3 h 428"/>
                <a:gd name="T70" fmla="*/ 4 w 343"/>
                <a:gd name="T71" fmla="*/ 4 h 428"/>
                <a:gd name="T72" fmla="*/ 4 w 343"/>
                <a:gd name="T73" fmla="*/ 5 h 428"/>
                <a:gd name="T74" fmla="*/ 3 w 343"/>
                <a:gd name="T75" fmla="*/ 5 h 428"/>
                <a:gd name="T76" fmla="*/ 3 w 343"/>
                <a:gd name="T77" fmla="*/ 5 h 428"/>
                <a:gd name="T78" fmla="*/ 2 w 343"/>
                <a:gd name="T79" fmla="*/ 5 h 428"/>
                <a:gd name="T80" fmla="*/ 2 w 343"/>
                <a:gd name="T81" fmla="*/ 4 h 428"/>
                <a:gd name="T82" fmla="*/ 2 w 343"/>
                <a:gd name="T83" fmla="*/ 3 h 428"/>
                <a:gd name="T84" fmla="*/ 2 w 343"/>
                <a:gd name="T85" fmla="*/ 3 h 428"/>
                <a:gd name="T86" fmla="*/ 2 w 343"/>
                <a:gd name="T87" fmla="*/ 3 h 428"/>
                <a:gd name="T88" fmla="*/ 2 w 343"/>
                <a:gd name="T89" fmla="*/ 4 h 428"/>
                <a:gd name="T90" fmla="*/ 2 w 343"/>
                <a:gd name="T91" fmla="*/ 5 h 428"/>
                <a:gd name="T92" fmla="*/ 2 w 343"/>
                <a:gd name="T93" fmla="*/ 5 h 428"/>
                <a:gd name="T94" fmla="*/ 1 w 343"/>
                <a:gd name="T95" fmla="*/ 5 h 428"/>
                <a:gd name="T96" fmla="*/ 0 w 343"/>
                <a:gd name="T97" fmla="*/ 4 h 428"/>
                <a:gd name="T98" fmla="*/ 0 w 343"/>
                <a:gd name="T99" fmla="*/ 3 h 428"/>
                <a:gd name="T100" fmla="*/ 1 w 343"/>
                <a:gd name="T101" fmla="*/ 2 h 428"/>
                <a:gd name="T102" fmla="*/ 1 w 343"/>
                <a:gd name="T103" fmla="*/ 2 h 428"/>
                <a:gd name="T104" fmla="*/ 2 w 343"/>
                <a:gd name="T105" fmla="*/ 1 h 428"/>
                <a:gd name="T106" fmla="*/ 2 w 343"/>
                <a:gd name="T107" fmla="*/ 0 h 428"/>
                <a:gd name="T108" fmla="*/ 3 w 343"/>
                <a:gd name="T109" fmla="*/ 0 h 428"/>
                <a:gd name="T110" fmla="*/ 3 w 343"/>
                <a:gd name="T111" fmla="*/ 0 h 42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43"/>
                <a:gd name="T169" fmla="*/ 0 h 428"/>
                <a:gd name="T170" fmla="*/ 343 w 343"/>
                <a:gd name="T171" fmla="*/ 428 h 42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43" h="428">
                  <a:moveTo>
                    <a:pt x="177" y="0"/>
                  </a:moveTo>
                  <a:lnTo>
                    <a:pt x="129" y="11"/>
                  </a:lnTo>
                  <a:lnTo>
                    <a:pt x="95" y="30"/>
                  </a:lnTo>
                  <a:lnTo>
                    <a:pt x="65" y="57"/>
                  </a:lnTo>
                  <a:lnTo>
                    <a:pt x="33" y="100"/>
                  </a:lnTo>
                  <a:lnTo>
                    <a:pt x="12" y="165"/>
                  </a:lnTo>
                  <a:lnTo>
                    <a:pt x="0" y="248"/>
                  </a:lnTo>
                  <a:lnTo>
                    <a:pt x="6" y="310"/>
                  </a:lnTo>
                  <a:lnTo>
                    <a:pt x="28" y="359"/>
                  </a:lnTo>
                  <a:lnTo>
                    <a:pt x="68" y="399"/>
                  </a:lnTo>
                  <a:lnTo>
                    <a:pt x="117" y="428"/>
                  </a:lnTo>
                  <a:lnTo>
                    <a:pt x="178" y="428"/>
                  </a:lnTo>
                  <a:lnTo>
                    <a:pt x="231" y="412"/>
                  </a:lnTo>
                  <a:lnTo>
                    <a:pt x="264" y="384"/>
                  </a:lnTo>
                  <a:lnTo>
                    <a:pt x="298" y="339"/>
                  </a:lnTo>
                  <a:lnTo>
                    <a:pt x="326" y="279"/>
                  </a:lnTo>
                  <a:lnTo>
                    <a:pt x="342" y="222"/>
                  </a:lnTo>
                  <a:lnTo>
                    <a:pt x="343" y="165"/>
                  </a:lnTo>
                  <a:lnTo>
                    <a:pt x="338" y="113"/>
                  </a:lnTo>
                  <a:lnTo>
                    <a:pt x="312" y="62"/>
                  </a:lnTo>
                  <a:lnTo>
                    <a:pt x="278" y="46"/>
                  </a:lnTo>
                  <a:lnTo>
                    <a:pt x="295" y="74"/>
                  </a:lnTo>
                  <a:lnTo>
                    <a:pt x="314" y="117"/>
                  </a:lnTo>
                  <a:lnTo>
                    <a:pt x="314" y="148"/>
                  </a:lnTo>
                  <a:lnTo>
                    <a:pt x="304" y="160"/>
                  </a:lnTo>
                  <a:lnTo>
                    <a:pt x="294" y="130"/>
                  </a:lnTo>
                  <a:lnTo>
                    <a:pt x="268" y="98"/>
                  </a:lnTo>
                  <a:lnTo>
                    <a:pt x="242" y="94"/>
                  </a:lnTo>
                  <a:lnTo>
                    <a:pt x="207" y="98"/>
                  </a:lnTo>
                  <a:lnTo>
                    <a:pt x="192" y="112"/>
                  </a:lnTo>
                  <a:lnTo>
                    <a:pt x="183" y="138"/>
                  </a:lnTo>
                  <a:lnTo>
                    <a:pt x="220" y="126"/>
                  </a:lnTo>
                  <a:lnTo>
                    <a:pt x="254" y="135"/>
                  </a:lnTo>
                  <a:lnTo>
                    <a:pt x="280" y="165"/>
                  </a:lnTo>
                  <a:lnTo>
                    <a:pt x="283" y="219"/>
                  </a:lnTo>
                  <a:lnTo>
                    <a:pt x="270" y="262"/>
                  </a:lnTo>
                  <a:lnTo>
                    <a:pt x="244" y="298"/>
                  </a:lnTo>
                  <a:lnTo>
                    <a:pt x="209" y="323"/>
                  </a:lnTo>
                  <a:lnTo>
                    <a:pt x="175" y="326"/>
                  </a:lnTo>
                  <a:lnTo>
                    <a:pt x="144" y="303"/>
                  </a:lnTo>
                  <a:lnTo>
                    <a:pt x="131" y="267"/>
                  </a:lnTo>
                  <a:lnTo>
                    <a:pt x="136" y="215"/>
                  </a:lnTo>
                  <a:lnTo>
                    <a:pt x="148" y="188"/>
                  </a:lnTo>
                  <a:lnTo>
                    <a:pt x="129" y="201"/>
                  </a:lnTo>
                  <a:lnTo>
                    <a:pt x="116" y="249"/>
                  </a:lnTo>
                  <a:lnTo>
                    <a:pt x="110" y="283"/>
                  </a:lnTo>
                  <a:lnTo>
                    <a:pt x="92" y="305"/>
                  </a:lnTo>
                  <a:lnTo>
                    <a:pt x="30" y="303"/>
                  </a:lnTo>
                  <a:lnTo>
                    <a:pt x="18" y="255"/>
                  </a:lnTo>
                  <a:lnTo>
                    <a:pt x="18" y="211"/>
                  </a:lnTo>
                  <a:lnTo>
                    <a:pt x="31" y="140"/>
                  </a:lnTo>
                  <a:lnTo>
                    <a:pt x="59" y="87"/>
                  </a:lnTo>
                  <a:lnTo>
                    <a:pt x="100" y="42"/>
                  </a:lnTo>
                  <a:lnTo>
                    <a:pt x="145" y="18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7" name="Freeform 425"/>
            <p:cNvSpPr>
              <a:spLocks/>
            </p:cNvSpPr>
            <p:nvPr/>
          </p:nvSpPr>
          <p:spPr bwMode="auto">
            <a:xfrm>
              <a:off x="3038" y="1249"/>
              <a:ext cx="66" cy="80"/>
            </a:xfrm>
            <a:custGeom>
              <a:avLst/>
              <a:gdLst>
                <a:gd name="T0" fmla="*/ 1 w 266"/>
                <a:gd name="T1" fmla="*/ 5 h 322"/>
                <a:gd name="T2" fmla="*/ 0 w 266"/>
                <a:gd name="T3" fmla="*/ 4 h 322"/>
                <a:gd name="T4" fmla="*/ 0 w 266"/>
                <a:gd name="T5" fmla="*/ 3 h 322"/>
                <a:gd name="T6" fmla="*/ 0 w 266"/>
                <a:gd name="T7" fmla="*/ 2 h 322"/>
                <a:gd name="T8" fmla="*/ 1 w 266"/>
                <a:gd name="T9" fmla="*/ 2 h 322"/>
                <a:gd name="T10" fmla="*/ 1 w 266"/>
                <a:gd name="T11" fmla="*/ 1 h 322"/>
                <a:gd name="T12" fmla="*/ 1 w 266"/>
                <a:gd name="T13" fmla="*/ 1 h 322"/>
                <a:gd name="T14" fmla="*/ 2 w 266"/>
                <a:gd name="T15" fmla="*/ 0 h 322"/>
                <a:gd name="T16" fmla="*/ 3 w 266"/>
                <a:gd name="T17" fmla="*/ 0 h 322"/>
                <a:gd name="T18" fmla="*/ 3 w 266"/>
                <a:gd name="T19" fmla="*/ 1 h 322"/>
                <a:gd name="T20" fmla="*/ 4 w 266"/>
                <a:gd name="T21" fmla="*/ 1 h 322"/>
                <a:gd name="T22" fmla="*/ 4 w 266"/>
                <a:gd name="T23" fmla="*/ 1 h 322"/>
                <a:gd name="T24" fmla="*/ 3 w 266"/>
                <a:gd name="T25" fmla="*/ 0 h 322"/>
                <a:gd name="T26" fmla="*/ 3 w 266"/>
                <a:gd name="T27" fmla="*/ 0 h 322"/>
                <a:gd name="T28" fmla="*/ 2 w 266"/>
                <a:gd name="T29" fmla="*/ 0 h 322"/>
                <a:gd name="T30" fmla="*/ 2 w 266"/>
                <a:gd name="T31" fmla="*/ 0 h 322"/>
                <a:gd name="T32" fmla="*/ 1 w 266"/>
                <a:gd name="T33" fmla="*/ 0 h 322"/>
                <a:gd name="T34" fmla="*/ 1 w 266"/>
                <a:gd name="T35" fmla="*/ 0 h 322"/>
                <a:gd name="T36" fmla="*/ 2 w 266"/>
                <a:gd name="T37" fmla="*/ 0 h 322"/>
                <a:gd name="T38" fmla="*/ 2 w 266"/>
                <a:gd name="T39" fmla="*/ 0 h 322"/>
                <a:gd name="T40" fmla="*/ 1 w 266"/>
                <a:gd name="T41" fmla="*/ 1 h 322"/>
                <a:gd name="T42" fmla="*/ 1 w 266"/>
                <a:gd name="T43" fmla="*/ 1 h 322"/>
                <a:gd name="T44" fmla="*/ 0 w 266"/>
                <a:gd name="T45" fmla="*/ 1 h 322"/>
                <a:gd name="T46" fmla="*/ 0 w 266"/>
                <a:gd name="T47" fmla="*/ 2 h 322"/>
                <a:gd name="T48" fmla="*/ 0 w 266"/>
                <a:gd name="T49" fmla="*/ 3 h 322"/>
                <a:gd name="T50" fmla="*/ 0 w 266"/>
                <a:gd name="T51" fmla="*/ 4 h 322"/>
                <a:gd name="T52" fmla="*/ 0 w 266"/>
                <a:gd name="T53" fmla="*/ 5 h 322"/>
                <a:gd name="T54" fmla="*/ 1 w 266"/>
                <a:gd name="T55" fmla="*/ 5 h 322"/>
                <a:gd name="T56" fmla="*/ 1 w 266"/>
                <a:gd name="T57" fmla="*/ 5 h 3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6"/>
                <a:gd name="T88" fmla="*/ 0 h 322"/>
                <a:gd name="T89" fmla="*/ 266 w 266"/>
                <a:gd name="T90" fmla="*/ 322 h 32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6" h="322">
                  <a:moveTo>
                    <a:pt x="59" y="305"/>
                  </a:moveTo>
                  <a:lnTo>
                    <a:pt x="34" y="260"/>
                  </a:lnTo>
                  <a:lnTo>
                    <a:pt x="31" y="211"/>
                  </a:lnTo>
                  <a:lnTo>
                    <a:pt x="36" y="170"/>
                  </a:lnTo>
                  <a:lnTo>
                    <a:pt x="51" y="128"/>
                  </a:lnTo>
                  <a:lnTo>
                    <a:pt x="71" y="88"/>
                  </a:lnTo>
                  <a:lnTo>
                    <a:pt x="103" y="60"/>
                  </a:lnTo>
                  <a:lnTo>
                    <a:pt x="142" y="39"/>
                  </a:lnTo>
                  <a:lnTo>
                    <a:pt x="185" y="38"/>
                  </a:lnTo>
                  <a:lnTo>
                    <a:pt x="225" y="64"/>
                  </a:lnTo>
                  <a:lnTo>
                    <a:pt x="266" y="105"/>
                  </a:lnTo>
                  <a:lnTo>
                    <a:pt x="248" y="66"/>
                  </a:lnTo>
                  <a:lnTo>
                    <a:pt x="221" y="36"/>
                  </a:lnTo>
                  <a:lnTo>
                    <a:pt x="190" y="12"/>
                  </a:lnTo>
                  <a:lnTo>
                    <a:pt x="155" y="3"/>
                  </a:lnTo>
                  <a:lnTo>
                    <a:pt x="117" y="0"/>
                  </a:lnTo>
                  <a:lnTo>
                    <a:pt x="44" y="27"/>
                  </a:lnTo>
                  <a:lnTo>
                    <a:pt x="102" y="17"/>
                  </a:lnTo>
                  <a:lnTo>
                    <a:pt x="157" y="19"/>
                  </a:lnTo>
                  <a:lnTo>
                    <a:pt x="129" y="31"/>
                  </a:lnTo>
                  <a:lnTo>
                    <a:pt x="98" y="44"/>
                  </a:lnTo>
                  <a:lnTo>
                    <a:pt x="66" y="72"/>
                  </a:lnTo>
                  <a:lnTo>
                    <a:pt x="42" y="105"/>
                  </a:lnTo>
                  <a:lnTo>
                    <a:pt x="21" y="146"/>
                  </a:lnTo>
                  <a:lnTo>
                    <a:pt x="8" y="195"/>
                  </a:lnTo>
                  <a:lnTo>
                    <a:pt x="0" y="258"/>
                  </a:lnTo>
                  <a:lnTo>
                    <a:pt x="5" y="322"/>
                  </a:lnTo>
                  <a:lnTo>
                    <a:pt x="59" y="3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8" name="Freeform 426"/>
            <p:cNvSpPr>
              <a:spLocks/>
            </p:cNvSpPr>
            <p:nvPr/>
          </p:nvSpPr>
          <p:spPr bwMode="auto">
            <a:xfrm>
              <a:off x="3052" y="1274"/>
              <a:ext cx="24" cy="38"/>
            </a:xfrm>
            <a:custGeom>
              <a:avLst/>
              <a:gdLst>
                <a:gd name="T0" fmla="*/ 0 w 96"/>
                <a:gd name="T1" fmla="*/ 2 h 152"/>
                <a:gd name="T2" fmla="*/ 0 w 96"/>
                <a:gd name="T3" fmla="*/ 1 h 152"/>
                <a:gd name="T4" fmla="*/ 1 w 96"/>
                <a:gd name="T5" fmla="*/ 1 h 152"/>
                <a:gd name="T6" fmla="*/ 1 w 96"/>
                <a:gd name="T7" fmla="*/ 1 h 152"/>
                <a:gd name="T8" fmla="*/ 1 w 96"/>
                <a:gd name="T9" fmla="*/ 0 h 152"/>
                <a:gd name="T10" fmla="*/ 2 w 96"/>
                <a:gd name="T11" fmla="*/ 0 h 152"/>
                <a:gd name="T12" fmla="*/ 2 w 96"/>
                <a:gd name="T13" fmla="*/ 0 h 152"/>
                <a:gd name="T14" fmla="*/ 1 w 96"/>
                <a:gd name="T15" fmla="*/ 1 h 152"/>
                <a:gd name="T16" fmla="*/ 1 w 96"/>
                <a:gd name="T17" fmla="*/ 1 h 152"/>
                <a:gd name="T18" fmla="*/ 0 w 96"/>
                <a:gd name="T19" fmla="*/ 1 h 152"/>
                <a:gd name="T20" fmla="*/ 0 w 96"/>
                <a:gd name="T21" fmla="*/ 2 h 152"/>
                <a:gd name="T22" fmla="*/ 0 w 96"/>
                <a:gd name="T23" fmla="*/ 2 h 152"/>
                <a:gd name="T24" fmla="*/ 0 w 96"/>
                <a:gd name="T25" fmla="*/ 2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6"/>
                <a:gd name="T40" fmla="*/ 0 h 152"/>
                <a:gd name="T41" fmla="*/ 96 w 96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6" h="152">
                  <a:moveTo>
                    <a:pt x="0" y="124"/>
                  </a:moveTo>
                  <a:lnTo>
                    <a:pt x="8" y="89"/>
                  </a:lnTo>
                  <a:lnTo>
                    <a:pt x="25" y="53"/>
                  </a:lnTo>
                  <a:lnTo>
                    <a:pt x="44" y="30"/>
                  </a:lnTo>
                  <a:lnTo>
                    <a:pt x="72" y="6"/>
                  </a:lnTo>
                  <a:lnTo>
                    <a:pt x="96" y="0"/>
                  </a:lnTo>
                  <a:lnTo>
                    <a:pt x="89" y="19"/>
                  </a:lnTo>
                  <a:lnTo>
                    <a:pt x="55" y="44"/>
                  </a:lnTo>
                  <a:lnTo>
                    <a:pt x="34" y="73"/>
                  </a:lnTo>
                  <a:lnTo>
                    <a:pt x="17" y="106"/>
                  </a:lnTo>
                  <a:lnTo>
                    <a:pt x="1" y="15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9" name="Freeform 427"/>
            <p:cNvSpPr>
              <a:spLocks/>
            </p:cNvSpPr>
            <p:nvPr/>
          </p:nvSpPr>
          <p:spPr bwMode="auto">
            <a:xfrm>
              <a:off x="3026" y="1291"/>
              <a:ext cx="8" cy="40"/>
            </a:xfrm>
            <a:custGeom>
              <a:avLst/>
              <a:gdLst>
                <a:gd name="T0" fmla="*/ 0 w 33"/>
                <a:gd name="T1" fmla="*/ 2 h 161"/>
                <a:gd name="T2" fmla="*/ 0 w 33"/>
                <a:gd name="T3" fmla="*/ 1 h 161"/>
                <a:gd name="T4" fmla="*/ 0 w 33"/>
                <a:gd name="T5" fmla="*/ 0 h 161"/>
                <a:gd name="T6" fmla="*/ 0 w 33"/>
                <a:gd name="T7" fmla="*/ 0 h 161"/>
                <a:gd name="T8" fmla="*/ 0 w 33"/>
                <a:gd name="T9" fmla="*/ 1 h 161"/>
                <a:gd name="T10" fmla="*/ 0 w 33"/>
                <a:gd name="T11" fmla="*/ 1 h 161"/>
                <a:gd name="T12" fmla="*/ 0 w 33"/>
                <a:gd name="T13" fmla="*/ 2 h 161"/>
                <a:gd name="T14" fmla="*/ 0 w 33"/>
                <a:gd name="T15" fmla="*/ 2 h 161"/>
                <a:gd name="T16" fmla="*/ 0 w 33"/>
                <a:gd name="T17" fmla="*/ 2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161"/>
                <a:gd name="T29" fmla="*/ 33 w 33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161">
                  <a:moveTo>
                    <a:pt x="0" y="134"/>
                  </a:moveTo>
                  <a:lnTo>
                    <a:pt x="4" y="76"/>
                  </a:lnTo>
                  <a:lnTo>
                    <a:pt x="9" y="39"/>
                  </a:lnTo>
                  <a:lnTo>
                    <a:pt x="21" y="0"/>
                  </a:lnTo>
                  <a:lnTo>
                    <a:pt x="16" y="61"/>
                  </a:lnTo>
                  <a:lnTo>
                    <a:pt x="17" y="94"/>
                  </a:lnTo>
                  <a:lnTo>
                    <a:pt x="33" y="16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0" name="Freeform 428"/>
            <p:cNvSpPr>
              <a:spLocks/>
            </p:cNvSpPr>
            <p:nvPr/>
          </p:nvSpPr>
          <p:spPr bwMode="auto">
            <a:xfrm>
              <a:off x="3032" y="1291"/>
              <a:ext cx="8" cy="40"/>
            </a:xfrm>
            <a:custGeom>
              <a:avLst/>
              <a:gdLst>
                <a:gd name="T0" fmla="*/ 0 w 34"/>
                <a:gd name="T1" fmla="*/ 3 h 160"/>
                <a:gd name="T2" fmla="*/ 0 w 34"/>
                <a:gd name="T3" fmla="*/ 1 h 160"/>
                <a:gd name="T4" fmla="*/ 0 w 34"/>
                <a:gd name="T5" fmla="*/ 1 h 160"/>
                <a:gd name="T6" fmla="*/ 0 w 34"/>
                <a:gd name="T7" fmla="*/ 0 h 160"/>
                <a:gd name="T8" fmla="*/ 0 w 34"/>
                <a:gd name="T9" fmla="*/ 1 h 160"/>
                <a:gd name="T10" fmla="*/ 0 w 34"/>
                <a:gd name="T11" fmla="*/ 1 h 160"/>
                <a:gd name="T12" fmla="*/ 0 w 34"/>
                <a:gd name="T13" fmla="*/ 3 h 160"/>
                <a:gd name="T14" fmla="*/ 0 w 34"/>
                <a:gd name="T15" fmla="*/ 3 h 160"/>
                <a:gd name="T16" fmla="*/ 0 w 34"/>
                <a:gd name="T17" fmla="*/ 3 h 1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160"/>
                <a:gd name="T29" fmla="*/ 34 w 34"/>
                <a:gd name="T30" fmla="*/ 160 h 1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160">
                  <a:moveTo>
                    <a:pt x="2" y="152"/>
                  </a:moveTo>
                  <a:lnTo>
                    <a:pt x="0" y="105"/>
                  </a:lnTo>
                  <a:lnTo>
                    <a:pt x="2" y="61"/>
                  </a:lnTo>
                  <a:lnTo>
                    <a:pt x="17" y="0"/>
                  </a:lnTo>
                  <a:lnTo>
                    <a:pt x="14" y="67"/>
                  </a:lnTo>
                  <a:lnTo>
                    <a:pt x="14" y="105"/>
                  </a:lnTo>
                  <a:lnTo>
                    <a:pt x="34" y="160"/>
                  </a:lnTo>
                  <a:lnTo>
                    <a:pt x="2" y="1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1" name="Freeform 429"/>
            <p:cNvSpPr>
              <a:spLocks/>
            </p:cNvSpPr>
            <p:nvPr/>
          </p:nvSpPr>
          <p:spPr bwMode="auto">
            <a:xfrm>
              <a:off x="2981" y="870"/>
              <a:ext cx="31" cy="101"/>
            </a:xfrm>
            <a:custGeom>
              <a:avLst/>
              <a:gdLst>
                <a:gd name="T0" fmla="*/ 2 w 125"/>
                <a:gd name="T1" fmla="*/ 0 h 406"/>
                <a:gd name="T2" fmla="*/ 1 w 125"/>
                <a:gd name="T3" fmla="*/ 1 h 406"/>
                <a:gd name="T4" fmla="*/ 0 w 125"/>
                <a:gd name="T5" fmla="*/ 2 h 406"/>
                <a:gd name="T6" fmla="*/ 0 w 125"/>
                <a:gd name="T7" fmla="*/ 3 h 406"/>
                <a:gd name="T8" fmla="*/ 0 w 125"/>
                <a:gd name="T9" fmla="*/ 6 h 406"/>
                <a:gd name="T10" fmla="*/ 0 w 125"/>
                <a:gd name="T11" fmla="*/ 6 h 406"/>
                <a:gd name="T12" fmla="*/ 0 w 125"/>
                <a:gd name="T13" fmla="*/ 3 h 406"/>
                <a:gd name="T14" fmla="*/ 0 w 125"/>
                <a:gd name="T15" fmla="*/ 2 h 406"/>
                <a:gd name="T16" fmla="*/ 1 w 125"/>
                <a:gd name="T17" fmla="*/ 1 h 406"/>
                <a:gd name="T18" fmla="*/ 2 w 125"/>
                <a:gd name="T19" fmla="*/ 0 h 406"/>
                <a:gd name="T20" fmla="*/ 2 w 125"/>
                <a:gd name="T21" fmla="*/ 0 h 406"/>
                <a:gd name="T22" fmla="*/ 2 w 125"/>
                <a:gd name="T23" fmla="*/ 0 h 4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5"/>
                <a:gd name="T37" fmla="*/ 0 h 406"/>
                <a:gd name="T38" fmla="*/ 125 w 125"/>
                <a:gd name="T39" fmla="*/ 406 h 4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5" h="406">
                  <a:moveTo>
                    <a:pt x="125" y="0"/>
                  </a:moveTo>
                  <a:lnTo>
                    <a:pt x="61" y="79"/>
                  </a:lnTo>
                  <a:lnTo>
                    <a:pt x="23" y="131"/>
                  </a:lnTo>
                  <a:lnTo>
                    <a:pt x="4" y="188"/>
                  </a:lnTo>
                  <a:lnTo>
                    <a:pt x="0" y="401"/>
                  </a:lnTo>
                  <a:lnTo>
                    <a:pt x="11" y="406"/>
                  </a:lnTo>
                  <a:lnTo>
                    <a:pt x="13" y="191"/>
                  </a:lnTo>
                  <a:lnTo>
                    <a:pt x="35" y="134"/>
                  </a:lnTo>
                  <a:lnTo>
                    <a:pt x="72" y="80"/>
                  </a:lnTo>
                  <a:lnTo>
                    <a:pt x="125" y="22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2" name="Freeform 430"/>
            <p:cNvSpPr>
              <a:spLocks/>
            </p:cNvSpPr>
            <p:nvPr/>
          </p:nvSpPr>
          <p:spPr bwMode="auto">
            <a:xfrm>
              <a:off x="2975" y="978"/>
              <a:ext cx="9" cy="238"/>
            </a:xfrm>
            <a:custGeom>
              <a:avLst/>
              <a:gdLst>
                <a:gd name="T0" fmla="*/ 1 w 33"/>
                <a:gd name="T1" fmla="*/ 0 h 952"/>
                <a:gd name="T2" fmla="*/ 0 w 33"/>
                <a:gd name="T3" fmla="*/ 15 h 952"/>
                <a:gd name="T4" fmla="*/ 0 w 33"/>
                <a:gd name="T5" fmla="*/ 15 h 952"/>
                <a:gd name="T6" fmla="*/ 1 w 33"/>
                <a:gd name="T7" fmla="*/ 0 h 952"/>
                <a:gd name="T8" fmla="*/ 1 w 33"/>
                <a:gd name="T9" fmla="*/ 0 h 952"/>
                <a:gd name="T10" fmla="*/ 1 w 33"/>
                <a:gd name="T11" fmla="*/ 0 h 9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952"/>
                <a:gd name="T20" fmla="*/ 33 w 33"/>
                <a:gd name="T21" fmla="*/ 952 h 9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952">
                  <a:moveTo>
                    <a:pt x="21" y="0"/>
                  </a:moveTo>
                  <a:lnTo>
                    <a:pt x="0" y="944"/>
                  </a:lnTo>
                  <a:lnTo>
                    <a:pt x="13" y="952"/>
                  </a:lnTo>
                  <a:lnTo>
                    <a:pt x="33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3" name="Freeform 431"/>
            <p:cNvSpPr>
              <a:spLocks/>
            </p:cNvSpPr>
            <p:nvPr/>
          </p:nvSpPr>
          <p:spPr bwMode="auto">
            <a:xfrm>
              <a:off x="2881" y="1313"/>
              <a:ext cx="125" cy="59"/>
            </a:xfrm>
            <a:custGeom>
              <a:avLst/>
              <a:gdLst>
                <a:gd name="T0" fmla="*/ 4 w 500"/>
                <a:gd name="T1" fmla="*/ 0 h 238"/>
                <a:gd name="T2" fmla="*/ 0 w 500"/>
                <a:gd name="T3" fmla="*/ 1 h 238"/>
                <a:gd name="T4" fmla="*/ 4 w 500"/>
                <a:gd name="T5" fmla="*/ 0 h 238"/>
                <a:gd name="T6" fmla="*/ 0 w 500"/>
                <a:gd name="T7" fmla="*/ 1 h 238"/>
                <a:gd name="T8" fmla="*/ 4 w 500"/>
                <a:gd name="T9" fmla="*/ 0 h 238"/>
                <a:gd name="T10" fmla="*/ 1 w 500"/>
                <a:gd name="T11" fmla="*/ 2 h 238"/>
                <a:gd name="T12" fmla="*/ 5 w 500"/>
                <a:gd name="T13" fmla="*/ 1 h 238"/>
                <a:gd name="T14" fmla="*/ 1 w 500"/>
                <a:gd name="T15" fmla="*/ 2 h 238"/>
                <a:gd name="T16" fmla="*/ 5 w 500"/>
                <a:gd name="T17" fmla="*/ 1 h 238"/>
                <a:gd name="T18" fmla="*/ 2 w 500"/>
                <a:gd name="T19" fmla="*/ 2 h 238"/>
                <a:gd name="T20" fmla="*/ 6 w 500"/>
                <a:gd name="T21" fmla="*/ 1 h 238"/>
                <a:gd name="T22" fmla="*/ 2 w 500"/>
                <a:gd name="T23" fmla="*/ 2 h 238"/>
                <a:gd name="T24" fmla="*/ 6 w 500"/>
                <a:gd name="T25" fmla="*/ 1 h 238"/>
                <a:gd name="T26" fmla="*/ 3 w 500"/>
                <a:gd name="T27" fmla="*/ 3 h 238"/>
                <a:gd name="T28" fmla="*/ 7 w 500"/>
                <a:gd name="T29" fmla="*/ 2 h 238"/>
                <a:gd name="T30" fmla="*/ 3 w 500"/>
                <a:gd name="T31" fmla="*/ 3 h 238"/>
                <a:gd name="T32" fmla="*/ 7 w 500"/>
                <a:gd name="T33" fmla="*/ 2 h 238"/>
                <a:gd name="T34" fmla="*/ 4 w 500"/>
                <a:gd name="T35" fmla="*/ 3 h 238"/>
                <a:gd name="T36" fmla="*/ 8 w 500"/>
                <a:gd name="T37" fmla="*/ 2 h 238"/>
                <a:gd name="T38" fmla="*/ 4 w 500"/>
                <a:gd name="T39" fmla="*/ 4 h 238"/>
                <a:gd name="T40" fmla="*/ 8 w 500"/>
                <a:gd name="T41" fmla="*/ 2 h 238"/>
                <a:gd name="T42" fmla="*/ 7 w 500"/>
                <a:gd name="T43" fmla="*/ 2 h 238"/>
                <a:gd name="T44" fmla="*/ 4 w 500"/>
                <a:gd name="T45" fmla="*/ 0 h 238"/>
                <a:gd name="T46" fmla="*/ 4 w 500"/>
                <a:gd name="T47" fmla="*/ 0 h 23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0"/>
                <a:gd name="T73" fmla="*/ 0 h 238"/>
                <a:gd name="T74" fmla="*/ 500 w 500"/>
                <a:gd name="T75" fmla="*/ 238 h 23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0" h="238">
                  <a:moveTo>
                    <a:pt x="250" y="0"/>
                  </a:moveTo>
                  <a:lnTo>
                    <a:pt x="0" y="75"/>
                  </a:lnTo>
                  <a:lnTo>
                    <a:pt x="255" y="15"/>
                  </a:lnTo>
                  <a:lnTo>
                    <a:pt x="17" y="89"/>
                  </a:lnTo>
                  <a:lnTo>
                    <a:pt x="271" y="30"/>
                  </a:lnTo>
                  <a:lnTo>
                    <a:pt x="46" y="109"/>
                  </a:lnTo>
                  <a:lnTo>
                    <a:pt x="308" y="48"/>
                  </a:lnTo>
                  <a:lnTo>
                    <a:pt x="75" y="126"/>
                  </a:lnTo>
                  <a:lnTo>
                    <a:pt x="339" y="64"/>
                  </a:lnTo>
                  <a:lnTo>
                    <a:pt x="111" y="145"/>
                  </a:lnTo>
                  <a:lnTo>
                    <a:pt x="365" y="78"/>
                  </a:lnTo>
                  <a:lnTo>
                    <a:pt x="145" y="162"/>
                  </a:lnTo>
                  <a:lnTo>
                    <a:pt x="401" y="94"/>
                  </a:lnTo>
                  <a:lnTo>
                    <a:pt x="176" y="183"/>
                  </a:lnTo>
                  <a:lnTo>
                    <a:pt x="430" y="112"/>
                  </a:lnTo>
                  <a:lnTo>
                    <a:pt x="211" y="200"/>
                  </a:lnTo>
                  <a:lnTo>
                    <a:pt x="458" y="129"/>
                  </a:lnTo>
                  <a:lnTo>
                    <a:pt x="241" y="221"/>
                  </a:lnTo>
                  <a:lnTo>
                    <a:pt x="476" y="146"/>
                  </a:lnTo>
                  <a:lnTo>
                    <a:pt x="272" y="238"/>
                  </a:lnTo>
                  <a:lnTo>
                    <a:pt x="500" y="162"/>
                  </a:lnTo>
                  <a:lnTo>
                    <a:pt x="467" y="111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4" name="Freeform 432"/>
            <p:cNvSpPr>
              <a:spLocks/>
            </p:cNvSpPr>
            <p:nvPr/>
          </p:nvSpPr>
          <p:spPr bwMode="auto">
            <a:xfrm>
              <a:off x="2940" y="812"/>
              <a:ext cx="76" cy="24"/>
            </a:xfrm>
            <a:custGeom>
              <a:avLst/>
              <a:gdLst>
                <a:gd name="T0" fmla="*/ 0 w 304"/>
                <a:gd name="T1" fmla="*/ 0 h 97"/>
                <a:gd name="T2" fmla="*/ 1 w 304"/>
                <a:gd name="T3" fmla="*/ 0 h 97"/>
                <a:gd name="T4" fmla="*/ 1 w 304"/>
                <a:gd name="T5" fmla="*/ 0 h 97"/>
                <a:gd name="T6" fmla="*/ 4 w 304"/>
                <a:gd name="T7" fmla="*/ 0 h 97"/>
                <a:gd name="T8" fmla="*/ 4 w 304"/>
                <a:gd name="T9" fmla="*/ 0 h 97"/>
                <a:gd name="T10" fmla="*/ 5 w 304"/>
                <a:gd name="T11" fmla="*/ 1 h 97"/>
                <a:gd name="T12" fmla="*/ 5 w 304"/>
                <a:gd name="T13" fmla="*/ 1 h 97"/>
                <a:gd name="T14" fmla="*/ 5 w 304"/>
                <a:gd name="T15" fmla="*/ 1 h 97"/>
                <a:gd name="T16" fmla="*/ 4 w 304"/>
                <a:gd name="T17" fmla="*/ 0 h 97"/>
                <a:gd name="T18" fmla="*/ 1 w 304"/>
                <a:gd name="T19" fmla="*/ 0 h 97"/>
                <a:gd name="T20" fmla="*/ 1 w 304"/>
                <a:gd name="T21" fmla="*/ 0 h 97"/>
                <a:gd name="T22" fmla="*/ 0 w 304"/>
                <a:gd name="T23" fmla="*/ 1 h 97"/>
                <a:gd name="T24" fmla="*/ 0 w 304"/>
                <a:gd name="T25" fmla="*/ 0 h 97"/>
                <a:gd name="T26" fmla="*/ 0 w 304"/>
                <a:gd name="T27" fmla="*/ 0 h 9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4"/>
                <a:gd name="T43" fmla="*/ 0 h 97"/>
                <a:gd name="T44" fmla="*/ 304 w 304"/>
                <a:gd name="T45" fmla="*/ 97 h 9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4" h="97">
                  <a:moveTo>
                    <a:pt x="10" y="19"/>
                  </a:moveTo>
                  <a:lnTo>
                    <a:pt x="34" y="5"/>
                  </a:lnTo>
                  <a:lnTo>
                    <a:pt x="69" y="0"/>
                  </a:lnTo>
                  <a:lnTo>
                    <a:pt x="249" y="16"/>
                  </a:lnTo>
                  <a:lnTo>
                    <a:pt x="274" y="32"/>
                  </a:lnTo>
                  <a:lnTo>
                    <a:pt x="296" y="57"/>
                  </a:lnTo>
                  <a:lnTo>
                    <a:pt x="304" y="97"/>
                  </a:lnTo>
                  <a:lnTo>
                    <a:pt x="279" y="60"/>
                  </a:lnTo>
                  <a:lnTo>
                    <a:pt x="250" y="36"/>
                  </a:lnTo>
                  <a:lnTo>
                    <a:pt x="62" y="18"/>
                  </a:lnTo>
                  <a:lnTo>
                    <a:pt x="29" y="23"/>
                  </a:lnTo>
                  <a:lnTo>
                    <a:pt x="0" y="44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5" name="Freeform 433"/>
            <p:cNvSpPr>
              <a:spLocks/>
            </p:cNvSpPr>
            <p:nvPr/>
          </p:nvSpPr>
          <p:spPr bwMode="auto">
            <a:xfrm>
              <a:off x="2930" y="827"/>
              <a:ext cx="7" cy="486"/>
            </a:xfrm>
            <a:custGeom>
              <a:avLst/>
              <a:gdLst>
                <a:gd name="T0" fmla="*/ 1 w 27"/>
                <a:gd name="T1" fmla="*/ 0 h 1945"/>
                <a:gd name="T2" fmla="*/ 0 w 27"/>
                <a:gd name="T3" fmla="*/ 0 h 1945"/>
                <a:gd name="T4" fmla="*/ 0 w 27"/>
                <a:gd name="T5" fmla="*/ 30 h 1945"/>
                <a:gd name="T6" fmla="*/ 0 w 27"/>
                <a:gd name="T7" fmla="*/ 30 h 1945"/>
                <a:gd name="T8" fmla="*/ 1 w 27"/>
                <a:gd name="T9" fmla="*/ 0 h 1945"/>
                <a:gd name="T10" fmla="*/ 1 w 27"/>
                <a:gd name="T11" fmla="*/ 0 h 1945"/>
                <a:gd name="T12" fmla="*/ 1 w 27"/>
                <a:gd name="T13" fmla="*/ 0 h 19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1945"/>
                <a:gd name="T23" fmla="*/ 27 w 27"/>
                <a:gd name="T24" fmla="*/ 1945 h 19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1945">
                  <a:moveTo>
                    <a:pt x="27" y="0"/>
                  </a:moveTo>
                  <a:lnTo>
                    <a:pt x="10" y="34"/>
                  </a:lnTo>
                  <a:lnTo>
                    <a:pt x="0" y="1941"/>
                  </a:lnTo>
                  <a:lnTo>
                    <a:pt x="9" y="1945"/>
                  </a:lnTo>
                  <a:lnTo>
                    <a:pt x="23" y="4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6" name="Freeform 434"/>
            <p:cNvSpPr>
              <a:spLocks/>
            </p:cNvSpPr>
            <p:nvPr/>
          </p:nvSpPr>
          <p:spPr bwMode="auto">
            <a:xfrm>
              <a:off x="3004" y="866"/>
              <a:ext cx="14" cy="482"/>
            </a:xfrm>
            <a:custGeom>
              <a:avLst/>
              <a:gdLst>
                <a:gd name="T0" fmla="*/ 0 w 55"/>
                <a:gd name="T1" fmla="*/ 30 h 1928"/>
                <a:gd name="T2" fmla="*/ 0 w 55"/>
                <a:gd name="T3" fmla="*/ 30 h 1928"/>
                <a:gd name="T4" fmla="*/ 1 w 55"/>
                <a:gd name="T5" fmla="*/ 0 h 1928"/>
                <a:gd name="T6" fmla="*/ 1 w 55"/>
                <a:gd name="T7" fmla="*/ 1 h 1928"/>
                <a:gd name="T8" fmla="*/ 0 w 55"/>
                <a:gd name="T9" fmla="*/ 30 h 1928"/>
                <a:gd name="T10" fmla="*/ 0 w 55"/>
                <a:gd name="T11" fmla="*/ 30 h 19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1928"/>
                <a:gd name="T20" fmla="*/ 55 w 55"/>
                <a:gd name="T21" fmla="*/ 1928 h 19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1928">
                  <a:moveTo>
                    <a:pt x="15" y="1928"/>
                  </a:moveTo>
                  <a:lnTo>
                    <a:pt x="0" y="1891"/>
                  </a:lnTo>
                  <a:lnTo>
                    <a:pt x="46" y="0"/>
                  </a:lnTo>
                  <a:lnTo>
                    <a:pt x="55" y="49"/>
                  </a:lnTo>
                  <a:lnTo>
                    <a:pt x="15" y="192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7" name="Freeform 435"/>
            <p:cNvSpPr>
              <a:spLocks/>
            </p:cNvSpPr>
            <p:nvPr/>
          </p:nvSpPr>
          <p:spPr bwMode="auto">
            <a:xfrm>
              <a:off x="2938" y="1259"/>
              <a:ext cx="28" cy="41"/>
            </a:xfrm>
            <a:custGeom>
              <a:avLst/>
              <a:gdLst>
                <a:gd name="T0" fmla="*/ 1 w 113"/>
                <a:gd name="T1" fmla="*/ 0 h 165"/>
                <a:gd name="T2" fmla="*/ 0 w 113"/>
                <a:gd name="T3" fmla="*/ 2 h 165"/>
                <a:gd name="T4" fmla="*/ 0 w 113"/>
                <a:gd name="T5" fmla="*/ 2 h 165"/>
                <a:gd name="T6" fmla="*/ 2 w 113"/>
                <a:gd name="T7" fmla="*/ 0 h 165"/>
                <a:gd name="T8" fmla="*/ 1 w 113"/>
                <a:gd name="T9" fmla="*/ 0 h 165"/>
                <a:gd name="T10" fmla="*/ 1 w 113"/>
                <a:gd name="T11" fmla="*/ 0 h 1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"/>
                <a:gd name="T19" fmla="*/ 0 h 165"/>
                <a:gd name="T20" fmla="*/ 113 w 113"/>
                <a:gd name="T21" fmla="*/ 165 h 1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" h="165">
                  <a:moveTo>
                    <a:pt x="105" y="0"/>
                  </a:moveTo>
                  <a:lnTo>
                    <a:pt x="0" y="147"/>
                  </a:lnTo>
                  <a:lnTo>
                    <a:pt x="5" y="165"/>
                  </a:lnTo>
                  <a:lnTo>
                    <a:pt x="113" y="1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8" name="Freeform 436"/>
            <p:cNvSpPr>
              <a:spLocks/>
            </p:cNvSpPr>
            <p:nvPr/>
          </p:nvSpPr>
          <p:spPr bwMode="auto">
            <a:xfrm>
              <a:off x="2970" y="1230"/>
              <a:ext cx="11" cy="92"/>
            </a:xfrm>
            <a:custGeom>
              <a:avLst/>
              <a:gdLst>
                <a:gd name="T0" fmla="*/ 0 w 46"/>
                <a:gd name="T1" fmla="*/ 0 h 366"/>
                <a:gd name="T2" fmla="*/ 0 w 46"/>
                <a:gd name="T3" fmla="*/ 4 h 366"/>
                <a:gd name="T4" fmla="*/ 0 w 46"/>
                <a:gd name="T5" fmla="*/ 6 h 366"/>
                <a:gd name="T6" fmla="*/ 0 w 46"/>
                <a:gd name="T7" fmla="*/ 6 h 366"/>
                <a:gd name="T8" fmla="*/ 0 w 46"/>
                <a:gd name="T9" fmla="*/ 4 h 366"/>
                <a:gd name="T10" fmla="*/ 0 w 46"/>
                <a:gd name="T11" fmla="*/ 3 h 366"/>
                <a:gd name="T12" fmla="*/ 1 w 46"/>
                <a:gd name="T13" fmla="*/ 0 h 366"/>
                <a:gd name="T14" fmla="*/ 0 w 46"/>
                <a:gd name="T15" fmla="*/ 0 h 366"/>
                <a:gd name="T16" fmla="*/ 0 w 46"/>
                <a:gd name="T17" fmla="*/ 0 h 3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366"/>
                <a:gd name="T29" fmla="*/ 46 w 46"/>
                <a:gd name="T30" fmla="*/ 366 h 3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366">
                  <a:moveTo>
                    <a:pt x="37" y="1"/>
                  </a:moveTo>
                  <a:lnTo>
                    <a:pt x="25" y="255"/>
                  </a:lnTo>
                  <a:lnTo>
                    <a:pt x="0" y="361"/>
                  </a:lnTo>
                  <a:lnTo>
                    <a:pt x="11" y="366"/>
                  </a:lnTo>
                  <a:lnTo>
                    <a:pt x="35" y="264"/>
                  </a:lnTo>
                  <a:lnTo>
                    <a:pt x="37" y="210"/>
                  </a:lnTo>
                  <a:lnTo>
                    <a:pt x="46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9" name="Freeform 437"/>
            <p:cNvSpPr>
              <a:spLocks/>
            </p:cNvSpPr>
            <p:nvPr/>
          </p:nvSpPr>
          <p:spPr bwMode="auto">
            <a:xfrm>
              <a:off x="2694" y="1375"/>
              <a:ext cx="101" cy="93"/>
            </a:xfrm>
            <a:custGeom>
              <a:avLst/>
              <a:gdLst>
                <a:gd name="T0" fmla="*/ 0 w 407"/>
                <a:gd name="T1" fmla="*/ 0 h 372"/>
                <a:gd name="T2" fmla="*/ 0 w 407"/>
                <a:gd name="T3" fmla="*/ 1 h 372"/>
                <a:gd name="T4" fmla="*/ 0 w 407"/>
                <a:gd name="T5" fmla="*/ 1 h 372"/>
                <a:gd name="T6" fmla="*/ 0 w 407"/>
                <a:gd name="T7" fmla="*/ 2 h 372"/>
                <a:gd name="T8" fmla="*/ 0 w 407"/>
                <a:gd name="T9" fmla="*/ 3 h 372"/>
                <a:gd name="T10" fmla="*/ 0 w 407"/>
                <a:gd name="T11" fmla="*/ 4 h 372"/>
                <a:gd name="T12" fmla="*/ 1 w 407"/>
                <a:gd name="T13" fmla="*/ 5 h 372"/>
                <a:gd name="T14" fmla="*/ 0 w 407"/>
                <a:gd name="T15" fmla="*/ 5 h 372"/>
                <a:gd name="T16" fmla="*/ 1 w 407"/>
                <a:gd name="T17" fmla="*/ 6 h 372"/>
                <a:gd name="T18" fmla="*/ 1 w 407"/>
                <a:gd name="T19" fmla="*/ 5 h 372"/>
                <a:gd name="T20" fmla="*/ 2 w 407"/>
                <a:gd name="T21" fmla="*/ 5 h 372"/>
                <a:gd name="T22" fmla="*/ 2 w 407"/>
                <a:gd name="T23" fmla="*/ 5 h 372"/>
                <a:gd name="T24" fmla="*/ 5 w 407"/>
                <a:gd name="T25" fmla="*/ 4 h 372"/>
                <a:gd name="T26" fmla="*/ 6 w 407"/>
                <a:gd name="T27" fmla="*/ 4 h 372"/>
                <a:gd name="T28" fmla="*/ 6 w 407"/>
                <a:gd name="T29" fmla="*/ 4 h 372"/>
                <a:gd name="T30" fmla="*/ 6 w 407"/>
                <a:gd name="T31" fmla="*/ 3 h 372"/>
                <a:gd name="T32" fmla="*/ 5 w 407"/>
                <a:gd name="T33" fmla="*/ 3 h 372"/>
                <a:gd name="T34" fmla="*/ 6 w 407"/>
                <a:gd name="T35" fmla="*/ 3 h 372"/>
                <a:gd name="T36" fmla="*/ 6 w 407"/>
                <a:gd name="T37" fmla="*/ 3 h 372"/>
                <a:gd name="T38" fmla="*/ 6 w 407"/>
                <a:gd name="T39" fmla="*/ 4 h 372"/>
                <a:gd name="T40" fmla="*/ 6 w 407"/>
                <a:gd name="T41" fmla="*/ 5 h 372"/>
                <a:gd name="T42" fmla="*/ 1 w 407"/>
                <a:gd name="T43" fmla="*/ 6 h 372"/>
                <a:gd name="T44" fmla="*/ 0 w 407"/>
                <a:gd name="T45" fmla="*/ 6 h 372"/>
                <a:gd name="T46" fmla="*/ 0 w 407"/>
                <a:gd name="T47" fmla="*/ 3 h 372"/>
                <a:gd name="T48" fmla="*/ 0 w 407"/>
                <a:gd name="T49" fmla="*/ 0 h 372"/>
                <a:gd name="T50" fmla="*/ 0 w 407"/>
                <a:gd name="T51" fmla="*/ 0 h 372"/>
                <a:gd name="T52" fmla="*/ 0 w 407"/>
                <a:gd name="T53" fmla="*/ 0 h 37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7"/>
                <a:gd name="T82" fmla="*/ 0 h 372"/>
                <a:gd name="T83" fmla="*/ 407 w 407"/>
                <a:gd name="T84" fmla="*/ 372 h 37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7" h="372">
                  <a:moveTo>
                    <a:pt x="34" y="0"/>
                  </a:moveTo>
                  <a:lnTo>
                    <a:pt x="24" y="28"/>
                  </a:lnTo>
                  <a:lnTo>
                    <a:pt x="26" y="73"/>
                  </a:lnTo>
                  <a:lnTo>
                    <a:pt x="31" y="139"/>
                  </a:lnTo>
                  <a:lnTo>
                    <a:pt x="33" y="215"/>
                  </a:lnTo>
                  <a:lnTo>
                    <a:pt x="28" y="273"/>
                  </a:lnTo>
                  <a:lnTo>
                    <a:pt x="44" y="299"/>
                  </a:lnTo>
                  <a:lnTo>
                    <a:pt x="31" y="325"/>
                  </a:lnTo>
                  <a:lnTo>
                    <a:pt x="56" y="342"/>
                  </a:lnTo>
                  <a:lnTo>
                    <a:pt x="81" y="319"/>
                  </a:lnTo>
                  <a:lnTo>
                    <a:pt x="115" y="334"/>
                  </a:lnTo>
                  <a:lnTo>
                    <a:pt x="153" y="315"/>
                  </a:lnTo>
                  <a:lnTo>
                    <a:pt x="313" y="276"/>
                  </a:lnTo>
                  <a:lnTo>
                    <a:pt x="374" y="265"/>
                  </a:lnTo>
                  <a:lnTo>
                    <a:pt x="392" y="244"/>
                  </a:lnTo>
                  <a:lnTo>
                    <a:pt x="387" y="215"/>
                  </a:lnTo>
                  <a:lnTo>
                    <a:pt x="363" y="217"/>
                  </a:lnTo>
                  <a:lnTo>
                    <a:pt x="389" y="178"/>
                  </a:lnTo>
                  <a:lnTo>
                    <a:pt x="407" y="165"/>
                  </a:lnTo>
                  <a:lnTo>
                    <a:pt x="401" y="269"/>
                  </a:lnTo>
                  <a:lnTo>
                    <a:pt x="370" y="283"/>
                  </a:lnTo>
                  <a:lnTo>
                    <a:pt x="81" y="355"/>
                  </a:lnTo>
                  <a:lnTo>
                    <a:pt x="18" y="372"/>
                  </a:lnTo>
                  <a:lnTo>
                    <a:pt x="0" y="229"/>
                  </a:lnTo>
                  <a:lnTo>
                    <a:pt x="3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24C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0" name="Freeform 438"/>
            <p:cNvSpPr>
              <a:spLocks/>
            </p:cNvSpPr>
            <p:nvPr/>
          </p:nvSpPr>
          <p:spPr bwMode="auto">
            <a:xfrm>
              <a:off x="2696" y="1359"/>
              <a:ext cx="83" cy="20"/>
            </a:xfrm>
            <a:custGeom>
              <a:avLst/>
              <a:gdLst>
                <a:gd name="T0" fmla="*/ 0 w 331"/>
                <a:gd name="T1" fmla="*/ 1 h 80"/>
                <a:gd name="T2" fmla="*/ 2 w 331"/>
                <a:gd name="T3" fmla="*/ 1 h 80"/>
                <a:gd name="T4" fmla="*/ 4 w 331"/>
                <a:gd name="T5" fmla="*/ 1 h 80"/>
                <a:gd name="T6" fmla="*/ 4 w 331"/>
                <a:gd name="T7" fmla="*/ 1 h 80"/>
                <a:gd name="T8" fmla="*/ 5 w 331"/>
                <a:gd name="T9" fmla="*/ 0 h 80"/>
                <a:gd name="T10" fmla="*/ 3 w 331"/>
                <a:gd name="T11" fmla="*/ 1 h 80"/>
                <a:gd name="T12" fmla="*/ 0 w 331"/>
                <a:gd name="T13" fmla="*/ 1 h 80"/>
                <a:gd name="T14" fmla="*/ 0 w 331"/>
                <a:gd name="T15" fmla="*/ 1 h 80"/>
                <a:gd name="T16" fmla="*/ 0 w 331"/>
                <a:gd name="T17" fmla="*/ 1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1"/>
                <a:gd name="T28" fmla="*/ 0 h 80"/>
                <a:gd name="T29" fmla="*/ 331 w 331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1" h="80">
                  <a:moveTo>
                    <a:pt x="0" y="77"/>
                  </a:moveTo>
                  <a:lnTo>
                    <a:pt x="95" y="80"/>
                  </a:lnTo>
                  <a:lnTo>
                    <a:pt x="227" y="45"/>
                  </a:lnTo>
                  <a:lnTo>
                    <a:pt x="274" y="32"/>
                  </a:lnTo>
                  <a:lnTo>
                    <a:pt x="331" y="0"/>
                  </a:lnTo>
                  <a:lnTo>
                    <a:pt x="167" y="42"/>
                  </a:lnTo>
                  <a:lnTo>
                    <a:pt x="12" y="62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B24C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1" name="Freeform 439"/>
            <p:cNvSpPr>
              <a:spLocks/>
            </p:cNvSpPr>
            <p:nvPr/>
          </p:nvSpPr>
          <p:spPr bwMode="auto">
            <a:xfrm>
              <a:off x="2659" y="1300"/>
              <a:ext cx="125" cy="168"/>
            </a:xfrm>
            <a:custGeom>
              <a:avLst/>
              <a:gdLst>
                <a:gd name="T0" fmla="*/ 0 w 500"/>
                <a:gd name="T1" fmla="*/ 0 h 669"/>
                <a:gd name="T2" fmla="*/ 0 w 500"/>
                <a:gd name="T3" fmla="*/ 6 h 669"/>
                <a:gd name="T4" fmla="*/ 3 w 500"/>
                <a:gd name="T5" fmla="*/ 11 h 669"/>
                <a:gd name="T6" fmla="*/ 3 w 500"/>
                <a:gd name="T7" fmla="*/ 5 h 669"/>
                <a:gd name="T8" fmla="*/ 3 w 500"/>
                <a:gd name="T9" fmla="*/ 5 h 669"/>
                <a:gd name="T10" fmla="*/ 4 w 500"/>
                <a:gd name="T11" fmla="*/ 5 h 669"/>
                <a:gd name="T12" fmla="*/ 7 w 500"/>
                <a:gd name="T13" fmla="*/ 4 h 669"/>
                <a:gd name="T14" fmla="*/ 8 w 500"/>
                <a:gd name="T15" fmla="*/ 4 h 669"/>
                <a:gd name="T16" fmla="*/ 4 w 500"/>
                <a:gd name="T17" fmla="*/ 5 h 669"/>
                <a:gd name="T18" fmla="*/ 3 w 500"/>
                <a:gd name="T19" fmla="*/ 5 h 669"/>
                <a:gd name="T20" fmla="*/ 2 w 500"/>
                <a:gd name="T21" fmla="*/ 4 h 669"/>
                <a:gd name="T22" fmla="*/ 0 w 500"/>
                <a:gd name="T23" fmla="*/ 0 h 669"/>
                <a:gd name="T24" fmla="*/ 0 w 500"/>
                <a:gd name="T25" fmla="*/ 0 h 6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00"/>
                <a:gd name="T40" fmla="*/ 0 h 669"/>
                <a:gd name="T41" fmla="*/ 500 w 500"/>
                <a:gd name="T42" fmla="*/ 669 h 6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00" h="669">
                  <a:moveTo>
                    <a:pt x="0" y="0"/>
                  </a:moveTo>
                  <a:lnTo>
                    <a:pt x="21" y="404"/>
                  </a:lnTo>
                  <a:lnTo>
                    <a:pt x="157" y="669"/>
                  </a:lnTo>
                  <a:lnTo>
                    <a:pt x="153" y="326"/>
                  </a:lnTo>
                  <a:lnTo>
                    <a:pt x="169" y="304"/>
                  </a:lnTo>
                  <a:lnTo>
                    <a:pt x="244" y="298"/>
                  </a:lnTo>
                  <a:lnTo>
                    <a:pt x="406" y="261"/>
                  </a:lnTo>
                  <a:lnTo>
                    <a:pt x="500" y="226"/>
                  </a:lnTo>
                  <a:lnTo>
                    <a:pt x="273" y="277"/>
                  </a:lnTo>
                  <a:lnTo>
                    <a:pt x="155" y="288"/>
                  </a:lnTo>
                  <a:lnTo>
                    <a:pt x="131" y="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2" name="Freeform 440"/>
            <p:cNvSpPr>
              <a:spLocks/>
            </p:cNvSpPr>
            <p:nvPr/>
          </p:nvSpPr>
          <p:spPr bwMode="auto">
            <a:xfrm>
              <a:off x="2702" y="1323"/>
              <a:ext cx="95" cy="143"/>
            </a:xfrm>
            <a:custGeom>
              <a:avLst/>
              <a:gdLst>
                <a:gd name="T0" fmla="*/ 0 w 378"/>
                <a:gd name="T1" fmla="*/ 9 h 570"/>
                <a:gd name="T2" fmla="*/ 1 w 378"/>
                <a:gd name="T3" fmla="*/ 9 h 570"/>
                <a:gd name="T4" fmla="*/ 6 w 378"/>
                <a:gd name="T5" fmla="*/ 8 h 570"/>
                <a:gd name="T6" fmla="*/ 6 w 378"/>
                <a:gd name="T7" fmla="*/ 8 h 570"/>
                <a:gd name="T8" fmla="*/ 6 w 378"/>
                <a:gd name="T9" fmla="*/ 2 h 570"/>
                <a:gd name="T10" fmla="*/ 5 w 378"/>
                <a:gd name="T11" fmla="*/ 0 h 570"/>
                <a:gd name="T12" fmla="*/ 6 w 378"/>
                <a:gd name="T13" fmla="*/ 2 h 570"/>
                <a:gd name="T14" fmla="*/ 6 w 378"/>
                <a:gd name="T15" fmla="*/ 3 h 570"/>
                <a:gd name="T16" fmla="*/ 6 w 378"/>
                <a:gd name="T17" fmla="*/ 4 h 570"/>
                <a:gd name="T18" fmla="*/ 6 w 378"/>
                <a:gd name="T19" fmla="*/ 6 h 570"/>
                <a:gd name="T20" fmla="*/ 6 w 378"/>
                <a:gd name="T21" fmla="*/ 7 h 570"/>
                <a:gd name="T22" fmla="*/ 6 w 378"/>
                <a:gd name="T23" fmla="*/ 7 h 570"/>
                <a:gd name="T24" fmla="*/ 6 w 378"/>
                <a:gd name="T25" fmla="*/ 8 h 570"/>
                <a:gd name="T26" fmla="*/ 2 w 378"/>
                <a:gd name="T27" fmla="*/ 9 h 570"/>
                <a:gd name="T28" fmla="*/ 1 w 378"/>
                <a:gd name="T29" fmla="*/ 9 h 570"/>
                <a:gd name="T30" fmla="*/ 1 w 378"/>
                <a:gd name="T31" fmla="*/ 9 h 570"/>
                <a:gd name="T32" fmla="*/ 0 w 378"/>
                <a:gd name="T33" fmla="*/ 9 h 570"/>
                <a:gd name="T34" fmla="*/ 0 w 378"/>
                <a:gd name="T35" fmla="*/ 9 h 5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78"/>
                <a:gd name="T55" fmla="*/ 0 h 570"/>
                <a:gd name="T56" fmla="*/ 378 w 378"/>
                <a:gd name="T57" fmla="*/ 570 h 57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78" h="570">
                  <a:moveTo>
                    <a:pt x="0" y="569"/>
                  </a:moveTo>
                  <a:lnTo>
                    <a:pt x="57" y="570"/>
                  </a:lnTo>
                  <a:lnTo>
                    <a:pt x="363" y="494"/>
                  </a:lnTo>
                  <a:lnTo>
                    <a:pt x="378" y="472"/>
                  </a:lnTo>
                  <a:lnTo>
                    <a:pt x="378" y="130"/>
                  </a:lnTo>
                  <a:lnTo>
                    <a:pt x="287" y="0"/>
                  </a:lnTo>
                  <a:lnTo>
                    <a:pt x="363" y="127"/>
                  </a:lnTo>
                  <a:lnTo>
                    <a:pt x="360" y="160"/>
                  </a:lnTo>
                  <a:lnTo>
                    <a:pt x="368" y="268"/>
                  </a:lnTo>
                  <a:lnTo>
                    <a:pt x="368" y="382"/>
                  </a:lnTo>
                  <a:lnTo>
                    <a:pt x="357" y="407"/>
                  </a:lnTo>
                  <a:lnTo>
                    <a:pt x="366" y="453"/>
                  </a:lnTo>
                  <a:lnTo>
                    <a:pt x="351" y="480"/>
                  </a:lnTo>
                  <a:lnTo>
                    <a:pt x="100" y="542"/>
                  </a:lnTo>
                  <a:lnTo>
                    <a:pt x="59" y="541"/>
                  </a:lnTo>
                  <a:lnTo>
                    <a:pt x="48" y="560"/>
                  </a:lnTo>
                  <a:lnTo>
                    <a:pt x="0" y="5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3" name="Freeform 441"/>
            <p:cNvSpPr>
              <a:spLocks/>
            </p:cNvSpPr>
            <p:nvPr/>
          </p:nvSpPr>
          <p:spPr bwMode="auto">
            <a:xfrm>
              <a:off x="2787" y="1204"/>
              <a:ext cx="105" cy="109"/>
            </a:xfrm>
            <a:custGeom>
              <a:avLst/>
              <a:gdLst>
                <a:gd name="T0" fmla="*/ 0 w 422"/>
                <a:gd name="T1" fmla="*/ 1 h 435"/>
                <a:gd name="T2" fmla="*/ 0 w 422"/>
                <a:gd name="T3" fmla="*/ 1 h 435"/>
                <a:gd name="T4" fmla="*/ 0 w 422"/>
                <a:gd name="T5" fmla="*/ 2 h 435"/>
                <a:gd name="T6" fmla="*/ 0 w 422"/>
                <a:gd name="T7" fmla="*/ 3 h 435"/>
                <a:gd name="T8" fmla="*/ 0 w 422"/>
                <a:gd name="T9" fmla="*/ 4 h 435"/>
                <a:gd name="T10" fmla="*/ 0 w 422"/>
                <a:gd name="T11" fmla="*/ 6 h 435"/>
                <a:gd name="T12" fmla="*/ 1 w 422"/>
                <a:gd name="T13" fmla="*/ 7 h 435"/>
                <a:gd name="T14" fmla="*/ 1 w 422"/>
                <a:gd name="T15" fmla="*/ 6 h 435"/>
                <a:gd name="T16" fmla="*/ 2 w 422"/>
                <a:gd name="T17" fmla="*/ 7 h 435"/>
                <a:gd name="T18" fmla="*/ 2 w 422"/>
                <a:gd name="T19" fmla="*/ 6 h 435"/>
                <a:gd name="T20" fmla="*/ 3 w 422"/>
                <a:gd name="T21" fmla="*/ 6 h 435"/>
                <a:gd name="T22" fmla="*/ 3 w 422"/>
                <a:gd name="T23" fmla="*/ 6 h 435"/>
                <a:gd name="T24" fmla="*/ 3 w 422"/>
                <a:gd name="T25" fmla="*/ 6 h 435"/>
                <a:gd name="T26" fmla="*/ 4 w 422"/>
                <a:gd name="T27" fmla="*/ 6 h 435"/>
                <a:gd name="T28" fmla="*/ 4 w 422"/>
                <a:gd name="T29" fmla="*/ 5 h 435"/>
                <a:gd name="T30" fmla="*/ 4 w 422"/>
                <a:gd name="T31" fmla="*/ 6 h 435"/>
                <a:gd name="T32" fmla="*/ 5 w 422"/>
                <a:gd name="T33" fmla="*/ 6 h 435"/>
                <a:gd name="T34" fmla="*/ 5 w 422"/>
                <a:gd name="T35" fmla="*/ 5 h 435"/>
                <a:gd name="T36" fmla="*/ 5 w 422"/>
                <a:gd name="T37" fmla="*/ 5 h 435"/>
                <a:gd name="T38" fmla="*/ 6 w 422"/>
                <a:gd name="T39" fmla="*/ 5 h 435"/>
                <a:gd name="T40" fmla="*/ 6 w 422"/>
                <a:gd name="T41" fmla="*/ 5 h 435"/>
                <a:gd name="T42" fmla="*/ 6 w 422"/>
                <a:gd name="T43" fmla="*/ 0 h 435"/>
                <a:gd name="T44" fmla="*/ 6 w 422"/>
                <a:gd name="T45" fmla="*/ 5 h 435"/>
                <a:gd name="T46" fmla="*/ 6 w 422"/>
                <a:gd name="T47" fmla="*/ 5 h 435"/>
                <a:gd name="T48" fmla="*/ 3 w 422"/>
                <a:gd name="T49" fmla="*/ 7 h 435"/>
                <a:gd name="T50" fmla="*/ 2 w 422"/>
                <a:gd name="T51" fmla="*/ 7 h 435"/>
                <a:gd name="T52" fmla="*/ 1 w 422"/>
                <a:gd name="T53" fmla="*/ 7 h 435"/>
                <a:gd name="T54" fmla="*/ 0 w 422"/>
                <a:gd name="T55" fmla="*/ 7 h 435"/>
                <a:gd name="T56" fmla="*/ 0 w 422"/>
                <a:gd name="T57" fmla="*/ 6 h 435"/>
                <a:gd name="T58" fmla="*/ 0 w 422"/>
                <a:gd name="T59" fmla="*/ 1 h 435"/>
                <a:gd name="T60" fmla="*/ 0 w 422"/>
                <a:gd name="T61" fmla="*/ 1 h 43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22"/>
                <a:gd name="T94" fmla="*/ 0 h 435"/>
                <a:gd name="T95" fmla="*/ 422 w 422"/>
                <a:gd name="T96" fmla="*/ 435 h 43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22" h="435">
                  <a:moveTo>
                    <a:pt x="8" y="49"/>
                  </a:moveTo>
                  <a:lnTo>
                    <a:pt x="41" y="53"/>
                  </a:lnTo>
                  <a:lnTo>
                    <a:pt x="26" y="100"/>
                  </a:lnTo>
                  <a:lnTo>
                    <a:pt x="32" y="185"/>
                  </a:lnTo>
                  <a:lnTo>
                    <a:pt x="32" y="256"/>
                  </a:lnTo>
                  <a:lnTo>
                    <a:pt x="39" y="402"/>
                  </a:lnTo>
                  <a:lnTo>
                    <a:pt x="66" y="415"/>
                  </a:lnTo>
                  <a:lnTo>
                    <a:pt x="99" y="399"/>
                  </a:lnTo>
                  <a:lnTo>
                    <a:pt x="115" y="411"/>
                  </a:lnTo>
                  <a:lnTo>
                    <a:pt x="134" y="377"/>
                  </a:lnTo>
                  <a:lnTo>
                    <a:pt x="175" y="391"/>
                  </a:lnTo>
                  <a:lnTo>
                    <a:pt x="188" y="364"/>
                  </a:lnTo>
                  <a:lnTo>
                    <a:pt x="230" y="360"/>
                  </a:lnTo>
                  <a:lnTo>
                    <a:pt x="237" y="374"/>
                  </a:lnTo>
                  <a:lnTo>
                    <a:pt x="277" y="340"/>
                  </a:lnTo>
                  <a:lnTo>
                    <a:pt x="275" y="360"/>
                  </a:lnTo>
                  <a:lnTo>
                    <a:pt x="320" y="352"/>
                  </a:lnTo>
                  <a:lnTo>
                    <a:pt x="361" y="319"/>
                  </a:lnTo>
                  <a:lnTo>
                    <a:pt x="357" y="341"/>
                  </a:lnTo>
                  <a:lnTo>
                    <a:pt x="393" y="323"/>
                  </a:lnTo>
                  <a:lnTo>
                    <a:pt x="401" y="291"/>
                  </a:lnTo>
                  <a:lnTo>
                    <a:pt x="406" y="0"/>
                  </a:lnTo>
                  <a:lnTo>
                    <a:pt x="422" y="308"/>
                  </a:lnTo>
                  <a:lnTo>
                    <a:pt x="401" y="338"/>
                  </a:lnTo>
                  <a:lnTo>
                    <a:pt x="177" y="406"/>
                  </a:lnTo>
                  <a:lnTo>
                    <a:pt x="144" y="409"/>
                  </a:lnTo>
                  <a:lnTo>
                    <a:pt x="103" y="429"/>
                  </a:lnTo>
                  <a:lnTo>
                    <a:pt x="25" y="435"/>
                  </a:lnTo>
                  <a:lnTo>
                    <a:pt x="0" y="366"/>
                  </a:lnTo>
                  <a:lnTo>
                    <a:pt x="8" y="49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4" name="Freeform 442"/>
            <p:cNvSpPr>
              <a:spLocks/>
            </p:cNvSpPr>
            <p:nvPr/>
          </p:nvSpPr>
          <p:spPr bwMode="auto">
            <a:xfrm>
              <a:off x="2816" y="1198"/>
              <a:ext cx="77" cy="113"/>
            </a:xfrm>
            <a:custGeom>
              <a:avLst/>
              <a:gdLst>
                <a:gd name="T0" fmla="*/ 4 w 308"/>
                <a:gd name="T1" fmla="*/ 0 h 452"/>
                <a:gd name="T2" fmla="*/ 5 w 308"/>
                <a:gd name="T3" fmla="*/ 0 h 452"/>
                <a:gd name="T4" fmla="*/ 5 w 308"/>
                <a:gd name="T5" fmla="*/ 5 h 452"/>
                <a:gd name="T6" fmla="*/ 5 w 308"/>
                <a:gd name="T7" fmla="*/ 6 h 452"/>
                <a:gd name="T8" fmla="*/ 1 w 308"/>
                <a:gd name="T9" fmla="*/ 7 h 452"/>
                <a:gd name="T10" fmla="*/ 0 w 308"/>
                <a:gd name="T11" fmla="*/ 7 h 452"/>
                <a:gd name="T12" fmla="*/ 0 w 308"/>
                <a:gd name="T13" fmla="*/ 7 h 452"/>
                <a:gd name="T14" fmla="*/ 0 w 308"/>
                <a:gd name="T15" fmla="*/ 7 h 452"/>
                <a:gd name="T16" fmla="*/ 1 w 308"/>
                <a:gd name="T17" fmla="*/ 7 h 452"/>
                <a:gd name="T18" fmla="*/ 1 w 308"/>
                <a:gd name="T19" fmla="*/ 7 h 452"/>
                <a:gd name="T20" fmla="*/ 2 w 308"/>
                <a:gd name="T21" fmla="*/ 7 h 452"/>
                <a:gd name="T22" fmla="*/ 2 w 308"/>
                <a:gd name="T23" fmla="*/ 6 h 452"/>
                <a:gd name="T24" fmla="*/ 2 w 308"/>
                <a:gd name="T25" fmla="*/ 6 h 452"/>
                <a:gd name="T26" fmla="*/ 3 w 308"/>
                <a:gd name="T27" fmla="*/ 6 h 452"/>
                <a:gd name="T28" fmla="*/ 4 w 308"/>
                <a:gd name="T29" fmla="*/ 6 h 452"/>
                <a:gd name="T30" fmla="*/ 4 w 308"/>
                <a:gd name="T31" fmla="*/ 6 h 452"/>
                <a:gd name="T32" fmla="*/ 5 w 308"/>
                <a:gd name="T33" fmla="*/ 6 h 452"/>
                <a:gd name="T34" fmla="*/ 5 w 308"/>
                <a:gd name="T35" fmla="*/ 5 h 452"/>
                <a:gd name="T36" fmla="*/ 5 w 308"/>
                <a:gd name="T37" fmla="*/ 0 h 452"/>
                <a:gd name="T38" fmla="*/ 4 w 308"/>
                <a:gd name="T39" fmla="*/ 0 h 452"/>
                <a:gd name="T40" fmla="*/ 4 w 308"/>
                <a:gd name="T41" fmla="*/ 0 h 452"/>
                <a:gd name="T42" fmla="*/ 4 w 308"/>
                <a:gd name="T43" fmla="*/ 0 h 4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08"/>
                <a:gd name="T67" fmla="*/ 0 h 452"/>
                <a:gd name="T68" fmla="*/ 308 w 308"/>
                <a:gd name="T69" fmla="*/ 452 h 4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08" h="452">
                  <a:moveTo>
                    <a:pt x="269" y="0"/>
                  </a:moveTo>
                  <a:lnTo>
                    <a:pt x="293" y="17"/>
                  </a:lnTo>
                  <a:lnTo>
                    <a:pt x="308" y="335"/>
                  </a:lnTo>
                  <a:lnTo>
                    <a:pt x="297" y="367"/>
                  </a:lnTo>
                  <a:lnTo>
                    <a:pt x="65" y="436"/>
                  </a:lnTo>
                  <a:lnTo>
                    <a:pt x="24" y="438"/>
                  </a:lnTo>
                  <a:lnTo>
                    <a:pt x="0" y="452"/>
                  </a:lnTo>
                  <a:lnTo>
                    <a:pt x="23" y="422"/>
                  </a:lnTo>
                  <a:lnTo>
                    <a:pt x="57" y="425"/>
                  </a:lnTo>
                  <a:lnTo>
                    <a:pt x="90" y="408"/>
                  </a:lnTo>
                  <a:lnTo>
                    <a:pt x="122" y="406"/>
                  </a:lnTo>
                  <a:lnTo>
                    <a:pt x="150" y="380"/>
                  </a:lnTo>
                  <a:lnTo>
                    <a:pt x="150" y="402"/>
                  </a:lnTo>
                  <a:lnTo>
                    <a:pt x="196" y="392"/>
                  </a:lnTo>
                  <a:lnTo>
                    <a:pt x="240" y="358"/>
                  </a:lnTo>
                  <a:lnTo>
                    <a:pt x="243" y="374"/>
                  </a:lnTo>
                  <a:lnTo>
                    <a:pt x="280" y="358"/>
                  </a:lnTo>
                  <a:lnTo>
                    <a:pt x="295" y="329"/>
                  </a:lnTo>
                  <a:lnTo>
                    <a:pt x="282" y="21"/>
                  </a:lnTo>
                  <a:lnTo>
                    <a:pt x="266" y="8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5" name="Freeform 443"/>
            <p:cNvSpPr>
              <a:spLocks/>
            </p:cNvSpPr>
            <p:nvPr/>
          </p:nvSpPr>
          <p:spPr bwMode="auto">
            <a:xfrm>
              <a:off x="2796" y="1111"/>
              <a:ext cx="9" cy="30"/>
            </a:xfrm>
            <a:custGeom>
              <a:avLst/>
              <a:gdLst>
                <a:gd name="T0" fmla="*/ 0 w 36"/>
                <a:gd name="T1" fmla="*/ 0 h 117"/>
                <a:gd name="T2" fmla="*/ 1 w 36"/>
                <a:gd name="T3" fmla="*/ 1 h 117"/>
                <a:gd name="T4" fmla="*/ 0 w 36"/>
                <a:gd name="T5" fmla="*/ 1 h 117"/>
                <a:gd name="T6" fmla="*/ 0 w 36"/>
                <a:gd name="T7" fmla="*/ 2 h 117"/>
                <a:gd name="T8" fmla="*/ 0 w 36"/>
                <a:gd name="T9" fmla="*/ 2 h 117"/>
                <a:gd name="T10" fmla="*/ 0 w 36"/>
                <a:gd name="T11" fmla="*/ 1 h 117"/>
                <a:gd name="T12" fmla="*/ 0 w 36"/>
                <a:gd name="T13" fmla="*/ 0 h 117"/>
                <a:gd name="T14" fmla="*/ 0 w 36"/>
                <a:gd name="T15" fmla="*/ 0 h 1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117"/>
                <a:gd name="T26" fmla="*/ 36 w 36"/>
                <a:gd name="T27" fmla="*/ 117 h 1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117">
                  <a:moveTo>
                    <a:pt x="23" y="0"/>
                  </a:moveTo>
                  <a:lnTo>
                    <a:pt x="36" y="35"/>
                  </a:lnTo>
                  <a:lnTo>
                    <a:pt x="22" y="72"/>
                  </a:lnTo>
                  <a:lnTo>
                    <a:pt x="21" y="103"/>
                  </a:lnTo>
                  <a:lnTo>
                    <a:pt x="0" y="117"/>
                  </a:lnTo>
                  <a:lnTo>
                    <a:pt x="3" y="6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6" name="Freeform 444"/>
            <p:cNvSpPr>
              <a:spLocks/>
            </p:cNvSpPr>
            <p:nvPr/>
          </p:nvSpPr>
          <p:spPr bwMode="auto">
            <a:xfrm>
              <a:off x="2796" y="1144"/>
              <a:ext cx="14" cy="59"/>
            </a:xfrm>
            <a:custGeom>
              <a:avLst/>
              <a:gdLst>
                <a:gd name="T0" fmla="*/ 0 w 54"/>
                <a:gd name="T1" fmla="*/ 0 h 236"/>
                <a:gd name="T2" fmla="*/ 1 w 54"/>
                <a:gd name="T3" fmla="*/ 0 h 236"/>
                <a:gd name="T4" fmla="*/ 1 w 54"/>
                <a:gd name="T5" fmla="*/ 2 h 236"/>
                <a:gd name="T6" fmla="*/ 1 w 54"/>
                <a:gd name="T7" fmla="*/ 3 h 236"/>
                <a:gd name="T8" fmla="*/ 1 w 54"/>
                <a:gd name="T9" fmla="*/ 4 h 236"/>
                <a:gd name="T10" fmla="*/ 0 w 54"/>
                <a:gd name="T11" fmla="*/ 4 h 236"/>
                <a:gd name="T12" fmla="*/ 0 w 54"/>
                <a:gd name="T13" fmla="*/ 0 h 236"/>
                <a:gd name="T14" fmla="*/ 0 w 54"/>
                <a:gd name="T15" fmla="*/ 0 h 2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4"/>
                <a:gd name="T25" fmla="*/ 0 h 236"/>
                <a:gd name="T26" fmla="*/ 54 w 54"/>
                <a:gd name="T27" fmla="*/ 236 h 2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4" h="236">
                  <a:moveTo>
                    <a:pt x="7" y="0"/>
                  </a:moveTo>
                  <a:lnTo>
                    <a:pt x="27" y="6"/>
                  </a:lnTo>
                  <a:lnTo>
                    <a:pt x="25" y="129"/>
                  </a:lnTo>
                  <a:lnTo>
                    <a:pt x="29" y="205"/>
                  </a:lnTo>
                  <a:lnTo>
                    <a:pt x="54" y="236"/>
                  </a:lnTo>
                  <a:lnTo>
                    <a:pt x="0" y="23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7" name="Freeform 445"/>
            <p:cNvSpPr>
              <a:spLocks/>
            </p:cNvSpPr>
            <p:nvPr/>
          </p:nvSpPr>
          <p:spPr bwMode="auto">
            <a:xfrm>
              <a:off x="2805" y="1144"/>
              <a:ext cx="90" cy="60"/>
            </a:xfrm>
            <a:custGeom>
              <a:avLst/>
              <a:gdLst>
                <a:gd name="T0" fmla="*/ 0 w 362"/>
                <a:gd name="T1" fmla="*/ 4 h 236"/>
                <a:gd name="T2" fmla="*/ 2 w 362"/>
                <a:gd name="T3" fmla="*/ 4 h 236"/>
                <a:gd name="T4" fmla="*/ 3 w 362"/>
                <a:gd name="T5" fmla="*/ 3 h 236"/>
                <a:gd name="T6" fmla="*/ 3 w 362"/>
                <a:gd name="T7" fmla="*/ 3 h 236"/>
                <a:gd name="T8" fmla="*/ 5 w 362"/>
                <a:gd name="T9" fmla="*/ 3 h 236"/>
                <a:gd name="T10" fmla="*/ 5 w 362"/>
                <a:gd name="T11" fmla="*/ 3 h 236"/>
                <a:gd name="T12" fmla="*/ 5 w 362"/>
                <a:gd name="T13" fmla="*/ 3 h 236"/>
                <a:gd name="T14" fmla="*/ 5 w 362"/>
                <a:gd name="T15" fmla="*/ 0 h 236"/>
                <a:gd name="T16" fmla="*/ 5 w 362"/>
                <a:gd name="T17" fmla="*/ 3 h 236"/>
                <a:gd name="T18" fmla="*/ 5 w 362"/>
                <a:gd name="T19" fmla="*/ 4 h 236"/>
                <a:gd name="T20" fmla="*/ 1 w 362"/>
                <a:gd name="T21" fmla="*/ 4 h 236"/>
                <a:gd name="T22" fmla="*/ 0 w 362"/>
                <a:gd name="T23" fmla="*/ 4 h 236"/>
                <a:gd name="T24" fmla="*/ 0 w 362"/>
                <a:gd name="T25" fmla="*/ 4 h 236"/>
                <a:gd name="T26" fmla="*/ 0 w 362"/>
                <a:gd name="T27" fmla="*/ 4 h 2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2"/>
                <a:gd name="T43" fmla="*/ 0 h 236"/>
                <a:gd name="T44" fmla="*/ 362 w 362"/>
                <a:gd name="T45" fmla="*/ 236 h 2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2" h="236">
                  <a:moveTo>
                    <a:pt x="9" y="227"/>
                  </a:moveTo>
                  <a:lnTo>
                    <a:pt x="151" y="213"/>
                  </a:lnTo>
                  <a:lnTo>
                    <a:pt x="180" y="185"/>
                  </a:lnTo>
                  <a:lnTo>
                    <a:pt x="215" y="201"/>
                  </a:lnTo>
                  <a:lnTo>
                    <a:pt x="302" y="193"/>
                  </a:lnTo>
                  <a:lnTo>
                    <a:pt x="328" y="185"/>
                  </a:lnTo>
                  <a:lnTo>
                    <a:pt x="342" y="151"/>
                  </a:lnTo>
                  <a:lnTo>
                    <a:pt x="354" y="0"/>
                  </a:lnTo>
                  <a:lnTo>
                    <a:pt x="362" y="168"/>
                  </a:lnTo>
                  <a:lnTo>
                    <a:pt x="320" y="224"/>
                  </a:lnTo>
                  <a:lnTo>
                    <a:pt x="59" y="236"/>
                  </a:lnTo>
                  <a:lnTo>
                    <a:pt x="0" y="233"/>
                  </a:lnTo>
                  <a:lnTo>
                    <a:pt x="9" y="227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8" name="Freeform 446"/>
            <p:cNvSpPr>
              <a:spLocks/>
            </p:cNvSpPr>
            <p:nvPr/>
          </p:nvSpPr>
          <p:spPr bwMode="auto">
            <a:xfrm>
              <a:off x="2816" y="1090"/>
              <a:ext cx="36" cy="38"/>
            </a:xfrm>
            <a:custGeom>
              <a:avLst/>
              <a:gdLst>
                <a:gd name="T0" fmla="*/ 0 w 143"/>
                <a:gd name="T1" fmla="*/ 0 h 152"/>
                <a:gd name="T2" fmla="*/ 1 w 143"/>
                <a:gd name="T3" fmla="*/ 0 h 152"/>
                <a:gd name="T4" fmla="*/ 2 w 143"/>
                <a:gd name="T5" fmla="*/ 0 h 152"/>
                <a:gd name="T6" fmla="*/ 2 w 143"/>
                <a:gd name="T7" fmla="*/ 2 h 152"/>
                <a:gd name="T8" fmla="*/ 2 w 143"/>
                <a:gd name="T9" fmla="*/ 2 h 152"/>
                <a:gd name="T10" fmla="*/ 2 w 143"/>
                <a:gd name="T11" fmla="*/ 0 h 152"/>
                <a:gd name="T12" fmla="*/ 0 w 143"/>
                <a:gd name="T13" fmla="*/ 0 h 152"/>
                <a:gd name="T14" fmla="*/ 0 w 143"/>
                <a:gd name="T15" fmla="*/ 0 h 152"/>
                <a:gd name="T16" fmla="*/ 0 w 143"/>
                <a:gd name="T17" fmla="*/ 0 h 1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3"/>
                <a:gd name="T28" fmla="*/ 0 h 152"/>
                <a:gd name="T29" fmla="*/ 143 w 143"/>
                <a:gd name="T30" fmla="*/ 152 h 1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3" h="152">
                  <a:moveTo>
                    <a:pt x="0" y="4"/>
                  </a:moveTo>
                  <a:lnTo>
                    <a:pt x="85" y="11"/>
                  </a:lnTo>
                  <a:lnTo>
                    <a:pt x="119" y="23"/>
                  </a:lnTo>
                  <a:lnTo>
                    <a:pt x="129" y="151"/>
                  </a:lnTo>
                  <a:lnTo>
                    <a:pt x="143" y="152"/>
                  </a:lnTo>
                  <a:lnTo>
                    <a:pt x="143" y="0"/>
                  </a:lnTo>
                  <a:lnTo>
                    <a:pt x="11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9" name="Freeform 447"/>
            <p:cNvSpPr>
              <a:spLocks/>
            </p:cNvSpPr>
            <p:nvPr/>
          </p:nvSpPr>
          <p:spPr bwMode="auto">
            <a:xfrm>
              <a:off x="2877" y="1090"/>
              <a:ext cx="18" cy="43"/>
            </a:xfrm>
            <a:custGeom>
              <a:avLst/>
              <a:gdLst>
                <a:gd name="T0" fmla="*/ 0 w 73"/>
                <a:gd name="T1" fmla="*/ 0 h 174"/>
                <a:gd name="T2" fmla="*/ 1 w 73"/>
                <a:gd name="T3" fmla="*/ 0 h 174"/>
                <a:gd name="T4" fmla="*/ 1 w 73"/>
                <a:gd name="T5" fmla="*/ 3 h 174"/>
                <a:gd name="T6" fmla="*/ 1 w 73"/>
                <a:gd name="T7" fmla="*/ 2 h 174"/>
                <a:gd name="T8" fmla="*/ 1 w 73"/>
                <a:gd name="T9" fmla="*/ 0 h 174"/>
                <a:gd name="T10" fmla="*/ 0 w 73"/>
                <a:gd name="T11" fmla="*/ 0 h 174"/>
                <a:gd name="T12" fmla="*/ 0 w 73"/>
                <a:gd name="T13" fmla="*/ 0 h 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174"/>
                <a:gd name="T23" fmla="*/ 73 w 73"/>
                <a:gd name="T24" fmla="*/ 174 h 1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174">
                  <a:moveTo>
                    <a:pt x="0" y="0"/>
                  </a:moveTo>
                  <a:lnTo>
                    <a:pt x="48" y="12"/>
                  </a:lnTo>
                  <a:lnTo>
                    <a:pt x="51" y="174"/>
                  </a:lnTo>
                  <a:lnTo>
                    <a:pt x="71" y="161"/>
                  </a:lnTo>
                  <a:lnTo>
                    <a:pt x="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0" name="Freeform 448"/>
            <p:cNvSpPr>
              <a:spLocks/>
            </p:cNvSpPr>
            <p:nvPr/>
          </p:nvSpPr>
          <p:spPr bwMode="auto">
            <a:xfrm>
              <a:off x="2814" y="1050"/>
              <a:ext cx="42" cy="80"/>
            </a:xfrm>
            <a:custGeom>
              <a:avLst/>
              <a:gdLst>
                <a:gd name="T0" fmla="*/ 0 w 166"/>
                <a:gd name="T1" fmla="*/ 0 h 321"/>
                <a:gd name="T2" fmla="*/ 2 w 166"/>
                <a:gd name="T3" fmla="*/ 2 h 321"/>
                <a:gd name="T4" fmla="*/ 2 w 166"/>
                <a:gd name="T5" fmla="*/ 5 h 321"/>
                <a:gd name="T6" fmla="*/ 3 w 166"/>
                <a:gd name="T7" fmla="*/ 5 h 321"/>
                <a:gd name="T8" fmla="*/ 3 w 166"/>
                <a:gd name="T9" fmla="*/ 4 h 321"/>
                <a:gd name="T10" fmla="*/ 3 w 166"/>
                <a:gd name="T11" fmla="*/ 2 h 321"/>
                <a:gd name="T12" fmla="*/ 0 w 166"/>
                <a:gd name="T13" fmla="*/ 0 h 321"/>
                <a:gd name="T14" fmla="*/ 0 w 166"/>
                <a:gd name="T15" fmla="*/ 0 h 321"/>
                <a:gd name="T16" fmla="*/ 0 w 166"/>
                <a:gd name="T17" fmla="*/ 0 h 3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6"/>
                <a:gd name="T28" fmla="*/ 0 h 321"/>
                <a:gd name="T29" fmla="*/ 166 w 166"/>
                <a:gd name="T30" fmla="*/ 321 h 3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6" h="321">
                  <a:moveTo>
                    <a:pt x="0" y="0"/>
                  </a:moveTo>
                  <a:lnTo>
                    <a:pt x="145" y="151"/>
                  </a:lnTo>
                  <a:lnTo>
                    <a:pt x="145" y="315"/>
                  </a:lnTo>
                  <a:lnTo>
                    <a:pt x="166" y="321"/>
                  </a:lnTo>
                  <a:lnTo>
                    <a:pt x="156" y="291"/>
                  </a:lnTo>
                  <a:lnTo>
                    <a:pt x="158" y="151"/>
                  </a:lnTo>
                  <a:lnTo>
                    <a:pt x="2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1" name="Freeform 449"/>
            <p:cNvSpPr>
              <a:spLocks/>
            </p:cNvSpPr>
            <p:nvPr/>
          </p:nvSpPr>
          <p:spPr bwMode="auto">
            <a:xfrm>
              <a:off x="2811" y="1089"/>
              <a:ext cx="43" cy="3"/>
            </a:xfrm>
            <a:custGeom>
              <a:avLst/>
              <a:gdLst>
                <a:gd name="T0" fmla="*/ 0 w 173"/>
                <a:gd name="T1" fmla="*/ 0 h 11"/>
                <a:gd name="T2" fmla="*/ 0 w 173"/>
                <a:gd name="T3" fmla="*/ 0 h 11"/>
                <a:gd name="T4" fmla="*/ 2 w 173"/>
                <a:gd name="T5" fmla="*/ 0 h 11"/>
                <a:gd name="T6" fmla="*/ 3 w 173"/>
                <a:gd name="T7" fmla="*/ 0 h 11"/>
                <a:gd name="T8" fmla="*/ 0 w 173"/>
                <a:gd name="T9" fmla="*/ 0 h 11"/>
                <a:gd name="T10" fmla="*/ 0 w 17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"/>
                <a:gd name="T19" fmla="*/ 0 h 11"/>
                <a:gd name="T20" fmla="*/ 173 w 17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" h="11">
                  <a:moveTo>
                    <a:pt x="0" y="11"/>
                  </a:moveTo>
                  <a:lnTo>
                    <a:pt x="36" y="0"/>
                  </a:lnTo>
                  <a:lnTo>
                    <a:pt x="170" y="0"/>
                  </a:lnTo>
                  <a:lnTo>
                    <a:pt x="173" y="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2" name="Freeform 450"/>
            <p:cNvSpPr>
              <a:spLocks/>
            </p:cNvSpPr>
            <p:nvPr/>
          </p:nvSpPr>
          <p:spPr bwMode="auto">
            <a:xfrm>
              <a:off x="2808" y="1196"/>
              <a:ext cx="79" cy="33"/>
            </a:xfrm>
            <a:custGeom>
              <a:avLst/>
              <a:gdLst>
                <a:gd name="T0" fmla="*/ 0 w 317"/>
                <a:gd name="T1" fmla="*/ 0 h 132"/>
                <a:gd name="T2" fmla="*/ 5 w 317"/>
                <a:gd name="T3" fmla="*/ 0 h 132"/>
                <a:gd name="T4" fmla="*/ 5 w 317"/>
                <a:gd name="T5" fmla="*/ 1 h 132"/>
                <a:gd name="T6" fmla="*/ 4 w 317"/>
                <a:gd name="T7" fmla="*/ 2 h 132"/>
                <a:gd name="T8" fmla="*/ 2 w 317"/>
                <a:gd name="T9" fmla="*/ 1 h 132"/>
                <a:gd name="T10" fmla="*/ 1 w 317"/>
                <a:gd name="T11" fmla="*/ 1 h 132"/>
                <a:gd name="T12" fmla="*/ 0 w 317"/>
                <a:gd name="T13" fmla="*/ 0 h 132"/>
                <a:gd name="T14" fmla="*/ 0 w 317"/>
                <a:gd name="T15" fmla="*/ 0 h 1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7"/>
                <a:gd name="T25" fmla="*/ 0 h 132"/>
                <a:gd name="T26" fmla="*/ 317 w 317"/>
                <a:gd name="T27" fmla="*/ 132 h 1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7" h="132">
                  <a:moveTo>
                    <a:pt x="0" y="26"/>
                  </a:moveTo>
                  <a:lnTo>
                    <a:pt x="317" y="0"/>
                  </a:lnTo>
                  <a:lnTo>
                    <a:pt x="299" y="37"/>
                  </a:lnTo>
                  <a:lnTo>
                    <a:pt x="265" y="132"/>
                  </a:lnTo>
                  <a:lnTo>
                    <a:pt x="138" y="47"/>
                  </a:lnTo>
                  <a:lnTo>
                    <a:pt x="50" y="31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" name="Freeform 451"/>
            <p:cNvSpPr>
              <a:spLocks/>
            </p:cNvSpPr>
            <p:nvPr/>
          </p:nvSpPr>
          <p:spPr bwMode="auto">
            <a:xfrm>
              <a:off x="2823" y="1046"/>
              <a:ext cx="75" cy="153"/>
            </a:xfrm>
            <a:custGeom>
              <a:avLst/>
              <a:gdLst>
                <a:gd name="T0" fmla="*/ 2 w 301"/>
                <a:gd name="T1" fmla="*/ 3 h 612"/>
                <a:gd name="T2" fmla="*/ 2 w 301"/>
                <a:gd name="T3" fmla="*/ 3 h 612"/>
                <a:gd name="T4" fmla="*/ 4 w 301"/>
                <a:gd name="T5" fmla="*/ 2 h 612"/>
                <a:gd name="T6" fmla="*/ 4 w 301"/>
                <a:gd name="T7" fmla="*/ 2 h 612"/>
                <a:gd name="T8" fmla="*/ 2 w 301"/>
                <a:gd name="T9" fmla="*/ 0 h 612"/>
                <a:gd name="T10" fmla="*/ 0 w 301"/>
                <a:gd name="T11" fmla="*/ 0 h 612"/>
                <a:gd name="T12" fmla="*/ 0 w 301"/>
                <a:gd name="T13" fmla="*/ 0 h 612"/>
                <a:gd name="T14" fmla="*/ 2 w 301"/>
                <a:gd name="T15" fmla="*/ 0 h 612"/>
                <a:gd name="T16" fmla="*/ 5 w 301"/>
                <a:gd name="T17" fmla="*/ 2 h 612"/>
                <a:gd name="T18" fmla="*/ 4 w 301"/>
                <a:gd name="T19" fmla="*/ 9 h 612"/>
                <a:gd name="T20" fmla="*/ 4 w 301"/>
                <a:gd name="T21" fmla="*/ 10 h 612"/>
                <a:gd name="T22" fmla="*/ 4 w 301"/>
                <a:gd name="T23" fmla="*/ 9 h 612"/>
                <a:gd name="T24" fmla="*/ 4 w 301"/>
                <a:gd name="T25" fmla="*/ 6 h 612"/>
                <a:gd name="T26" fmla="*/ 4 w 301"/>
                <a:gd name="T27" fmla="*/ 6 h 612"/>
                <a:gd name="T28" fmla="*/ 4 w 301"/>
                <a:gd name="T29" fmla="*/ 5 h 612"/>
                <a:gd name="T30" fmla="*/ 4 w 301"/>
                <a:gd name="T31" fmla="*/ 5 h 612"/>
                <a:gd name="T32" fmla="*/ 4 w 301"/>
                <a:gd name="T33" fmla="*/ 3 h 612"/>
                <a:gd name="T34" fmla="*/ 2 w 301"/>
                <a:gd name="T35" fmla="*/ 3 h 612"/>
                <a:gd name="T36" fmla="*/ 2 w 301"/>
                <a:gd name="T37" fmla="*/ 3 h 6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1"/>
                <a:gd name="T58" fmla="*/ 0 h 612"/>
                <a:gd name="T59" fmla="*/ 301 w 301"/>
                <a:gd name="T60" fmla="*/ 612 h 6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1" h="612">
                  <a:moveTo>
                    <a:pt x="145" y="185"/>
                  </a:moveTo>
                  <a:lnTo>
                    <a:pt x="156" y="173"/>
                  </a:lnTo>
                  <a:lnTo>
                    <a:pt x="286" y="165"/>
                  </a:lnTo>
                  <a:lnTo>
                    <a:pt x="279" y="142"/>
                  </a:lnTo>
                  <a:lnTo>
                    <a:pt x="127" y="14"/>
                  </a:lnTo>
                  <a:lnTo>
                    <a:pt x="0" y="14"/>
                  </a:lnTo>
                  <a:lnTo>
                    <a:pt x="20" y="0"/>
                  </a:lnTo>
                  <a:lnTo>
                    <a:pt x="127" y="2"/>
                  </a:lnTo>
                  <a:lnTo>
                    <a:pt x="301" y="148"/>
                  </a:lnTo>
                  <a:lnTo>
                    <a:pt x="296" y="573"/>
                  </a:lnTo>
                  <a:lnTo>
                    <a:pt x="256" y="612"/>
                  </a:lnTo>
                  <a:lnTo>
                    <a:pt x="280" y="554"/>
                  </a:lnTo>
                  <a:lnTo>
                    <a:pt x="280" y="389"/>
                  </a:lnTo>
                  <a:lnTo>
                    <a:pt x="250" y="377"/>
                  </a:lnTo>
                  <a:lnTo>
                    <a:pt x="282" y="358"/>
                  </a:lnTo>
                  <a:lnTo>
                    <a:pt x="275" y="343"/>
                  </a:lnTo>
                  <a:lnTo>
                    <a:pt x="281" y="182"/>
                  </a:lnTo>
                  <a:lnTo>
                    <a:pt x="145" y="1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" name="Freeform 452"/>
            <p:cNvSpPr>
              <a:spLocks/>
            </p:cNvSpPr>
            <p:nvPr/>
          </p:nvSpPr>
          <p:spPr bwMode="auto">
            <a:xfrm>
              <a:off x="2843" y="1140"/>
              <a:ext cx="17" cy="61"/>
            </a:xfrm>
            <a:custGeom>
              <a:avLst/>
              <a:gdLst>
                <a:gd name="T0" fmla="*/ 1 w 69"/>
                <a:gd name="T1" fmla="*/ 0 h 243"/>
                <a:gd name="T2" fmla="*/ 0 w 69"/>
                <a:gd name="T3" fmla="*/ 1 h 243"/>
                <a:gd name="T4" fmla="*/ 0 w 69"/>
                <a:gd name="T5" fmla="*/ 3 h 243"/>
                <a:gd name="T6" fmla="*/ 0 w 69"/>
                <a:gd name="T7" fmla="*/ 4 h 243"/>
                <a:gd name="T8" fmla="*/ 0 w 69"/>
                <a:gd name="T9" fmla="*/ 4 h 243"/>
                <a:gd name="T10" fmla="*/ 1 w 69"/>
                <a:gd name="T11" fmla="*/ 4 h 243"/>
                <a:gd name="T12" fmla="*/ 0 w 69"/>
                <a:gd name="T13" fmla="*/ 4 h 243"/>
                <a:gd name="T14" fmla="*/ 0 w 69"/>
                <a:gd name="T15" fmla="*/ 1 h 243"/>
                <a:gd name="T16" fmla="*/ 1 w 69"/>
                <a:gd name="T17" fmla="*/ 0 h 243"/>
                <a:gd name="T18" fmla="*/ 1 w 69"/>
                <a:gd name="T19" fmla="*/ 0 h 2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"/>
                <a:gd name="T31" fmla="*/ 0 h 243"/>
                <a:gd name="T32" fmla="*/ 69 w 69"/>
                <a:gd name="T33" fmla="*/ 243 h 2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" h="243">
                  <a:moveTo>
                    <a:pt x="49" y="0"/>
                  </a:moveTo>
                  <a:lnTo>
                    <a:pt x="28" y="24"/>
                  </a:lnTo>
                  <a:lnTo>
                    <a:pt x="22" y="212"/>
                  </a:lnTo>
                  <a:lnTo>
                    <a:pt x="0" y="242"/>
                  </a:lnTo>
                  <a:lnTo>
                    <a:pt x="33" y="243"/>
                  </a:lnTo>
                  <a:lnTo>
                    <a:pt x="69" y="236"/>
                  </a:lnTo>
                  <a:lnTo>
                    <a:pt x="41" y="218"/>
                  </a:lnTo>
                  <a:lnTo>
                    <a:pt x="41" y="3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5" name="Freeform 453"/>
            <p:cNvSpPr>
              <a:spLocks/>
            </p:cNvSpPr>
            <p:nvPr/>
          </p:nvSpPr>
          <p:spPr bwMode="auto">
            <a:xfrm>
              <a:off x="2687" y="1350"/>
              <a:ext cx="102" cy="19"/>
            </a:xfrm>
            <a:custGeom>
              <a:avLst/>
              <a:gdLst>
                <a:gd name="T0" fmla="*/ 0 w 407"/>
                <a:gd name="T1" fmla="*/ 0 h 75"/>
                <a:gd name="T2" fmla="*/ 1 w 407"/>
                <a:gd name="T3" fmla="*/ 1 h 75"/>
                <a:gd name="T4" fmla="*/ 1 w 407"/>
                <a:gd name="T5" fmla="*/ 1 h 75"/>
                <a:gd name="T6" fmla="*/ 2 w 407"/>
                <a:gd name="T7" fmla="*/ 1 h 75"/>
                <a:gd name="T8" fmla="*/ 2 w 407"/>
                <a:gd name="T9" fmla="*/ 1 h 75"/>
                <a:gd name="T10" fmla="*/ 4 w 407"/>
                <a:gd name="T11" fmla="*/ 1 h 75"/>
                <a:gd name="T12" fmla="*/ 6 w 407"/>
                <a:gd name="T13" fmla="*/ 0 h 75"/>
                <a:gd name="T14" fmla="*/ 7 w 407"/>
                <a:gd name="T15" fmla="*/ 0 h 75"/>
                <a:gd name="T16" fmla="*/ 6 w 407"/>
                <a:gd name="T17" fmla="*/ 0 h 75"/>
                <a:gd name="T18" fmla="*/ 3 w 407"/>
                <a:gd name="T19" fmla="*/ 1 h 75"/>
                <a:gd name="T20" fmla="*/ 2 w 407"/>
                <a:gd name="T21" fmla="*/ 1 h 75"/>
                <a:gd name="T22" fmla="*/ 1 w 407"/>
                <a:gd name="T23" fmla="*/ 1 h 75"/>
                <a:gd name="T24" fmla="*/ 0 w 407"/>
                <a:gd name="T25" fmla="*/ 0 h 75"/>
                <a:gd name="T26" fmla="*/ 0 w 407"/>
                <a:gd name="T27" fmla="*/ 0 h 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07"/>
                <a:gd name="T43" fmla="*/ 0 h 75"/>
                <a:gd name="T44" fmla="*/ 407 w 407"/>
                <a:gd name="T45" fmla="*/ 75 h 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07" h="75">
                  <a:moveTo>
                    <a:pt x="0" y="0"/>
                  </a:moveTo>
                  <a:lnTo>
                    <a:pt x="23" y="49"/>
                  </a:lnTo>
                  <a:lnTo>
                    <a:pt x="46" y="75"/>
                  </a:lnTo>
                  <a:lnTo>
                    <a:pt x="86" y="71"/>
                  </a:lnTo>
                  <a:lnTo>
                    <a:pt x="144" y="71"/>
                  </a:lnTo>
                  <a:lnTo>
                    <a:pt x="246" y="4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377" y="2"/>
                  </a:lnTo>
                  <a:lnTo>
                    <a:pt x="189" y="48"/>
                  </a:lnTo>
                  <a:lnTo>
                    <a:pt x="96" y="55"/>
                  </a:lnTo>
                  <a:lnTo>
                    <a:pt x="61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6" name="Freeform 454"/>
            <p:cNvSpPr>
              <a:spLocks/>
            </p:cNvSpPr>
            <p:nvPr/>
          </p:nvSpPr>
          <p:spPr bwMode="auto">
            <a:xfrm>
              <a:off x="2711" y="1184"/>
              <a:ext cx="80" cy="34"/>
            </a:xfrm>
            <a:custGeom>
              <a:avLst/>
              <a:gdLst>
                <a:gd name="T0" fmla="*/ 0 w 323"/>
                <a:gd name="T1" fmla="*/ 0 h 140"/>
                <a:gd name="T2" fmla="*/ 0 w 323"/>
                <a:gd name="T3" fmla="*/ 0 h 140"/>
                <a:gd name="T4" fmla="*/ 1 w 323"/>
                <a:gd name="T5" fmla="*/ 0 h 140"/>
                <a:gd name="T6" fmla="*/ 2 w 323"/>
                <a:gd name="T7" fmla="*/ 0 h 140"/>
                <a:gd name="T8" fmla="*/ 2 w 323"/>
                <a:gd name="T9" fmla="*/ 0 h 140"/>
                <a:gd name="T10" fmla="*/ 2 w 323"/>
                <a:gd name="T11" fmla="*/ 0 h 140"/>
                <a:gd name="T12" fmla="*/ 3 w 323"/>
                <a:gd name="T13" fmla="*/ 1 h 140"/>
                <a:gd name="T14" fmla="*/ 4 w 323"/>
                <a:gd name="T15" fmla="*/ 1 h 140"/>
                <a:gd name="T16" fmla="*/ 5 w 323"/>
                <a:gd name="T17" fmla="*/ 1 h 140"/>
                <a:gd name="T18" fmla="*/ 5 w 323"/>
                <a:gd name="T19" fmla="*/ 1 h 140"/>
                <a:gd name="T20" fmla="*/ 5 w 323"/>
                <a:gd name="T21" fmla="*/ 2 h 140"/>
                <a:gd name="T22" fmla="*/ 0 w 323"/>
                <a:gd name="T23" fmla="*/ 0 h 140"/>
                <a:gd name="T24" fmla="*/ 0 w 323"/>
                <a:gd name="T25" fmla="*/ 0 h 1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3"/>
                <a:gd name="T40" fmla="*/ 0 h 140"/>
                <a:gd name="T41" fmla="*/ 323 w 323"/>
                <a:gd name="T42" fmla="*/ 140 h 1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3" h="140">
                  <a:moveTo>
                    <a:pt x="0" y="17"/>
                  </a:moveTo>
                  <a:lnTo>
                    <a:pt x="41" y="0"/>
                  </a:lnTo>
                  <a:lnTo>
                    <a:pt x="82" y="20"/>
                  </a:lnTo>
                  <a:lnTo>
                    <a:pt x="120" y="6"/>
                  </a:lnTo>
                  <a:lnTo>
                    <a:pt x="138" y="38"/>
                  </a:lnTo>
                  <a:lnTo>
                    <a:pt x="171" y="19"/>
                  </a:lnTo>
                  <a:lnTo>
                    <a:pt x="188" y="48"/>
                  </a:lnTo>
                  <a:lnTo>
                    <a:pt x="287" y="81"/>
                  </a:lnTo>
                  <a:lnTo>
                    <a:pt x="316" y="82"/>
                  </a:lnTo>
                  <a:lnTo>
                    <a:pt x="323" y="96"/>
                  </a:lnTo>
                  <a:lnTo>
                    <a:pt x="316" y="14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7" name="Freeform 455"/>
            <p:cNvSpPr>
              <a:spLocks/>
            </p:cNvSpPr>
            <p:nvPr/>
          </p:nvSpPr>
          <p:spPr bwMode="auto">
            <a:xfrm>
              <a:off x="2709" y="1185"/>
              <a:ext cx="104" cy="131"/>
            </a:xfrm>
            <a:custGeom>
              <a:avLst/>
              <a:gdLst>
                <a:gd name="T0" fmla="*/ 0 w 417"/>
                <a:gd name="T1" fmla="*/ 0 h 524"/>
                <a:gd name="T2" fmla="*/ 0 w 417"/>
                <a:gd name="T3" fmla="*/ 0 h 524"/>
                <a:gd name="T4" fmla="*/ 1 w 417"/>
                <a:gd name="T5" fmla="*/ 0 h 524"/>
                <a:gd name="T6" fmla="*/ 2 w 417"/>
                <a:gd name="T7" fmla="*/ 0 h 524"/>
                <a:gd name="T8" fmla="*/ 2 w 417"/>
                <a:gd name="T9" fmla="*/ 1 h 524"/>
                <a:gd name="T10" fmla="*/ 2 w 417"/>
                <a:gd name="T11" fmla="*/ 1 h 524"/>
                <a:gd name="T12" fmla="*/ 3 w 417"/>
                <a:gd name="T13" fmla="*/ 1 h 524"/>
                <a:gd name="T14" fmla="*/ 5 w 417"/>
                <a:gd name="T15" fmla="*/ 1 h 524"/>
                <a:gd name="T16" fmla="*/ 5 w 417"/>
                <a:gd name="T17" fmla="*/ 2 h 524"/>
                <a:gd name="T18" fmla="*/ 5 w 417"/>
                <a:gd name="T19" fmla="*/ 7 h 524"/>
                <a:gd name="T20" fmla="*/ 5 w 417"/>
                <a:gd name="T21" fmla="*/ 8 h 524"/>
                <a:gd name="T22" fmla="*/ 6 w 417"/>
                <a:gd name="T23" fmla="*/ 8 h 524"/>
                <a:gd name="T24" fmla="*/ 5 w 417"/>
                <a:gd name="T25" fmla="*/ 8 h 524"/>
                <a:gd name="T26" fmla="*/ 3 w 417"/>
                <a:gd name="T27" fmla="*/ 8 h 524"/>
                <a:gd name="T28" fmla="*/ 3 w 417"/>
                <a:gd name="T29" fmla="*/ 6 h 524"/>
                <a:gd name="T30" fmla="*/ 0 w 417"/>
                <a:gd name="T31" fmla="*/ 7 h 524"/>
                <a:gd name="T32" fmla="*/ 0 w 417"/>
                <a:gd name="T33" fmla="*/ 6 h 524"/>
                <a:gd name="T34" fmla="*/ 0 w 417"/>
                <a:gd name="T35" fmla="*/ 2 h 524"/>
                <a:gd name="T36" fmla="*/ 0 w 417"/>
                <a:gd name="T37" fmla="*/ 2 h 524"/>
                <a:gd name="T38" fmla="*/ 0 w 417"/>
                <a:gd name="T39" fmla="*/ 1 h 524"/>
                <a:gd name="T40" fmla="*/ 0 w 417"/>
                <a:gd name="T41" fmla="*/ 0 h 524"/>
                <a:gd name="T42" fmla="*/ 0 w 417"/>
                <a:gd name="T43" fmla="*/ 0 h 5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17"/>
                <a:gd name="T67" fmla="*/ 0 h 524"/>
                <a:gd name="T68" fmla="*/ 417 w 417"/>
                <a:gd name="T69" fmla="*/ 524 h 52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17" h="524">
                  <a:moveTo>
                    <a:pt x="3" y="11"/>
                  </a:moveTo>
                  <a:lnTo>
                    <a:pt x="31" y="0"/>
                  </a:lnTo>
                  <a:lnTo>
                    <a:pt x="70" y="24"/>
                  </a:lnTo>
                  <a:lnTo>
                    <a:pt x="113" y="26"/>
                  </a:lnTo>
                  <a:lnTo>
                    <a:pt x="141" y="52"/>
                  </a:lnTo>
                  <a:lnTo>
                    <a:pt x="160" y="45"/>
                  </a:lnTo>
                  <a:lnTo>
                    <a:pt x="222" y="72"/>
                  </a:lnTo>
                  <a:lnTo>
                    <a:pt x="304" y="98"/>
                  </a:lnTo>
                  <a:lnTo>
                    <a:pt x="329" y="135"/>
                  </a:lnTo>
                  <a:lnTo>
                    <a:pt x="339" y="490"/>
                  </a:lnTo>
                  <a:lnTo>
                    <a:pt x="353" y="506"/>
                  </a:lnTo>
                  <a:lnTo>
                    <a:pt x="417" y="504"/>
                  </a:lnTo>
                  <a:lnTo>
                    <a:pt x="339" y="524"/>
                  </a:lnTo>
                  <a:lnTo>
                    <a:pt x="227" y="497"/>
                  </a:lnTo>
                  <a:lnTo>
                    <a:pt x="172" y="408"/>
                  </a:lnTo>
                  <a:lnTo>
                    <a:pt x="30" y="427"/>
                  </a:lnTo>
                  <a:lnTo>
                    <a:pt x="2" y="413"/>
                  </a:lnTo>
                  <a:lnTo>
                    <a:pt x="1" y="142"/>
                  </a:lnTo>
                  <a:lnTo>
                    <a:pt x="18" y="116"/>
                  </a:lnTo>
                  <a:lnTo>
                    <a:pt x="0" y="87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8" name="Freeform 456"/>
            <p:cNvSpPr>
              <a:spLocks/>
            </p:cNvSpPr>
            <p:nvPr/>
          </p:nvSpPr>
          <p:spPr bwMode="auto">
            <a:xfrm>
              <a:off x="2769" y="1055"/>
              <a:ext cx="36" cy="37"/>
            </a:xfrm>
            <a:custGeom>
              <a:avLst/>
              <a:gdLst>
                <a:gd name="T0" fmla="*/ 0 w 144"/>
                <a:gd name="T1" fmla="*/ 0 h 150"/>
                <a:gd name="T2" fmla="*/ 0 w 144"/>
                <a:gd name="T3" fmla="*/ 0 h 150"/>
                <a:gd name="T4" fmla="*/ 0 w 144"/>
                <a:gd name="T5" fmla="*/ 0 h 150"/>
                <a:gd name="T6" fmla="*/ 2 w 144"/>
                <a:gd name="T7" fmla="*/ 2 h 150"/>
                <a:gd name="T8" fmla="*/ 2 w 144"/>
                <a:gd name="T9" fmla="*/ 2 h 150"/>
                <a:gd name="T10" fmla="*/ 0 w 144"/>
                <a:gd name="T11" fmla="*/ 0 h 150"/>
                <a:gd name="T12" fmla="*/ 0 w 144"/>
                <a:gd name="T13" fmla="*/ 0 h 150"/>
                <a:gd name="T14" fmla="*/ 0 w 144"/>
                <a:gd name="T15" fmla="*/ 0 h 1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4"/>
                <a:gd name="T25" fmla="*/ 0 h 150"/>
                <a:gd name="T26" fmla="*/ 144 w 144"/>
                <a:gd name="T27" fmla="*/ 150 h 15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4" h="150">
                  <a:moveTo>
                    <a:pt x="17" y="0"/>
                  </a:moveTo>
                  <a:lnTo>
                    <a:pt x="3" y="5"/>
                  </a:lnTo>
                  <a:lnTo>
                    <a:pt x="0" y="23"/>
                  </a:lnTo>
                  <a:lnTo>
                    <a:pt x="123" y="150"/>
                  </a:lnTo>
                  <a:lnTo>
                    <a:pt x="144" y="131"/>
                  </a:lnTo>
                  <a:lnTo>
                    <a:pt x="23" y="1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9" name="Freeform 457"/>
            <p:cNvSpPr>
              <a:spLocks/>
            </p:cNvSpPr>
            <p:nvPr/>
          </p:nvSpPr>
          <p:spPr bwMode="auto">
            <a:xfrm>
              <a:off x="2719" y="1058"/>
              <a:ext cx="90" cy="145"/>
            </a:xfrm>
            <a:custGeom>
              <a:avLst/>
              <a:gdLst>
                <a:gd name="T0" fmla="*/ 3 w 359"/>
                <a:gd name="T1" fmla="*/ 0 h 580"/>
                <a:gd name="T2" fmla="*/ 5 w 359"/>
                <a:gd name="T3" fmla="*/ 2 h 580"/>
                <a:gd name="T4" fmla="*/ 5 w 359"/>
                <a:gd name="T5" fmla="*/ 3 h 580"/>
                <a:gd name="T6" fmla="*/ 5 w 359"/>
                <a:gd name="T7" fmla="*/ 4 h 580"/>
                <a:gd name="T8" fmla="*/ 5 w 359"/>
                <a:gd name="T9" fmla="*/ 5 h 580"/>
                <a:gd name="T10" fmla="*/ 5 w 359"/>
                <a:gd name="T11" fmla="*/ 7 h 580"/>
                <a:gd name="T12" fmla="*/ 5 w 359"/>
                <a:gd name="T13" fmla="*/ 9 h 580"/>
                <a:gd name="T14" fmla="*/ 6 w 359"/>
                <a:gd name="T15" fmla="*/ 9 h 580"/>
                <a:gd name="T16" fmla="*/ 5 w 359"/>
                <a:gd name="T17" fmla="*/ 9 h 580"/>
                <a:gd name="T18" fmla="*/ 2 w 359"/>
                <a:gd name="T19" fmla="*/ 7 h 580"/>
                <a:gd name="T20" fmla="*/ 0 w 359"/>
                <a:gd name="T21" fmla="*/ 7 h 580"/>
                <a:gd name="T22" fmla="*/ 4 w 359"/>
                <a:gd name="T23" fmla="*/ 7 h 580"/>
                <a:gd name="T24" fmla="*/ 4 w 359"/>
                <a:gd name="T25" fmla="*/ 7 h 580"/>
                <a:gd name="T26" fmla="*/ 4 w 359"/>
                <a:gd name="T27" fmla="*/ 6 h 580"/>
                <a:gd name="T28" fmla="*/ 3 w 359"/>
                <a:gd name="T29" fmla="*/ 0 h 580"/>
                <a:gd name="T30" fmla="*/ 3 w 359"/>
                <a:gd name="T31" fmla="*/ 0 h 5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59"/>
                <a:gd name="T49" fmla="*/ 0 h 580"/>
                <a:gd name="T50" fmla="*/ 359 w 359"/>
                <a:gd name="T51" fmla="*/ 580 h 5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59" h="580">
                  <a:moveTo>
                    <a:pt x="202" y="0"/>
                  </a:moveTo>
                  <a:lnTo>
                    <a:pt x="330" y="127"/>
                  </a:lnTo>
                  <a:lnTo>
                    <a:pt x="321" y="177"/>
                  </a:lnTo>
                  <a:lnTo>
                    <a:pt x="337" y="243"/>
                  </a:lnTo>
                  <a:lnTo>
                    <a:pt x="315" y="304"/>
                  </a:lnTo>
                  <a:lnTo>
                    <a:pt x="319" y="450"/>
                  </a:lnTo>
                  <a:lnTo>
                    <a:pt x="326" y="555"/>
                  </a:lnTo>
                  <a:lnTo>
                    <a:pt x="359" y="580"/>
                  </a:lnTo>
                  <a:lnTo>
                    <a:pt x="308" y="578"/>
                  </a:lnTo>
                  <a:lnTo>
                    <a:pt x="147" y="490"/>
                  </a:lnTo>
                  <a:lnTo>
                    <a:pt x="0" y="487"/>
                  </a:lnTo>
                  <a:lnTo>
                    <a:pt x="215" y="448"/>
                  </a:lnTo>
                  <a:lnTo>
                    <a:pt x="247" y="464"/>
                  </a:lnTo>
                  <a:lnTo>
                    <a:pt x="218" y="40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0" name="Freeform 458"/>
            <p:cNvSpPr>
              <a:spLocks/>
            </p:cNvSpPr>
            <p:nvPr/>
          </p:nvSpPr>
          <p:spPr bwMode="auto">
            <a:xfrm>
              <a:off x="3073" y="1283"/>
              <a:ext cx="8" cy="14"/>
            </a:xfrm>
            <a:custGeom>
              <a:avLst/>
              <a:gdLst>
                <a:gd name="T0" fmla="*/ 0 w 32"/>
                <a:gd name="T1" fmla="*/ 0 h 58"/>
                <a:gd name="T2" fmla="*/ 0 w 32"/>
                <a:gd name="T3" fmla="*/ 0 h 58"/>
                <a:gd name="T4" fmla="*/ 0 w 32"/>
                <a:gd name="T5" fmla="*/ 0 h 58"/>
                <a:gd name="T6" fmla="*/ 0 w 32"/>
                <a:gd name="T7" fmla="*/ 1 h 58"/>
                <a:gd name="T8" fmla="*/ 1 w 32"/>
                <a:gd name="T9" fmla="*/ 1 h 58"/>
                <a:gd name="T10" fmla="*/ 1 w 32"/>
                <a:gd name="T11" fmla="*/ 0 h 58"/>
                <a:gd name="T12" fmla="*/ 0 w 32"/>
                <a:gd name="T13" fmla="*/ 0 h 58"/>
                <a:gd name="T14" fmla="*/ 0 w 32"/>
                <a:gd name="T15" fmla="*/ 0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58"/>
                <a:gd name="T26" fmla="*/ 32 w 32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58">
                  <a:moveTo>
                    <a:pt x="2" y="0"/>
                  </a:moveTo>
                  <a:lnTo>
                    <a:pt x="9" y="19"/>
                  </a:lnTo>
                  <a:lnTo>
                    <a:pt x="10" y="34"/>
                  </a:lnTo>
                  <a:lnTo>
                    <a:pt x="0" y="55"/>
                  </a:lnTo>
                  <a:lnTo>
                    <a:pt x="30" y="58"/>
                  </a:lnTo>
                  <a:lnTo>
                    <a:pt x="32" y="2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1" name="Freeform 459"/>
            <p:cNvSpPr>
              <a:spLocks/>
            </p:cNvSpPr>
            <p:nvPr/>
          </p:nvSpPr>
          <p:spPr bwMode="auto">
            <a:xfrm>
              <a:off x="3058" y="1310"/>
              <a:ext cx="15" cy="14"/>
            </a:xfrm>
            <a:custGeom>
              <a:avLst/>
              <a:gdLst>
                <a:gd name="T0" fmla="*/ 1 w 60"/>
                <a:gd name="T1" fmla="*/ 0 h 54"/>
                <a:gd name="T2" fmla="*/ 1 w 60"/>
                <a:gd name="T3" fmla="*/ 0 h 54"/>
                <a:gd name="T4" fmla="*/ 0 w 60"/>
                <a:gd name="T5" fmla="*/ 1 h 54"/>
                <a:gd name="T6" fmla="*/ 0 w 60"/>
                <a:gd name="T7" fmla="*/ 1 h 54"/>
                <a:gd name="T8" fmla="*/ 0 w 60"/>
                <a:gd name="T9" fmla="*/ 1 h 54"/>
                <a:gd name="T10" fmla="*/ 1 w 60"/>
                <a:gd name="T11" fmla="*/ 1 h 54"/>
                <a:gd name="T12" fmla="*/ 1 w 60"/>
                <a:gd name="T13" fmla="*/ 1 h 54"/>
                <a:gd name="T14" fmla="*/ 1 w 60"/>
                <a:gd name="T15" fmla="*/ 0 h 54"/>
                <a:gd name="T16" fmla="*/ 1 w 60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54"/>
                <a:gd name="T29" fmla="*/ 60 w 60"/>
                <a:gd name="T30" fmla="*/ 54 h 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54">
                  <a:moveTo>
                    <a:pt x="36" y="0"/>
                  </a:moveTo>
                  <a:lnTo>
                    <a:pt x="29" y="14"/>
                  </a:lnTo>
                  <a:lnTo>
                    <a:pt x="18" y="26"/>
                  </a:lnTo>
                  <a:lnTo>
                    <a:pt x="0" y="24"/>
                  </a:lnTo>
                  <a:lnTo>
                    <a:pt x="7" y="43"/>
                  </a:lnTo>
                  <a:lnTo>
                    <a:pt x="32" y="54"/>
                  </a:lnTo>
                  <a:lnTo>
                    <a:pt x="60" y="3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5B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2" name="Freeform 460"/>
            <p:cNvSpPr>
              <a:spLocks/>
            </p:cNvSpPr>
            <p:nvPr/>
          </p:nvSpPr>
          <p:spPr bwMode="auto">
            <a:xfrm>
              <a:off x="3060" y="1282"/>
              <a:ext cx="26" cy="43"/>
            </a:xfrm>
            <a:custGeom>
              <a:avLst/>
              <a:gdLst>
                <a:gd name="T0" fmla="*/ 1 w 107"/>
                <a:gd name="T1" fmla="*/ 0 h 171"/>
                <a:gd name="T2" fmla="*/ 1 w 107"/>
                <a:gd name="T3" fmla="*/ 0 h 171"/>
                <a:gd name="T4" fmla="*/ 1 w 107"/>
                <a:gd name="T5" fmla="*/ 1 h 171"/>
                <a:gd name="T6" fmla="*/ 1 w 107"/>
                <a:gd name="T7" fmla="*/ 1 h 171"/>
                <a:gd name="T8" fmla="*/ 1 w 107"/>
                <a:gd name="T9" fmla="*/ 2 h 171"/>
                <a:gd name="T10" fmla="*/ 1 w 107"/>
                <a:gd name="T11" fmla="*/ 3 h 171"/>
                <a:gd name="T12" fmla="*/ 1 w 107"/>
                <a:gd name="T13" fmla="*/ 3 h 171"/>
                <a:gd name="T14" fmla="*/ 0 w 107"/>
                <a:gd name="T15" fmla="*/ 3 h 171"/>
                <a:gd name="T16" fmla="*/ 0 w 107"/>
                <a:gd name="T17" fmla="*/ 3 h 171"/>
                <a:gd name="T18" fmla="*/ 0 w 107"/>
                <a:gd name="T19" fmla="*/ 2 h 171"/>
                <a:gd name="T20" fmla="*/ 0 w 107"/>
                <a:gd name="T21" fmla="*/ 2 h 171"/>
                <a:gd name="T22" fmla="*/ 1 w 107"/>
                <a:gd name="T23" fmla="*/ 2 h 171"/>
                <a:gd name="T24" fmla="*/ 1 w 107"/>
                <a:gd name="T25" fmla="*/ 2 h 171"/>
                <a:gd name="T26" fmla="*/ 1 w 107"/>
                <a:gd name="T27" fmla="*/ 2 h 171"/>
                <a:gd name="T28" fmla="*/ 1 w 107"/>
                <a:gd name="T29" fmla="*/ 1 h 171"/>
                <a:gd name="T30" fmla="*/ 1 w 107"/>
                <a:gd name="T31" fmla="*/ 1 h 171"/>
                <a:gd name="T32" fmla="*/ 1 w 107"/>
                <a:gd name="T33" fmla="*/ 1 h 171"/>
                <a:gd name="T34" fmla="*/ 1 w 107"/>
                <a:gd name="T35" fmla="*/ 0 h 171"/>
                <a:gd name="T36" fmla="*/ 1 w 107"/>
                <a:gd name="T37" fmla="*/ 0 h 17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7"/>
                <a:gd name="T58" fmla="*/ 0 h 171"/>
                <a:gd name="T59" fmla="*/ 107 w 107"/>
                <a:gd name="T60" fmla="*/ 171 h 17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7" h="171">
                  <a:moveTo>
                    <a:pt x="54" y="0"/>
                  </a:moveTo>
                  <a:lnTo>
                    <a:pt x="87" y="14"/>
                  </a:lnTo>
                  <a:lnTo>
                    <a:pt x="103" y="40"/>
                  </a:lnTo>
                  <a:lnTo>
                    <a:pt x="107" y="76"/>
                  </a:lnTo>
                  <a:lnTo>
                    <a:pt x="97" y="118"/>
                  </a:lnTo>
                  <a:lnTo>
                    <a:pt x="77" y="150"/>
                  </a:lnTo>
                  <a:lnTo>
                    <a:pt x="51" y="167"/>
                  </a:lnTo>
                  <a:lnTo>
                    <a:pt x="23" y="171"/>
                  </a:lnTo>
                  <a:lnTo>
                    <a:pt x="0" y="157"/>
                  </a:lnTo>
                  <a:lnTo>
                    <a:pt x="32" y="141"/>
                  </a:lnTo>
                  <a:lnTo>
                    <a:pt x="31" y="116"/>
                  </a:lnTo>
                  <a:lnTo>
                    <a:pt x="57" y="129"/>
                  </a:lnTo>
                  <a:lnTo>
                    <a:pt x="83" y="116"/>
                  </a:lnTo>
                  <a:lnTo>
                    <a:pt x="90" y="86"/>
                  </a:lnTo>
                  <a:lnTo>
                    <a:pt x="87" y="66"/>
                  </a:lnTo>
                  <a:lnTo>
                    <a:pt x="72" y="57"/>
                  </a:lnTo>
                  <a:lnTo>
                    <a:pt x="77" y="3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3" name="Freeform 461"/>
            <p:cNvSpPr>
              <a:spLocks/>
            </p:cNvSpPr>
            <p:nvPr/>
          </p:nvSpPr>
          <p:spPr bwMode="auto">
            <a:xfrm>
              <a:off x="3060" y="1295"/>
              <a:ext cx="16" cy="18"/>
            </a:xfrm>
            <a:custGeom>
              <a:avLst/>
              <a:gdLst>
                <a:gd name="T0" fmla="*/ 0 w 64"/>
                <a:gd name="T1" fmla="*/ 0 h 73"/>
                <a:gd name="T2" fmla="*/ 0 w 64"/>
                <a:gd name="T3" fmla="*/ 0 h 73"/>
                <a:gd name="T4" fmla="*/ 0 w 64"/>
                <a:gd name="T5" fmla="*/ 0 h 73"/>
                <a:gd name="T6" fmla="*/ 0 w 64"/>
                <a:gd name="T7" fmla="*/ 1 h 73"/>
                <a:gd name="T8" fmla="*/ 1 w 64"/>
                <a:gd name="T9" fmla="*/ 1 h 73"/>
                <a:gd name="T10" fmla="*/ 1 w 64"/>
                <a:gd name="T11" fmla="*/ 1 h 73"/>
                <a:gd name="T12" fmla="*/ 1 w 64"/>
                <a:gd name="T13" fmla="*/ 0 h 73"/>
                <a:gd name="T14" fmla="*/ 1 w 64"/>
                <a:gd name="T15" fmla="*/ 0 h 73"/>
                <a:gd name="T16" fmla="*/ 0 w 64"/>
                <a:gd name="T17" fmla="*/ 0 h 73"/>
                <a:gd name="T18" fmla="*/ 0 w 64"/>
                <a:gd name="T19" fmla="*/ 0 h 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"/>
                <a:gd name="T31" fmla="*/ 0 h 73"/>
                <a:gd name="T32" fmla="*/ 64 w 64"/>
                <a:gd name="T33" fmla="*/ 73 h 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" h="73">
                  <a:moveTo>
                    <a:pt x="20" y="0"/>
                  </a:moveTo>
                  <a:lnTo>
                    <a:pt x="4" y="18"/>
                  </a:lnTo>
                  <a:lnTo>
                    <a:pt x="0" y="38"/>
                  </a:lnTo>
                  <a:lnTo>
                    <a:pt x="3" y="60"/>
                  </a:lnTo>
                  <a:lnTo>
                    <a:pt x="39" y="73"/>
                  </a:lnTo>
                  <a:lnTo>
                    <a:pt x="42" y="47"/>
                  </a:lnTo>
                  <a:lnTo>
                    <a:pt x="48" y="22"/>
                  </a:lnTo>
                  <a:lnTo>
                    <a:pt x="64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25" name="Group 462"/>
          <p:cNvGrpSpPr>
            <a:grpSpLocks/>
          </p:cNvGrpSpPr>
          <p:nvPr/>
        </p:nvGrpSpPr>
        <p:grpSpPr bwMode="auto">
          <a:xfrm>
            <a:off x="7354888" y="3195638"/>
            <a:ext cx="1792287" cy="1949450"/>
            <a:chOff x="4633" y="2013"/>
            <a:chExt cx="1129" cy="1228"/>
          </a:xfrm>
        </p:grpSpPr>
        <p:sp>
          <p:nvSpPr>
            <p:cNvPr id="5156" name="Freeform 211"/>
            <p:cNvSpPr>
              <a:spLocks/>
            </p:cNvSpPr>
            <p:nvPr/>
          </p:nvSpPr>
          <p:spPr bwMode="auto">
            <a:xfrm>
              <a:off x="4633" y="2845"/>
              <a:ext cx="1129" cy="131"/>
            </a:xfrm>
            <a:custGeom>
              <a:avLst/>
              <a:gdLst>
                <a:gd name="T0" fmla="*/ 1129 w 1129"/>
                <a:gd name="T1" fmla="*/ 0 h 131"/>
                <a:gd name="T2" fmla="*/ 0 w 1129"/>
                <a:gd name="T3" fmla="*/ 131 h 131"/>
                <a:gd name="T4" fmla="*/ 558 w 1129"/>
                <a:gd name="T5" fmla="*/ 128 h 131"/>
                <a:gd name="T6" fmla="*/ 1129 w 1129"/>
                <a:gd name="T7" fmla="*/ 67 h 131"/>
                <a:gd name="T8" fmla="*/ 1129 w 1129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9"/>
                <a:gd name="T16" fmla="*/ 0 h 131"/>
                <a:gd name="T17" fmla="*/ 1129 w 1129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9" h="131">
                  <a:moveTo>
                    <a:pt x="1129" y="0"/>
                  </a:moveTo>
                  <a:lnTo>
                    <a:pt x="0" y="131"/>
                  </a:lnTo>
                  <a:lnTo>
                    <a:pt x="558" y="128"/>
                  </a:lnTo>
                  <a:lnTo>
                    <a:pt x="1129" y="67"/>
                  </a:lnTo>
                  <a:lnTo>
                    <a:pt x="1129" y="0"/>
                  </a:lnTo>
                  <a:close/>
                </a:path>
              </a:pathLst>
            </a:custGeom>
            <a:solidFill>
              <a:srgbClr val="1C1C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7" name="Freeform 213"/>
            <p:cNvSpPr>
              <a:spLocks/>
            </p:cNvSpPr>
            <p:nvPr/>
          </p:nvSpPr>
          <p:spPr bwMode="auto">
            <a:xfrm>
              <a:off x="4633" y="2013"/>
              <a:ext cx="1127" cy="967"/>
            </a:xfrm>
            <a:custGeom>
              <a:avLst/>
              <a:gdLst>
                <a:gd name="T0" fmla="*/ 1126 w 1127"/>
                <a:gd name="T1" fmla="*/ 0 h 967"/>
                <a:gd name="T2" fmla="*/ 0 w 1127"/>
                <a:gd name="T3" fmla="*/ 259 h 967"/>
                <a:gd name="T4" fmla="*/ 0 w 1127"/>
                <a:gd name="T5" fmla="*/ 967 h 967"/>
                <a:gd name="T6" fmla="*/ 1127 w 1127"/>
                <a:gd name="T7" fmla="*/ 833 h 967"/>
                <a:gd name="T8" fmla="*/ 1126 w 1127"/>
                <a:gd name="T9" fmla="*/ 0 h 9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7"/>
                <a:gd name="T16" fmla="*/ 0 h 967"/>
                <a:gd name="T17" fmla="*/ 1127 w 1127"/>
                <a:gd name="T18" fmla="*/ 967 h 9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7" h="967">
                  <a:moveTo>
                    <a:pt x="1126" y="0"/>
                  </a:moveTo>
                  <a:lnTo>
                    <a:pt x="0" y="259"/>
                  </a:lnTo>
                  <a:lnTo>
                    <a:pt x="0" y="967"/>
                  </a:lnTo>
                  <a:lnTo>
                    <a:pt x="1127" y="83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chemeClr val="hlink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8" name="Freeform 335"/>
            <p:cNvSpPr>
              <a:spLocks/>
            </p:cNvSpPr>
            <p:nvPr/>
          </p:nvSpPr>
          <p:spPr bwMode="auto">
            <a:xfrm>
              <a:off x="5160" y="2950"/>
              <a:ext cx="153" cy="251"/>
            </a:xfrm>
            <a:custGeom>
              <a:avLst/>
              <a:gdLst>
                <a:gd name="T0" fmla="*/ 25 w 255"/>
                <a:gd name="T1" fmla="*/ 95 h 408"/>
                <a:gd name="T2" fmla="*/ 20 w 255"/>
                <a:gd name="T3" fmla="*/ 94 h 408"/>
                <a:gd name="T4" fmla="*/ 17 w 255"/>
                <a:gd name="T5" fmla="*/ 92 h 408"/>
                <a:gd name="T6" fmla="*/ 13 w 255"/>
                <a:gd name="T7" fmla="*/ 88 h 408"/>
                <a:gd name="T8" fmla="*/ 10 w 255"/>
                <a:gd name="T9" fmla="*/ 84 h 408"/>
                <a:gd name="T10" fmla="*/ 7 w 255"/>
                <a:gd name="T11" fmla="*/ 79 h 408"/>
                <a:gd name="T12" fmla="*/ 5 w 255"/>
                <a:gd name="T13" fmla="*/ 74 h 408"/>
                <a:gd name="T14" fmla="*/ 2 w 255"/>
                <a:gd name="T15" fmla="*/ 68 h 408"/>
                <a:gd name="T16" fmla="*/ 1 w 255"/>
                <a:gd name="T17" fmla="*/ 62 h 408"/>
                <a:gd name="T18" fmla="*/ 1 w 255"/>
                <a:gd name="T19" fmla="*/ 55 h 408"/>
                <a:gd name="T20" fmla="*/ 0 w 255"/>
                <a:gd name="T21" fmla="*/ 47 h 408"/>
                <a:gd name="T22" fmla="*/ 0 w 255"/>
                <a:gd name="T23" fmla="*/ 43 h 408"/>
                <a:gd name="T24" fmla="*/ 1 w 255"/>
                <a:gd name="T25" fmla="*/ 36 h 408"/>
                <a:gd name="T26" fmla="*/ 2 w 255"/>
                <a:gd name="T27" fmla="*/ 29 h 408"/>
                <a:gd name="T28" fmla="*/ 4 w 255"/>
                <a:gd name="T29" fmla="*/ 23 h 408"/>
                <a:gd name="T30" fmla="*/ 6 w 255"/>
                <a:gd name="T31" fmla="*/ 17 h 408"/>
                <a:gd name="T32" fmla="*/ 9 w 255"/>
                <a:gd name="T33" fmla="*/ 12 h 408"/>
                <a:gd name="T34" fmla="*/ 12 w 255"/>
                <a:gd name="T35" fmla="*/ 9 h 408"/>
                <a:gd name="T36" fmla="*/ 16 w 255"/>
                <a:gd name="T37" fmla="*/ 5 h 408"/>
                <a:gd name="T38" fmla="*/ 19 w 255"/>
                <a:gd name="T39" fmla="*/ 2 h 408"/>
                <a:gd name="T40" fmla="*/ 23 w 255"/>
                <a:gd name="T41" fmla="*/ 1 h 408"/>
                <a:gd name="T42" fmla="*/ 28 w 255"/>
                <a:gd name="T43" fmla="*/ 0 h 408"/>
                <a:gd name="T44" fmla="*/ 30 w 255"/>
                <a:gd name="T45" fmla="*/ 1 h 408"/>
                <a:gd name="T46" fmla="*/ 34 w 255"/>
                <a:gd name="T47" fmla="*/ 1 h 408"/>
                <a:gd name="T48" fmla="*/ 38 w 255"/>
                <a:gd name="T49" fmla="*/ 4 h 408"/>
                <a:gd name="T50" fmla="*/ 41 w 255"/>
                <a:gd name="T51" fmla="*/ 7 h 408"/>
                <a:gd name="T52" fmla="*/ 45 w 255"/>
                <a:gd name="T53" fmla="*/ 11 h 408"/>
                <a:gd name="T54" fmla="*/ 48 w 255"/>
                <a:gd name="T55" fmla="*/ 15 h 408"/>
                <a:gd name="T56" fmla="*/ 50 w 255"/>
                <a:gd name="T57" fmla="*/ 21 h 408"/>
                <a:gd name="T58" fmla="*/ 52 w 255"/>
                <a:gd name="T59" fmla="*/ 27 h 408"/>
                <a:gd name="T60" fmla="*/ 53 w 255"/>
                <a:gd name="T61" fmla="*/ 33 h 408"/>
                <a:gd name="T62" fmla="*/ 55 w 255"/>
                <a:gd name="T63" fmla="*/ 40 h 408"/>
                <a:gd name="T64" fmla="*/ 55 w 255"/>
                <a:gd name="T65" fmla="*/ 47 h 408"/>
                <a:gd name="T66" fmla="*/ 55 w 255"/>
                <a:gd name="T67" fmla="*/ 52 h 408"/>
                <a:gd name="T68" fmla="*/ 54 w 255"/>
                <a:gd name="T69" fmla="*/ 60 h 408"/>
                <a:gd name="T70" fmla="*/ 53 w 255"/>
                <a:gd name="T71" fmla="*/ 66 h 408"/>
                <a:gd name="T72" fmla="*/ 51 w 255"/>
                <a:gd name="T73" fmla="*/ 73 h 408"/>
                <a:gd name="T74" fmla="*/ 49 w 255"/>
                <a:gd name="T75" fmla="*/ 78 h 408"/>
                <a:gd name="T76" fmla="*/ 46 w 255"/>
                <a:gd name="T77" fmla="*/ 82 h 408"/>
                <a:gd name="T78" fmla="*/ 43 w 255"/>
                <a:gd name="T79" fmla="*/ 87 h 408"/>
                <a:gd name="T80" fmla="*/ 39 w 255"/>
                <a:gd name="T81" fmla="*/ 90 h 408"/>
                <a:gd name="T82" fmla="*/ 35 w 255"/>
                <a:gd name="T83" fmla="*/ 93 h 408"/>
                <a:gd name="T84" fmla="*/ 32 w 255"/>
                <a:gd name="T85" fmla="*/ 95 h 408"/>
                <a:gd name="T86" fmla="*/ 28 w 255"/>
                <a:gd name="T87" fmla="*/ 95 h 4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5"/>
                <a:gd name="T133" fmla="*/ 0 h 408"/>
                <a:gd name="T134" fmla="*/ 255 w 255"/>
                <a:gd name="T135" fmla="*/ 408 h 40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5" h="408">
                  <a:moveTo>
                    <a:pt x="128" y="408"/>
                  </a:moveTo>
                  <a:lnTo>
                    <a:pt x="121" y="408"/>
                  </a:lnTo>
                  <a:lnTo>
                    <a:pt x="114" y="408"/>
                  </a:lnTo>
                  <a:lnTo>
                    <a:pt x="108" y="406"/>
                  </a:lnTo>
                  <a:lnTo>
                    <a:pt x="101" y="405"/>
                  </a:lnTo>
                  <a:lnTo>
                    <a:pt x="95" y="403"/>
                  </a:lnTo>
                  <a:lnTo>
                    <a:pt x="89" y="399"/>
                  </a:lnTo>
                  <a:lnTo>
                    <a:pt x="83" y="396"/>
                  </a:lnTo>
                  <a:lnTo>
                    <a:pt x="78" y="393"/>
                  </a:lnTo>
                  <a:lnTo>
                    <a:pt x="72" y="388"/>
                  </a:lnTo>
                  <a:lnTo>
                    <a:pt x="66" y="384"/>
                  </a:lnTo>
                  <a:lnTo>
                    <a:pt x="61" y="379"/>
                  </a:lnTo>
                  <a:lnTo>
                    <a:pt x="55" y="374"/>
                  </a:lnTo>
                  <a:lnTo>
                    <a:pt x="51" y="368"/>
                  </a:lnTo>
                  <a:lnTo>
                    <a:pt x="46" y="361"/>
                  </a:lnTo>
                  <a:lnTo>
                    <a:pt x="41" y="355"/>
                  </a:lnTo>
                  <a:lnTo>
                    <a:pt x="36" y="348"/>
                  </a:lnTo>
                  <a:lnTo>
                    <a:pt x="33" y="341"/>
                  </a:lnTo>
                  <a:lnTo>
                    <a:pt x="29" y="334"/>
                  </a:lnTo>
                  <a:lnTo>
                    <a:pt x="24" y="326"/>
                  </a:lnTo>
                  <a:lnTo>
                    <a:pt x="21" y="318"/>
                  </a:lnTo>
                  <a:lnTo>
                    <a:pt x="17" y="310"/>
                  </a:lnTo>
                  <a:lnTo>
                    <a:pt x="14" y="301"/>
                  </a:lnTo>
                  <a:lnTo>
                    <a:pt x="12" y="292"/>
                  </a:lnTo>
                  <a:lnTo>
                    <a:pt x="10" y="284"/>
                  </a:lnTo>
                  <a:lnTo>
                    <a:pt x="7" y="275"/>
                  </a:lnTo>
                  <a:lnTo>
                    <a:pt x="5" y="265"/>
                  </a:lnTo>
                  <a:lnTo>
                    <a:pt x="3" y="255"/>
                  </a:lnTo>
                  <a:lnTo>
                    <a:pt x="2" y="245"/>
                  </a:lnTo>
                  <a:lnTo>
                    <a:pt x="1" y="235"/>
                  </a:lnTo>
                  <a:lnTo>
                    <a:pt x="0" y="225"/>
                  </a:lnTo>
                  <a:lnTo>
                    <a:pt x="0" y="215"/>
                  </a:lnTo>
                  <a:lnTo>
                    <a:pt x="0" y="203"/>
                  </a:lnTo>
                  <a:lnTo>
                    <a:pt x="0" y="193"/>
                  </a:lnTo>
                  <a:lnTo>
                    <a:pt x="0" y="183"/>
                  </a:lnTo>
                  <a:lnTo>
                    <a:pt x="1" y="173"/>
                  </a:lnTo>
                  <a:lnTo>
                    <a:pt x="2" y="163"/>
                  </a:lnTo>
                  <a:lnTo>
                    <a:pt x="3" y="153"/>
                  </a:lnTo>
                  <a:lnTo>
                    <a:pt x="5" y="143"/>
                  </a:lnTo>
                  <a:lnTo>
                    <a:pt x="7" y="134"/>
                  </a:lnTo>
                  <a:lnTo>
                    <a:pt x="10" y="124"/>
                  </a:lnTo>
                  <a:lnTo>
                    <a:pt x="12" y="116"/>
                  </a:lnTo>
                  <a:lnTo>
                    <a:pt x="14" y="107"/>
                  </a:lnTo>
                  <a:lnTo>
                    <a:pt x="17" y="99"/>
                  </a:lnTo>
                  <a:lnTo>
                    <a:pt x="21" y="90"/>
                  </a:lnTo>
                  <a:lnTo>
                    <a:pt x="24" y="82"/>
                  </a:lnTo>
                  <a:lnTo>
                    <a:pt x="29" y="74"/>
                  </a:lnTo>
                  <a:lnTo>
                    <a:pt x="33" y="67"/>
                  </a:lnTo>
                  <a:lnTo>
                    <a:pt x="36" y="60"/>
                  </a:lnTo>
                  <a:lnTo>
                    <a:pt x="41" y="53"/>
                  </a:lnTo>
                  <a:lnTo>
                    <a:pt x="46" y="47"/>
                  </a:lnTo>
                  <a:lnTo>
                    <a:pt x="51" y="41"/>
                  </a:lnTo>
                  <a:lnTo>
                    <a:pt x="55" y="35"/>
                  </a:lnTo>
                  <a:lnTo>
                    <a:pt x="61" y="30"/>
                  </a:lnTo>
                  <a:lnTo>
                    <a:pt x="66" y="25"/>
                  </a:lnTo>
                  <a:lnTo>
                    <a:pt x="72" y="21"/>
                  </a:lnTo>
                  <a:lnTo>
                    <a:pt x="78" y="16"/>
                  </a:lnTo>
                  <a:lnTo>
                    <a:pt x="83" y="13"/>
                  </a:lnTo>
                  <a:lnTo>
                    <a:pt x="89" y="10"/>
                  </a:lnTo>
                  <a:lnTo>
                    <a:pt x="95" y="6"/>
                  </a:lnTo>
                  <a:lnTo>
                    <a:pt x="101" y="4"/>
                  </a:lnTo>
                  <a:lnTo>
                    <a:pt x="108" y="3"/>
                  </a:lnTo>
                  <a:lnTo>
                    <a:pt x="114" y="1"/>
                  </a:lnTo>
                  <a:lnTo>
                    <a:pt x="121" y="1"/>
                  </a:lnTo>
                  <a:lnTo>
                    <a:pt x="128" y="0"/>
                  </a:lnTo>
                  <a:lnTo>
                    <a:pt x="133" y="1"/>
                  </a:lnTo>
                  <a:lnTo>
                    <a:pt x="140" y="1"/>
                  </a:lnTo>
                  <a:lnTo>
                    <a:pt x="147" y="3"/>
                  </a:lnTo>
                  <a:lnTo>
                    <a:pt x="152" y="4"/>
                  </a:lnTo>
                  <a:lnTo>
                    <a:pt x="159" y="6"/>
                  </a:lnTo>
                  <a:lnTo>
                    <a:pt x="165" y="10"/>
                  </a:lnTo>
                  <a:lnTo>
                    <a:pt x="170" y="13"/>
                  </a:lnTo>
                  <a:lnTo>
                    <a:pt x="176" y="16"/>
                  </a:lnTo>
                  <a:lnTo>
                    <a:pt x="182" y="21"/>
                  </a:lnTo>
                  <a:lnTo>
                    <a:pt x="187" y="25"/>
                  </a:lnTo>
                  <a:lnTo>
                    <a:pt x="192" y="30"/>
                  </a:lnTo>
                  <a:lnTo>
                    <a:pt x="198" y="35"/>
                  </a:lnTo>
                  <a:lnTo>
                    <a:pt x="202" y="41"/>
                  </a:lnTo>
                  <a:lnTo>
                    <a:pt x="208" y="47"/>
                  </a:lnTo>
                  <a:lnTo>
                    <a:pt x="212" y="53"/>
                  </a:lnTo>
                  <a:lnTo>
                    <a:pt x="217" y="60"/>
                  </a:lnTo>
                  <a:lnTo>
                    <a:pt x="221" y="67"/>
                  </a:lnTo>
                  <a:lnTo>
                    <a:pt x="225" y="74"/>
                  </a:lnTo>
                  <a:lnTo>
                    <a:pt x="229" y="82"/>
                  </a:lnTo>
                  <a:lnTo>
                    <a:pt x="233" y="90"/>
                  </a:lnTo>
                  <a:lnTo>
                    <a:pt x="236" y="99"/>
                  </a:lnTo>
                  <a:lnTo>
                    <a:pt x="239" y="107"/>
                  </a:lnTo>
                  <a:lnTo>
                    <a:pt x="241" y="116"/>
                  </a:lnTo>
                  <a:lnTo>
                    <a:pt x="244" y="124"/>
                  </a:lnTo>
                  <a:lnTo>
                    <a:pt x="246" y="134"/>
                  </a:lnTo>
                  <a:lnTo>
                    <a:pt x="248" y="143"/>
                  </a:lnTo>
                  <a:lnTo>
                    <a:pt x="250" y="153"/>
                  </a:lnTo>
                  <a:lnTo>
                    <a:pt x="252" y="163"/>
                  </a:lnTo>
                  <a:lnTo>
                    <a:pt x="253" y="173"/>
                  </a:lnTo>
                  <a:lnTo>
                    <a:pt x="254" y="183"/>
                  </a:lnTo>
                  <a:lnTo>
                    <a:pt x="254" y="193"/>
                  </a:lnTo>
                  <a:lnTo>
                    <a:pt x="255" y="203"/>
                  </a:lnTo>
                  <a:lnTo>
                    <a:pt x="254" y="215"/>
                  </a:lnTo>
                  <a:lnTo>
                    <a:pt x="254" y="225"/>
                  </a:lnTo>
                  <a:lnTo>
                    <a:pt x="253" y="235"/>
                  </a:lnTo>
                  <a:lnTo>
                    <a:pt x="252" y="245"/>
                  </a:lnTo>
                  <a:lnTo>
                    <a:pt x="250" y="255"/>
                  </a:lnTo>
                  <a:lnTo>
                    <a:pt x="248" y="265"/>
                  </a:lnTo>
                  <a:lnTo>
                    <a:pt x="246" y="275"/>
                  </a:lnTo>
                  <a:lnTo>
                    <a:pt x="244" y="284"/>
                  </a:lnTo>
                  <a:lnTo>
                    <a:pt x="241" y="292"/>
                  </a:lnTo>
                  <a:lnTo>
                    <a:pt x="239" y="301"/>
                  </a:lnTo>
                  <a:lnTo>
                    <a:pt x="236" y="310"/>
                  </a:lnTo>
                  <a:lnTo>
                    <a:pt x="233" y="318"/>
                  </a:lnTo>
                  <a:lnTo>
                    <a:pt x="229" y="326"/>
                  </a:lnTo>
                  <a:lnTo>
                    <a:pt x="225" y="334"/>
                  </a:lnTo>
                  <a:lnTo>
                    <a:pt x="221" y="341"/>
                  </a:lnTo>
                  <a:lnTo>
                    <a:pt x="217" y="348"/>
                  </a:lnTo>
                  <a:lnTo>
                    <a:pt x="212" y="355"/>
                  </a:lnTo>
                  <a:lnTo>
                    <a:pt x="208" y="361"/>
                  </a:lnTo>
                  <a:lnTo>
                    <a:pt x="202" y="368"/>
                  </a:lnTo>
                  <a:lnTo>
                    <a:pt x="198" y="374"/>
                  </a:lnTo>
                  <a:lnTo>
                    <a:pt x="192" y="379"/>
                  </a:lnTo>
                  <a:lnTo>
                    <a:pt x="187" y="384"/>
                  </a:lnTo>
                  <a:lnTo>
                    <a:pt x="182" y="388"/>
                  </a:lnTo>
                  <a:lnTo>
                    <a:pt x="176" y="393"/>
                  </a:lnTo>
                  <a:lnTo>
                    <a:pt x="170" y="396"/>
                  </a:lnTo>
                  <a:lnTo>
                    <a:pt x="165" y="399"/>
                  </a:lnTo>
                  <a:lnTo>
                    <a:pt x="159" y="403"/>
                  </a:lnTo>
                  <a:lnTo>
                    <a:pt x="152" y="405"/>
                  </a:lnTo>
                  <a:lnTo>
                    <a:pt x="147" y="406"/>
                  </a:lnTo>
                  <a:lnTo>
                    <a:pt x="140" y="408"/>
                  </a:lnTo>
                  <a:lnTo>
                    <a:pt x="133" y="408"/>
                  </a:lnTo>
                  <a:lnTo>
                    <a:pt x="128" y="4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9" name="Freeform 336"/>
            <p:cNvSpPr>
              <a:spLocks/>
            </p:cNvSpPr>
            <p:nvPr/>
          </p:nvSpPr>
          <p:spPr bwMode="auto">
            <a:xfrm>
              <a:off x="5157" y="2968"/>
              <a:ext cx="43" cy="33"/>
            </a:xfrm>
            <a:custGeom>
              <a:avLst/>
              <a:gdLst>
                <a:gd name="T0" fmla="*/ 14 w 75"/>
                <a:gd name="T1" fmla="*/ 2 h 55"/>
                <a:gd name="T2" fmla="*/ 0 w 75"/>
                <a:gd name="T3" fmla="*/ 0 h 55"/>
                <a:gd name="T4" fmla="*/ 13 w 75"/>
                <a:gd name="T5" fmla="*/ 12 h 55"/>
                <a:gd name="T6" fmla="*/ 14 w 75"/>
                <a:gd name="T7" fmla="*/ 2 h 55"/>
                <a:gd name="T8" fmla="*/ 14 w 75"/>
                <a:gd name="T9" fmla="*/ 2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55"/>
                <a:gd name="T17" fmla="*/ 75 w 75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55">
                  <a:moveTo>
                    <a:pt x="75" y="8"/>
                  </a:moveTo>
                  <a:lnTo>
                    <a:pt x="0" y="0"/>
                  </a:lnTo>
                  <a:lnTo>
                    <a:pt x="70" y="55"/>
                  </a:lnTo>
                  <a:lnTo>
                    <a:pt x="75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0" name="Freeform 337"/>
            <p:cNvSpPr>
              <a:spLocks/>
            </p:cNvSpPr>
            <p:nvPr/>
          </p:nvSpPr>
          <p:spPr bwMode="auto">
            <a:xfrm>
              <a:off x="5073" y="2968"/>
              <a:ext cx="160" cy="251"/>
            </a:xfrm>
            <a:custGeom>
              <a:avLst/>
              <a:gdLst>
                <a:gd name="T0" fmla="*/ 26 w 264"/>
                <a:gd name="T1" fmla="*/ 90 h 419"/>
                <a:gd name="T2" fmla="*/ 22 w 264"/>
                <a:gd name="T3" fmla="*/ 89 h 419"/>
                <a:gd name="T4" fmla="*/ 18 w 264"/>
                <a:gd name="T5" fmla="*/ 86 h 419"/>
                <a:gd name="T6" fmla="*/ 14 w 264"/>
                <a:gd name="T7" fmla="*/ 84 h 419"/>
                <a:gd name="T8" fmla="*/ 11 w 264"/>
                <a:gd name="T9" fmla="*/ 80 h 419"/>
                <a:gd name="T10" fmla="*/ 7 w 264"/>
                <a:gd name="T11" fmla="*/ 75 h 419"/>
                <a:gd name="T12" fmla="*/ 5 w 264"/>
                <a:gd name="T13" fmla="*/ 70 h 419"/>
                <a:gd name="T14" fmla="*/ 2 w 264"/>
                <a:gd name="T15" fmla="*/ 65 h 419"/>
                <a:gd name="T16" fmla="*/ 1 w 264"/>
                <a:gd name="T17" fmla="*/ 59 h 419"/>
                <a:gd name="T18" fmla="*/ 1 w 264"/>
                <a:gd name="T19" fmla="*/ 52 h 419"/>
                <a:gd name="T20" fmla="*/ 0 w 264"/>
                <a:gd name="T21" fmla="*/ 45 h 419"/>
                <a:gd name="T22" fmla="*/ 0 w 264"/>
                <a:gd name="T23" fmla="*/ 41 h 419"/>
                <a:gd name="T24" fmla="*/ 1 w 264"/>
                <a:gd name="T25" fmla="*/ 34 h 419"/>
                <a:gd name="T26" fmla="*/ 2 w 264"/>
                <a:gd name="T27" fmla="*/ 28 h 419"/>
                <a:gd name="T28" fmla="*/ 4 w 264"/>
                <a:gd name="T29" fmla="*/ 22 h 419"/>
                <a:gd name="T30" fmla="*/ 7 w 264"/>
                <a:gd name="T31" fmla="*/ 17 h 419"/>
                <a:gd name="T32" fmla="*/ 9 w 264"/>
                <a:gd name="T33" fmla="*/ 12 h 419"/>
                <a:gd name="T34" fmla="*/ 13 w 264"/>
                <a:gd name="T35" fmla="*/ 8 h 419"/>
                <a:gd name="T36" fmla="*/ 16 w 264"/>
                <a:gd name="T37" fmla="*/ 5 h 419"/>
                <a:gd name="T38" fmla="*/ 20 w 264"/>
                <a:gd name="T39" fmla="*/ 2 h 419"/>
                <a:gd name="T40" fmla="*/ 25 w 264"/>
                <a:gd name="T41" fmla="*/ 1 h 419"/>
                <a:gd name="T42" fmla="*/ 29 w 264"/>
                <a:gd name="T43" fmla="*/ 0 h 419"/>
                <a:gd name="T44" fmla="*/ 32 w 264"/>
                <a:gd name="T45" fmla="*/ 1 h 419"/>
                <a:gd name="T46" fmla="*/ 36 w 264"/>
                <a:gd name="T47" fmla="*/ 1 h 419"/>
                <a:gd name="T48" fmla="*/ 41 w 264"/>
                <a:gd name="T49" fmla="*/ 4 h 419"/>
                <a:gd name="T50" fmla="*/ 44 w 264"/>
                <a:gd name="T51" fmla="*/ 7 h 419"/>
                <a:gd name="T52" fmla="*/ 48 w 264"/>
                <a:gd name="T53" fmla="*/ 10 h 419"/>
                <a:gd name="T54" fmla="*/ 51 w 264"/>
                <a:gd name="T55" fmla="*/ 15 h 419"/>
                <a:gd name="T56" fmla="*/ 53 w 264"/>
                <a:gd name="T57" fmla="*/ 20 h 419"/>
                <a:gd name="T58" fmla="*/ 56 w 264"/>
                <a:gd name="T59" fmla="*/ 26 h 419"/>
                <a:gd name="T60" fmla="*/ 58 w 264"/>
                <a:gd name="T61" fmla="*/ 32 h 419"/>
                <a:gd name="T62" fmla="*/ 58 w 264"/>
                <a:gd name="T63" fmla="*/ 38 h 419"/>
                <a:gd name="T64" fmla="*/ 59 w 264"/>
                <a:gd name="T65" fmla="*/ 45 h 419"/>
                <a:gd name="T66" fmla="*/ 58 w 264"/>
                <a:gd name="T67" fmla="*/ 50 h 419"/>
                <a:gd name="T68" fmla="*/ 58 w 264"/>
                <a:gd name="T69" fmla="*/ 56 h 419"/>
                <a:gd name="T70" fmla="*/ 56 w 264"/>
                <a:gd name="T71" fmla="*/ 62 h 419"/>
                <a:gd name="T72" fmla="*/ 55 w 264"/>
                <a:gd name="T73" fmla="*/ 68 h 419"/>
                <a:gd name="T74" fmla="*/ 52 w 264"/>
                <a:gd name="T75" fmla="*/ 74 h 419"/>
                <a:gd name="T76" fmla="*/ 49 w 264"/>
                <a:gd name="T77" fmla="*/ 78 h 419"/>
                <a:gd name="T78" fmla="*/ 45 w 264"/>
                <a:gd name="T79" fmla="*/ 82 h 419"/>
                <a:gd name="T80" fmla="*/ 42 w 264"/>
                <a:gd name="T81" fmla="*/ 86 h 419"/>
                <a:gd name="T82" fmla="*/ 38 w 264"/>
                <a:gd name="T83" fmla="*/ 88 h 419"/>
                <a:gd name="T84" fmla="*/ 33 w 264"/>
                <a:gd name="T85" fmla="*/ 89 h 419"/>
                <a:gd name="T86" fmla="*/ 29 w 264"/>
                <a:gd name="T87" fmla="*/ 90 h 4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64"/>
                <a:gd name="T133" fmla="*/ 0 h 419"/>
                <a:gd name="T134" fmla="*/ 264 w 264"/>
                <a:gd name="T135" fmla="*/ 419 h 4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64" h="419">
                  <a:moveTo>
                    <a:pt x="131" y="419"/>
                  </a:moveTo>
                  <a:lnTo>
                    <a:pt x="123" y="419"/>
                  </a:lnTo>
                  <a:lnTo>
                    <a:pt x="117" y="419"/>
                  </a:lnTo>
                  <a:lnTo>
                    <a:pt x="111" y="416"/>
                  </a:lnTo>
                  <a:lnTo>
                    <a:pt x="104" y="415"/>
                  </a:lnTo>
                  <a:lnTo>
                    <a:pt x="98" y="413"/>
                  </a:lnTo>
                  <a:lnTo>
                    <a:pt x="91" y="410"/>
                  </a:lnTo>
                  <a:lnTo>
                    <a:pt x="86" y="406"/>
                  </a:lnTo>
                  <a:lnTo>
                    <a:pt x="80" y="403"/>
                  </a:lnTo>
                  <a:lnTo>
                    <a:pt x="73" y="399"/>
                  </a:lnTo>
                  <a:lnTo>
                    <a:pt x="68" y="394"/>
                  </a:lnTo>
                  <a:lnTo>
                    <a:pt x="62" y="389"/>
                  </a:lnTo>
                  <a:lnTo>
                    <a:pt x="58" y="383"/>
                  </a:lnTo>
                  <a:lnTo>
                    <a:pt x="52" y="377"/>
                  </a:lnTo>
                  <a:lnTo>
                    <a:pt x="48" y="371"/>
                  </a:lnTo>
                  <a:lnTo>
                    <a:pt x="42" y="364"/>
                  </a:lnTo>
                  <a:lnTo>
                    <a:pt x="38" y="357"/>
                  </a:lnTo>
                  <a:lnTo>
                    <a:pt x="33" y="351"/>
                  </a:lnTo>
                  <a:lnTo>
                    <a:pt x="30" y="343"/>
                  </a:lnTo>
                  <a:lnTo>
                    <a:pt x="25" y="335"/>
                  </a:lnTo>
                  <a:lnTo>
                    <a:pt x="22" y="326"/>
                  </a:lnTo>
                  <a:lnTo>
                    <a:pt x="19" y="319"/>
                  </a:lnTo>
                  <a:lnTo>
                    <a:pt x="15" y="310"/>
                  </a:lnTo>
                  <a:lnTo>
                    <a:pt x="12" y="301"/>
                  </a:lnTo>
                  <a:lnTo>
                    <a:pt x="10" y="291"/>
                  </a:lnTo>
                  <a:lnTo>
                    <a:pt x="7" y="282"/>
                  </a:lnTo>
                  <a:lnTo>
                    <a:pt x="5" y="272"/>
                  </a:lnTo>
                  <a:lnTo>
                    <a:pt x="3" y="262"/>
                  </a:lnTo>
                  <a:lnTo>
                    <a:pt x="2" y="252"/>
                  </a:lnTo>
                  <a:lnTo>
                    <a:pt x="1" y="242"/>
                  </a:lnTo>
                  <a:lnTo>
                    <a:pt x="0" y="232"/>
                  </a:lnTo>
                  <a:lnTo>
                    <a:pt x="0" y="221"/>
                  </a:lnTo>
                  <a:lnTo>
                    <a:pt x="0" y="209"/>
                  </a:lnTo>
                  <a:lnTo>
                    <a:pt x="0" y="199"/>
                  </a:lnTo>
                  <a:lnTo>
                    <a:pt x="0" y="188"/>
                  </a:lnTo>
                  <a:lnTo>
                    <a:pt x="1" y="178"/>
                  </a:lnTo>
                  <a:lnTo>
                    <a:pt x="2" y="168"/>
                  </a:lnTo>
                  <a:lnTo>
                    <a:pt x="3" y="158"/>
                  </a:lnTo>
                  <a:lnTo>
                    <a:pt x="5" y="148"/>
                  </a:lnTo>
                  <a:lnTo>
                    <a:pt x="7" y="138"/>
                  </a:lnTo>
                  <a:lnTo>
                    <a:pt x="10" y="129"/>
                  </a:lnTo>
                  <a:lnTo>
                    <a:pt x="12" y="119"/>
                  </a:lnTo>
                  <a:lnTo>
                    <a:pt x="15" y="110"/>
                  </a:lnTo>
                  <a:lnTo>
                    <a:pt x="19" y="102"/>
                  </a:lnTo>
                  <a:lnTo>
                    <a:pt x="22" y="94"/>
                  </a:lnTo>
                  <a:lnTo>
                    <a:pt x="25" y="85"/>
                  </a:lnTo>
                  <a:lnTo>
                    <a:pt x="30" y="77"/>
                  </a:lnTo>
                  <a:lnTo>
                    <a:pt x="33" y="69"/>
                  </a:lnTo>
                  <a:lnTo>
                    <a:pt x="38" y="63"/>
                  </a:lnTo>
                  <a:lnTo>
                    <a:pt x="42" y="56"/>
                  </a:lnTo>
                  <a:lnTo>
                    <a:pt x="48" y="49"/>
                  </a:lnTo>
                  <a:lnTo>
                    <a:pt x="52" y="43"/>
                  </a:lnTo>
                  <a:lnTo>
                    <a:pt x="58" y="37"/>
                  </a:lnTo>
                  <a:lnTo>
                    <a:pt x="62" y="31"/>
                  </a:lnTo>
                  <a:lnTo>
                    <a:pt x="68" y="26"/>
                  </a:lnTo>
                  <a:lnTo>
                    <a:pt x="73" y="21"/>
                  </a:lnTo>
                  <a:lnTo>
                    <a:pt x="80" y="17"/>
                  </a:lnTo>
                  <a:lnTo>
                    <a:pt x="86" y="14"/>
                  </a:lnTo>
                  <a:lnTo>
                    <a:pt x="91" y="10"/>
                  </a:lnTo>
                  <a:lnTo>
                    <a:pt x="98" y="7"/>
                  </a:lnTo>
                  <a:lnTo>
                    <a:pt x="104" y="5"/>
                  </a:lnTo>
                  <a:lnTo>
                    <a:pt x="111" y="4"/>
                  </a:lnTo>
                  <a:lnTo>
                    <a:pt x="117" y="1"/>
                  </a:lnTo>
                  <a:lnTo>
                    <a:pt x="123" y="1"/>
                  </a:lnTo>
                  <a:lnTo>
                    <a:pt x="131" y="0"/>
                  </a:lnTo>
                  <a:lnTo>
                    <a:pt x="138" y="1"/>
                  </a:lnTo>
                  <a:lnTo>
                    <a:pt x="145" y="1"/>
                  </a:lnTo>
                  <a:lnTo>
                    <a:pt x="150" y="4"/>
                  </a:lnTo>
                  <a:lnTo>
                    <a:pt x="157" y="5"/>
                  </a:lnTo>
                  <a:lnTo>
                    <a:pt x="164" y="7"/>
                  </a:lnTo>
                  <a:lnTo>
                    <a:pt x="170" y="10"/>
                  </a:lnTo>
                  <a:lnTo>
                    <a:pt x="176" y="14"/>
                  </a:lnTo>
                  <a:lnTo>
                    <a:pt x="183" y="17"/>
                  </a:lnTo>
                  <a:lnTo>
                    <a:pt x="188" y="21"/>
                  </a:lnTo>
                  <a:lnTo>
                    <a:pt x="194" y="26"/>
                  </a:lnTo>
                  <a:lnTo>
                    <a:pt x="199" y="31"/>
                  </a:lnTo>
                  <a:lnTo>
                    <a:pt x="205" y="37"/>
                  </a:lnTo>
                  <a:lnTo>
                    <a:pt x="209" y="43"/>
                  </a:lnTo>
                  <a:lnTo>
                    <a:pt x="215" y="49"/>
                  </a:lnTo>
                  <a:lnTo>
                    <a:pt x="219" y="56"/>
                  </a:lnTo>
                  <a:lnTo>
                    <a:pt x="224" y="63"/>
                  </a:lnTo>
                  <a:lnTo>
                    <a:pt x="228" y="69"/>
                  </a:lnTo>
                  <a:lnTo>
                    <a:pt x="233" y="77"/>
                  </a:lnTo>
                  <a:lnTo>
                    <a:pt x="237" y="85"/>
                  </a:lnTo>
                  <a:lnTo>
                    <a:pt x="241" y="94"/>
                  </a:lnTo>
                  <a:lnTo>
                    <a:pt x="244" y="102"/>
                  </a:lnTo>
                  <a:lnTo>
                    <a:pt x="247" y="110"/>
                  </a:lnTo>
                  <a:lnTo>
                    <a:pt x="251" y="119"/>
                  </a:lnTo>
                  <a:lnTo>
                    <a:pt x="253" y="129"/>
                  </a:lnTo>
                  <a:lnTo>
                    <a:pt x="255" y="138"/>
                  </a:lnTo>
                  <a:lnTo>
                    <a:pt x="257" y="148"/>
                  </a:lnTo>
                  <a:lnTo>
                    <a:pt x="259" y="158"/>
                  </a:lnTo>
                  <a:lnTo>
                    <a:pt x="261" y="168"/>
                  </a:lnTo>
                  <a:lnTo>
                    <a:pt x="262" y="178"/>
                  </a:lnTo>
                  <a:lnTo>
                    <a:pt x="263" y="188"/>
                  </a:lnTo>
                  <a:lnTo>
                    <a:pt x="263" y="199"/>
                  </a:lnTo>
                  <a:lnTo>
                    <a:pt x="264" y="209"/>
                  </a:lnTo>
                  <a:lnTo>
                    <a:pt x="263" y="221"/>
                  </a:lnTo>
                  <a:lnTo>
                    <a:pt x="263" y="232"/>
                  </a:lnTo>
                  <a:lnTo>
                    <a:pt x="262" y="242"/>
                  </a:lnTo>
                  <a:lnTo>
                    <a:pt x="261" y="252"/>
                  </a:lnTo>
                  <a:lnTo>
                    <a:pt x="259" y="262"/>
                  </a:lnTo>
                  <a:lnTo>
                    <a:pt x="257" y="272"/>
                  </a:lnTo>
                  <a:lnTo>
                    <a:pt x="255" y="282"/>
                  </a:lnTo>
                  <a:lnTo>
                    <a:pt x="253" y="291"/>
                  </a:lnTo>
                  <a:lnTo>
                    <a:pt x="251" y="301"/>
                  </a:lnTo>
                  <a:lnTo>
                    <a:pt x="247" y="310"/>
                  </a:lnTo>
                  <a:lnTo>
                    <a:pt x="244" y="319"/>
                  </a:lnTo>
                  <a:lnTo>
                    <a:pt x="241" y="326"/>
                  </a:lnTo>
                  <a:lnTo>
                    <a:pt x="237" y="335"/>
                  </a:lnTo>
                  <a:lnTo>
                    <a:pt x="233" y="343"/>
                  </a:lnTo>
                  <a:lnTo>
                    <a:pt x="228" y="351"/>
                  </a:lnTo>
                  <a:lnTo>
                    <a:pt x="224" y="357"/>
                  </a:lnTo>
                  <a:lnTo>
                    <a:pt x="219" y="364"/>
                  </a:lnTo>
                  <a:lnTo>
                    <a:pt x="215" y="371"/>
                  </a:lnTo>
                  <a:lnTo>
                    <a:pt x="209" y="377"/>
                  </a:lnTo>
                  <a:lnTo>
                    <a:pt x="205" y="383"/>
                  </a:lnTo>
                  <a:lnTo>
                    <a:pt x="199" y="389"/>
                  </a:lnTo>
                  <a:lnTo>
                    <a:pt x="194" y="394"/>
                  </a:lnTo>
                  <a:lnTo>
                    <a:pt x="188" y="399"/>
                  </a:lnTo>
                  <a:lnTo>
                    <a:pt x="183" y="403"/>
                  </a:lnTo>
                  <a:lnTo>
                    <a:pt x="176" y="406"/>
                  </a:lnTo>
                  <a:lnTo>
                    <a:pt x="170" y="410"/>
                  </a:lnTo>
                  <a:lnTo>
                    <a:pt x="164" y="413"/>
                  </a:lnTo>
                  <a:lnTo>
                    <a:pt x="157" y="415"/>
                  </a:lnTo>
                  <a:lnTo>
                    <a:pt x="150" y="416"/>
                  </a:lnTo>
                  <a:lnTo>
                    <a:pt x="145" y="419"/>
                  </a:lnTo>
                  <a:lnTo>
                    <a:pt x="138" y="419"/>
                  </a:lnTo>
                  <a:lnTo>
                    <a:pt x="131" y="4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" name="Freeform 338"/>
            <p:cNvSpPr>
              <a:spLocks/>
            </p:cNvSpPr>
            <p:nvPr/>
          </p:nvSpPr>
          <p:spPr bwMode="auto">
            <a:xfrm>
              <a:off x="5058" y="2965"/>
              <a:ext cx="160" cy="258"/>
            </a:xfrm>
            <a:custGeom>
              <a:avLst/>
              <a:gdLst>
                <a:gd name="T0" fmla="*/ 26 w 264"/>
                <a:gd name="T1" fmla="*/ 96 h 423"/>
                <a:gd name="T2" fmla="*/ 22 w 264"/>
                <a:gd name="T3" fmla="*/ 95 h 423"/>
                <a:gd name="T4" fmla="*/ 18 w 264"/>
                <a:gd name="T5" fmla="*/ 92 h 423"/>
                <a:gd name="T6" fmla="*/ 14 w 264"/>
                <a:gd name="T7" fmla="*/ 89 h 423"/>
                <a:gd name="T8" fmla="*/ 11 w 264"/>
                <a:gd name="T9" fmla="*/ 85 h 423"/>
                <a:gd name="T10" fmla="*/ 7 w 264"/>
                <a:gd name="T11" fmla="*/ 80 h 423"/>
                <a:gd name="T12" fmla="*/ 5 w 264"/>
                <a:gd name="T13" fmla="*/ 75 h 423"/>
                <a:gd name="T14" fmla="*/ 2 w 264"/>
                <a:gd name="T15" fmla="*/ 69 h 423"/>
                <a:gd name="T16" fmla="*/ 1 w 264"/>
                <a:gd name="T17" fmla="*/ 62 h 423"/>
                <a:gd name="T18" fmla="*/ 1 w 264"/>
                <a:gd name="T19" fmla="*/ 56 h 423"/>
                <a:gd name="T20" fmla="*/ 0 w 264"/>
                <a:gd name="T21" fmla="*/ 48 h 423"/>
                <a:gd name="T22" fmla="*/ 0 w 264"/>
                <a:gd name="T23" fmla="*/ 43 h 423"/>
                <a:gd name="T24" fmla="*/ 1 w 264"/>
                <a:gd name="T25" fmla="*/ 37 h 423"/>
                <a:gd name="T26" fmla="*/ 2 w 264"/>
                <a:gd name="T27" fmla="*/ 29 h 423"/>
                <a:gd name="T28" fmla="*/ 4 w 264"/>
                <a:gd name="T29" fmla="*/ 23 h 423"/>
                <a:gd name="T30" fmla="*/ 7 w 264"/>
                <a:gd name="T31" fmla="*/ 18 h 423"/>
                <a:gd name="T32" fmla="*/ 9 w 264"/>
                <a:gd name="T33" fmla="*/ 13 h 423"/>
                <a:gd name="T34" fmla="*/ 13 w 264"/>
                <a:gd name="T35" fmla="*/ 9 h 423"/>
                <a:gd name="T36" fmla="*/ 16 w 264"/>
                <a:gd name="T37" fmla="*/ 5 h 423"/>
                <a:gd name="T38" fmla="*/ 20 w 264"/>
                <a:gd name="T39" fmla="*/ 2 h 423"/>
                <a:gd name="T40" fmla="*/ 25 w 264"/>
                <a:gd name="T41" fmla="*/ 1 h 423"/>
                <a:gd name="T42" fmla="*/ 29 w 264"/>
                <a:gd name="T43" fmla="*/ 0 h 423"/>
                <a:gd name="T44" fmla="*/ 32 w 264"/>
                <a:gd name="T45" fmla="*/ 1 h 423"/>
                <a:gd name="T46" fmla="*/ 36 w 264"/>
                <a:gd name="T47" fmla="*/ 2 h 423"/>
                <a:gd name="T48" fmla="*/ 41 w 264"/>
                <a:gd name="T49" fmla="*/ 4 h 423"/>
                <a:gd name="T50" fmla="*/ 44 w 264"/>
                <a:gd name="T51" fmla="*/ 7 h 423"/>
                <a:gd name="T52" fmla="*/ 48 w 264"/>
                <a:gd name="T53" fmla="*/ 11 h 423"/>
                <a:gd name="T54" fmla="*/ 51 w 264"/>
                <a:gd name="T55" fmla="*/ 16 h 423"/>
                <a:gd name="T56" fmla="*/ 53 w 264"/>
                <a:gd name="T57" fmla="*/ 21 h 423"/>
                <a:gd name="T58" fmla="*/ 56 w 264"/>
                <a:gd name="T59" fmla="*/ 27 h 423"/>
                <a:gd name="T60" fmla="*/ 58 w 264"/>
                <a:gd name="T61" fmla="*/ 34 h 423"/>
                <a:gd name="T62" fmla="*/ 58 w 264"/>
                <a:gd name="T63" fmla="*/ 41 h 423"/>
                <a:gd name="T64" fmla="*/ 59 w 264"/>
                <a:gd name="T65" fmla="*/ 48 h 423"/>
                <a:gd name="T66" fmla="*/ 58 w 264"/>
                <a:gd name="T67" fmla="*/ 53 h 423"/>
                <a:gd name="T68" fmla="*/ 58 w 264"/>
                <a:gd name="T69" fmla="*/ 60 h 423"/>
                <a:gd name="T70" fmla="*/ 56 w 264"/>
                <a:gd name="T71" fmla="*/ 66 h 423"/>
                <a:gd name="T72" fmla="*/ 55 w 264"/>
                <a:gd name="T73" fmla="*/ 73 h 423"/>
                <a:gd name="T74" fmla="*/ 52 w 264"/>
                <a:gd name="T75" fmla="*/ 79 h 423"/>
                <a:gd name="T76" fmla="*/ 49 w 264"/>
                <a:gd name="T77" fmla="*/ 84 h 423"/>
                <a:gd name="T78" fmla="*/ 45 w 264"/>
                <a:gd name="T79" fmla="*/ 88 h 423"/>
                <a:gd name="T80" fmla="*/ 42 w 264"/>
                <a:gd name="T81" fmla="*/ 91 h 423"/>
                <a:gd name="T82" fmla="*/ 38 w 264"/>
                <a:gd name="T83" fmla="*/ 94 h 423"/>
                <a:gd name="T84" fmla="*/ 33 w 264"/>
                <a:gd name="T85" fmla="*/ 96 h 423"/>
                <a:gd name="T86" fmla="*/ 29 w 264"/>
                <a:gd name="T87" fmla="*/ 96 h 42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64"/>
                <a:gd name="T133" fmla="*/ 0 h 423"/>
                <a:gd name="T134" fmla="*/ 264 w 264"/>
                <a:gd name="T135" fmla="*/ 423 h 42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64" h="423">
                  <a:moveTo>
                    <a:pt x="131" y="423"/>
                  </a:moveTo>
                  <a:lnTo>
                    <a:pt x="123" y="423"/>
                  </a:lnTo>
                  <a:lnTo>
                    <a:pt x="117" y="422"/>
                  </a:lnTo>
                  <a:lnTo>
                    <a:pt x="111" y="421"/>
                  </a:lnTo>
                  <a:lnTo>
                    <a:pt x="104" y="420"/>
                  </a:lnTo>
                  <a:lnTo>
                    <a:pt x="98" y="416"/>
                  </a:lnTo>
                  <a:lnTo>
                    <a:pt x="91" y="414"/>
                  </a:lnTo>
                  <a:lnTo>
                    <a:pt x="85" y="411"/>
                  </a:lnTo>
                  <a:lnTo>
                    <a:pt x="80" y="406"/>
                  </a:lnTo>
                  <a:lnTo>
                    <a:pt x="73" y="402"/>
                  </a:lnTo>
                  <a:lnTo>
                    <a:pt x="68" y="397"/>
                  </a:lnTo>
                  <a:lnTo>
                    <a:pt x="62" y="393"/>
                  </a:lnTo>
                  <a:lnTo>
                    <a:pt x="58" y="387"/>
                  </a:lnTo>
                  <a:lnTo>
                    <a:pt x="52" y="381"/>
                  </a:lnTo>
                  <a:lnTo>
                    <a:pt x="48" y="374"/>
                  </a:lnTo>
                  <a:lnTo>
                    <a:pt x="42" y="367"/>
                  </a:lnTo>
                  <a:lnTo>
                    <a:pt x="38" y="361"/>
                  </a:lnTo>
                  <a:lnTo>
                    <a:pt x="33" y="353"/>
                  </a:lnTo>
                  <a:lnTo>
                    <a:pt x="30" y="346"/>
                  </a:lnTo>
                  <a:lnTo>
                    <a:pt x="25" y="337"/>
                  </a:lnTo>
                  <a:lnTo>
                    <a:pt x="22" y="329"/>
                  </a:lnTo>
                  <a:lnTo>
                    <a:pt x="19" y="321"/>
                  </a:lnTo>
                  <a:lnTo>
                    <a:pt x="15" y="312"/>
                  </a:lnTo>
                  <a:lnTo>
                    <a:pt x="12" y="303"/>
                  </a:lnTo>
                  <a:lnTo>
                    <a:pt x="10" y="294"/>
                  </a:lnTo>
                  <a:lnTo>
                    <a:pt x="7" y="284"/>
                  </a:lnTo>
                  <a:lnTo>
                    <a:pt x="5" y="274"/>
                  </a:lnTo>
                  <a:lnTo>
                    <a:pt x="3" y="264"/>
                  </a:lnTo>
                  <a:lnTo>
                    <a:pt x="2" y="254"/>
                  </a:lnTo>
                  <a:lnTo>
                    <a:pt x="1" y="244"/>
                  </a:lnTo>
                  <a:lnTo>
                    <a:pt x="0" y="234"/>
                  </a:lnTo>
                  <a:lnTo>
                    <a:pt x="0" y="223"/>
                  </a:lnTo>
                  <a:lnTo>
                    <a:pt x="0" y="211"/>
                  </a:lnTo>
                  <a:lnTo>
                    <a:pt x="0" y="201"/>
                  </a:lnTo>
                  <a:lnTo>
                    <a:pt x="0" y="190"/>
                  </a:lnTo>
                  <a:lnTo>
                    <a:pt x="1" y="180"/>
                  </a:lnTo>
                  <a:lnTo>
                    <a:pt x="2" y="170"/>
                  </a:lnTo>
                  <a:lnTo>
                    <a:pt x="3" y="160"/>
                  </a:lnTo>
                  <a:lnTo>
                    <a:pt x="5" y="150"/>
                  </a:lnTo>
                  <a:lnTo>
                    <a:pt x="7" y="140"/>
                  </a:lnTo>
                  <a:lnTo>
                    <a:pt x="10" y="130"/>
                  </a:lnTo>
                  <a:lnTo>
                    <a:pt x="12" y="121"/>
                  </a:lnTo>
                  <a:lnTo>
                    <a:pt x="15" y="112"/>
                  </a:lnTo>
                  <a:lnTo>
                    <a:pt x="19" y="104"/>
                  </a:lnTo>
                  <a:lnTo>
                    <a:pt x="22" y="95"/>
                  </a:lnTo>
                  <a:lnTo>
                    <a:pt x="25" y="87"/>
                  </a:lnTo>
                  <a:lnTo>
                    <a:pt x="30" y="78"/>
                  </a:lnTo>
                  <a:lnTo>
                    <a:pt x="33" y="71"/>
                  </a:lnTo>
                  <a:lnTo>
                    <a:pt x="38" y="63"/>
                  </a:lnTo>
                  <a:lnTo>
                    <a:pt x="42" y="57"/>
                  </a:lnTo>
                  <a:lnTo>
                    <a:pt x="48" y="50"/>
                  </a:lnTo>
                  <a:lnTo>
                    <a:pt x="52" y="43"/>
                  </a:lnTo>
                  <a:lnTo>
                    <a:pt x="58" y="37"/>
                  </a:lnTo>
                  <a:lnTo>
                    <a:pt x="62" y="31"/>
                  </a:lnTo>
                  <a:lnTo>
                    <a:pt x="68" y="27"/>
                  </a:lnTo>
                  <a:lnTo>
                    <a:pt x="73" y="22"/>
                  </a:lnTo>
                  <a:lnTo>
                    <a:pt x="80" y="18"/>
                  </a:lnTo>
                  <a:lnTo>
                    <a:pt x="85" y="13"/>
                  </a:lnTo>
                  <a:lnTo>
                    <a:pt x="91" y="10"/>
                  </a:lnTo>
                  <a:lnTo>
                    <a:pt x="98" y="8"/>
                  </a:lnTo>
                  <a:lnTo>
                    <a:pt x="104" y="4"/>
                  </a:lnTo>
                  <a:lnTo>
                    <a:pt x="111" y="3"/>
                  </a:lnTo>
                  <a:lnTo>
                    <a:pt x="117" y="2"/>
                  </a:lnTo>
                  <a:lnTo>
                    <a:pt x="123" y="1"/>
                  </a:lnTo>
                  <a:lnTo>
                    <a:pt x="131" y="0"/>
                  </a:lnTo>
                  <a:lnTo>
                    <a:pt x="138" y="1"/>
                  </a:lnTo>
                  <a:lnTo>
                    <a:pt x="145" y="2"/>
                  </a:lnTo>
                  <a:lnTo>
                    <a:pt x="150" y="3"/>
                  </a:lnTo>
                  <a:lnTo>
                    <a:pt x="157" y="4"/>
                  </a:lnTo>
                  <a:lnTo>
                    <a:pt x="164" y="8"/>
                  </a:lnTo>
                  <a:lnTo>
                    <a:pt x="170" y="10"/>
                  </a:lnTo>
                  <a:lnTo>
                    <a:pt x="176" y="13"/>
                  </a:lnTo>
                  <a:lnTo>
                    <a:pt x="182" y="18"/>
                  </a:lnTo>
                  <a:lnTo>
                    <a:pt x="188" y="22"/>
                  </a:lnTo>
                  <a:lnTo>
                    <a:pt x="194" y="27"/>
                  </a:lnTo>
                  <a:lnTo>
                    <a:pt x="199" y="31"/>
                  </a:lnTo>
                  <a:lnTo>
                    <a:pt x="205" y="37"/>
                  </a:lnTo>
                  <a:lnTo>
                    <a:pt x="209" y="43"/>
                  </a:lnTo>
                  <a:lnTo>
                    <a:pt x="215" y="50"/>
                  </a:lnTo>
                  <a:lnTo>
                    <a:pt x="219" y="57"/>
                  </a:lnTo>
                  <a:lnTo>
                    <a:pt x="224" y="63"/>
                  </a:lnTo>
                  <a:lnTo>
                    <a:pt x="228" y="71"/>
                  </a:lnTo>
                  <a:lnTo>
                    <a:pt x="233" y="78"/>
                  </a:lnTo>
                  <a:lnTo>
                    <a:pt x="237" y="87"/>
                  </a:lnTo>
                  <a:lnTo>
                    <a:pt x="240" y="95"/>
                  </a:lnTo>
                  <a:lnTo>
                    <a:pt x="244" y="104"/>
                  </a:lnTo>
                  <a:lnTo>
                    <a:pt x="247" y="112"/>
                  </a:lnTo>
                  <a:lnTo>
                    <a:pt x="250" y="121"/>
                  </a:lnTo>
                  <a:lnTo>
                    <a:pt x="253" y="130"/>
                  </a:lnTo>
                  <a:lnTo>
                    <a:pt x="255" y="140"/>
                  </a:lnTo>
                  <a:lnTo>
                    <a:pt x="257" y="150"/>
                  </a:lnTo>
                  <a:lnTo>
                    <a:pt x="259" y="160"/>
                  </a:lnTo>
                  <a:lnTo>
                    <a:pt x="261" y="170"/>
                  </a:lnTo>
                  <a:lnTo>
                    <a:pt x="262" y="180"/>
                  </a:lnTo>
                  <a:lnTo>
                    <a:pt x="263" y="190"/>
                  </a:lnTo>
                  <a:lnTo>
                    <a:pt x="263" y="201"/>
                  </a:lnTo>
                  <a:lnTo>
                    <a:pt x="264" y="211"/>
                  </a:lnTo>
                  <a:lnTo>
                    <a:pt x="263" y="223"/>
                  </a:lnTo>
                  <a:lnTo>
                    <a:pt x="263" y="234"/>
                  </a:lnTo>
                  <a:lnTo>
                    <a:pt x="262" y="244"/>
                  </a:lnTo>
                  <a:lnTo>
                    <a:pt x="261" y="254"/>
                  </a:lnTo>
                  <a:lnTo>
                    <a:pt x="259" y="264"/>
                  </a:lnTo>
                  <a:lnTo>
                    <a:pt x="257" y="274"/>
                  </a:lnTo>
                  <a:lnTo>
                    <a:pt x="255" y="284"/>
                  </a:lnTo>
                  <a:lnTo>
                    <a:pt x="253" y="294"/>
                  </a:lnTo>
                  <a:lnTo>
                    <a:pt x="250" y="303"/>
                  </a:lnTo>
                  <a:lnTo>
                    <a:pt x="247" y="312"/>
                  </a:lnTo>
                  <a:lnTo>
                    <a:pt x="244" y="321"/>
                  </a:lnTo>
                  <a:lnTo>
                    <a:pt x="240" y="329"/>
                  </a:lnTo>
                  <a:lnTo>
                    <a:pt x="237" y="337"/>
                  </a:lnTo>
                  <a:lnTo>
                    <a:pt x="233" y="346"/>
                  </a:lnTo>
                  <a:lnTo>
                    <a:pt x="228" y="353"/>
                  </a:lnTo>
                  <a:lnTo>
                    <a:pt x="224" y="361"/>
                  </a:lnTo>
                  <a:lnTo>
                    <a:pt x="219" y="367"/>
                  </a:lnTo>
                  <a:lnTo>
                    <a:pt x="215" y="374"/>
                  </a:lnTo>
                  <a:lnTo>
                    <a:pt x="209" y="381"/>
                  </a:lnTo>
                  <a:lnTo>
                    <a:pt x="205" y="387"/>
                  </a:lnTo>
                  <a:lnTo>
                    <a:pt x="199" y="393"/>
                  </a:lnTo>
                  <a:lnTo>
                    <a:pt x="194" y="397"/>
                  </a:lnTo>
                  <a:lnTo>
                    <a:pt x="188" y="402"/>
                  </a:lnTo>
                  <a:lnTo>
                    <a:pt x="182" y="406"/>
                  </a:lnTo>
                  <a:lnTo>
                    <a:pt x="176" y="411"/>
                  </a:lnTo>
                  <a:lnTo>
                    <a:pt x="170" y="414"/>
                  </a:lnTo>
                  <a:lnTo>
                    <a:pt x="164" y="416"/>
                  </a:lnTo>
                  <a:lnTo>
                    <a:pt x="157" y="420"/>
                  </a:lnTo>
                  <a:lnTo>
                    <a:pt x="150" y="421"/>
                  </a:lnTo>
                  <a:lnTo>
                    <a:pt x="145" y="422"/>
                  </a:lnTo>
                  <a:lnTo>
                    <a:pt x="138" y="423"/>
                  </a:lnTo>
                  <a:lnTo>
                    <a:pt x="131" y="4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2" name="Freeform 339"/>
            <p:cNvSpPr>
              <a:spLocks/>
            </p:cNvSpPr>
            <p:nvPr/>
          </p:nvSpPr>
          <p:spPr bwMode="auto">
            <a:xfrm>
              <a:off x="5098" y="2965"/>
              <a:ext cx="44" cy="29"/>
            </a:xfrm>
            <a:custGeom>
              <a:avLst/>
              <a:gdLst>
                <a:gd name="T0" fmla="*/ 17 w 71"/>
                <a:gd name="T1" fmla="*/ 0 h 45"/>
                <a:gd name="T2" fmla="*/ 0 w 71"/>
                <a:gd name="T3" fmla="*/ 0 h 45"/>
                <a:gd name="T4" fmla="*/ 12 w 71"/>
                <a:gd name="T5" fmla="*/ 12 h 45"/>
                <a:gd name="T6" fmla="*/ 17 w 71"/>
                <a:gd name="T7" fmla="*/ 0 h 45"/>
                <a:gd name="T8" fmla="*/ 17 w 71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45"/>
                <a:gd name="T17" fmla="*/ 71 w 7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45">
                  <a:moveTo>
                    <a:pt x="71" y="0"/>
                  </a:moveTo>
                  <a:lnTo>
                    <a:pt x="0" y="0"/>
                  </a:lnTo>
                  <a:lnTo>
                    <a:pt x="53" y="45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3" name="Freeform 340"/>
            <p:cNvSpPr>
              <a:spLocks/>
            </p:cNvSpPr>
            <p:nvPr/>
          </p:nvSpPr>
          <p:spPr bwMode="auto">
            <a:xfrm>
              <a:off x="5011" y="2965"/>
              <a:ext cx="164" cy="261"/>
            </a:xfrm>
            <a:custGeom>
              <a:avLst/>
              <a:gdLst>
                <a:gd name="T0" fmla="*/ 27 w 270"/>
                <a:gd name="T1" fmla="*/ 97 h 428"/>
                <a:gd name="T2" fmla="*/ 22 w 270"/>
                <a:gd name="T3" fmla="*/ 96 h 428"/>
                <a:gd name="T4" fmla="*/ 18 w 270"/>
                <a:gd name="T5" fmla="*/ 93 h 428"/>
                <a:gd name="T6" fmla="*/ 15 w 270"/>
                <a:gd name="T7" fmla="*/ 90 h 428"/>
                <a:gd name="T8" fmla="*/ 11 w 270"/>
                <a:gd name="T9" fmla="*/ 86 h 428"/>
                <a:gd name="T10" fmla="*/ 8 w 270"/>
                <a:gd name="T11" fmla="*/ 81 h 428"/>
                <a:gd name="T12" fmla="*/ 5 w 270"/>
                <a:gd name="T13" fmla="*/ 76 h 428"/>
                <a:gd name="T14" fmla="*/ 3 w 270"/>
                <a:gd name="T15" fmla="*/ 70 h 428"/>
                <a:gd name="T16" fmla="*/ 1 w 270"/>
                <a:gd name="T17" fmla="*/ 63 h 428"/>
                <a:gd name="T18" fmla="*/ 1 w 270"/>
                <a:gd name="T19" fmla="*/ 56 h 428"/>
                <a:gd name="T20" fmla="*/ 0 w 270"/>
                <a:gd name="T21" fmla="*/ 49 h 428"/>
                <a:gd name="T22" fmla="*/ 0 w 270"/>
                <a:gd name="T23" fmla="*/ 44 h 428"/>
                <a:gd name="T24" fmla="*/ 1 w 270"/>
                <a:gd name="T25" fmla="*/ 37 h 428"/>
                <a:gd name="T26" fmla="*/ 2 w 270"/>
                <a:gd name="T27" fmla="*/ 30 h 428"/>
                <a:gd name="T28" fmla="*/ 4 w 270"/>
                <a:gd name="T29" fmla="*/ 23 h 428"/>
                <a:gd name="T30" fmla="*/ 7 w 270"/>
                <a:gd name="T31" fmla="*/ 18 h 428"/>
                <a:gd name="T32" fmla="*/ 10 w 270"/>
                <a:gd name="T33" fmla="*/ 13 h 428"/>
                <a:gd name="T34" fmla="*/ 13 w 270"/>
                <a:gd name="T35" fmla="*/ 9 h 428"/>
                <a:gd name="T36" fmla="*/ 17 w 270"/>
                <a:gd name="T37" fmla="*/ 5 h 428"/>
                <a:gd name="T38" fmla="*/ 21 w 270"/>
                <a:gd name="T39" fmla="*/ 2 h 428"/>
                <a:gd name="T40" fmla="*/ 26 w 270"/>
                <a:gd name="T41" fmla="*/ 1 h 428"/>
                <a:gd name="T42" fmla="*/ 30 w 270"/>
                <a:gd name="T43" fmla="*/ 0 h 428"/>
                <a:gd name="T44" fmla="*/ 33 w 270"/>
                <a:gd name="T45" fmla="*/ 1 h 428"/>
                <a:gd name="T46" fmla="*/ 38 w 270"/>
                <a:gd name="T47" fmla="*/ 2 h 428"/>
                <a:gd name="T48" fmla="*/ 42 w 270"/>
                <a:gd name="T49" fmla="*/ 4 h 428"/>
                <a:gd name="T50" fmla="*/ 46 w 270"/>
                <a:gd name="T51" fmla="*/ 7 h 428"/>
                <a:gd name="T52" fmla="*/ 49 w 270"/>
                <a:gd name="T53" fmla="*/ 11 h 428"/>
                <a:gd name="T54" fmla="*/ 52 w 270"/>
                <a:gd name="T55" fmla="*/ 16 h 428"/>
                <a:gd name="T56" fmla="*/ 55 w 270"/>
                <a:gd name="T57" fmla="*/ 22 h 428"/>
                <a:gd name="T58" fmla="*/ 58 w 270"/>
                <a:gd name="T59" fmla="*/ 27 h 428"/>
                <a:gd name="T60" fmla="*/ 59 w 270"/>
                <a:gd name="T61" fmla="*/ 34 h 428"/>
                <a:gd name="T62" fmla="*/ 60 w 270"/>
                <a:gd name="T63" fmla="*/ 41 h 428"/>
                <a:gd name="T64" fmla="*/ 61 w 270"/>
                <a:gd name="T65" fmla="*/ 49 h 428"/>
                <a:gd name="T66" fmla="*/ 60 w 270"/>
                <a:gd name="T67" fmla="*/ 54 h 428"/>
                <a:gd name="T68" fmla="*/ 60 w 270"/>
                <a:gd name="T69" fmla="*/ 60 h 428"/>
                <a:gd name="T70" fmla="*/ 58 w 270"/>
                <a:gd name="T71" fmla="*/ 67 h 428"/>
                <a:gd name="T72" fmla="*/ 56 w 270"/>
                <a:gd name="T73" fmla="*/ 74 h 428"/>
                <a:gd name="T74" fmla="*/ 53 w 270"/>
                <a:gd name="T75" fmla="*/ 80 h 428"/>
                <a:gd name="T76" fmla="*/ 50 w 270"/>
                <a:gd name="T77" fmla="*/ 84 h 428"/>
                <a:gd name="T78" fmla="*/ 47 w 270"/>
                <a:gd name="T79" fmla="*/ 89 h 428"/>
                <a:gd name="T80" fmla="*/ 43 w 270"/>
                <a:gd name="T81" fmla="*/ 92 h 428"/>
                <a:gd name="T82" fmla="*/ 39 w 270"/>
                <a:gd name="T83" fmla="*/ 95 h 428"/>
                <a:gd name="T84" fmla="*/ 35 w 270"/>
                <a:gd name="T85" fmla="*/ 97 h 428"/>
                <a:gd name="T86" fmla="*/ 30 w 270"/>
                <a:gd name="T87" fmla="*/ 97 h 42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70"/>
                <a:gd name="T133" fmla="*/ 0 h 428"/>
                <a:gd name="T134" fmla="*/ 270 w 270"/>
                <a:gd name="T135" fmla="*/ 428 h 42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70" h="428">
                  <a:moveTo>
                    <a:pt x="135" y="428"/>
                  </a:moveTo>
                  <a:lnTo>
                    <a:pt x="127" y="428"/>
                  </a:lnTo>
                  <a:lnTo>
                    <a:pt x="121" y="427"/>
                  </a:lnTo>
                  <a:lnTo>
                    <a:pt x="114" y="426"/>
                  </a:lnTo>
                  <a:lnTo>
                    <a:pt x="107" y="425"/>
                  </a:lnTo>
                  <a:lnTo>
                    <a:pt x="101" y="422"/>
                  </a:lnTo>
                  <a:lnTo>
                    <a:pt x="94" y="420"/>
                  </a:lnTo>
                  <a:lnTo>
                    <a:pt x="88" y="416"/>
                  </a:lnTo>
                  <a:lnTo>
                    <a:pt x="82" y="412"/>
                  </a:lnTo>
                  <a:lnTo>
                    <a:pt x="76" y="407"/>
                  </a:lnTo>
                  <a:lnTo>
                    <a:pt x="71" y="403"/>
                  </a:lnTo>
                  <a:lnTo>
                    <a:pt x="65" y="397"/>
                  </a:lnTo>
                  <a:lnTo>
                    <a:pt x="59" y="392"/>
                  </a:lnTo>
                  <a:lnTo>
                    <a:pt x="54" y="386"/>
                  </a:lnTo>
                  <a:lnTo>
                    <a:pt x="48" y="379"/>
                  </a:lnTo>
                  <a:lnTo>
                    <a:pt x="44" y="373"/>
                  </a:lnTo>
                  <a:lnTo>
                    <a:pt x="39" y="366"/>
                  </a:lnTo>
                  <a:lnTo>
                    <a:pt x="35" y="358"/>
                  </a:lnTo>
                  <a:lnTo>
                    <a:pt x="30" y="351"/>
                  </a:lnTo>
                  <a:lnTo>
                    <a:pt x="26" y="343"/>
                  </a:lnTo>
                  <a:lnTo>
                    <a:pt x="23" y="334"/>
                  </a:lnTo>
                  <a:lnTo>
                    <a:pt x="19" y="325"/>
                  </a:lnTo>
                  <a:lnTo>
                    <a:pt x="16" y="316"/>
                  </a:lnTo>
                  <a:lnTo>
                    <a:pt x="13" y="307"/>
                  </a:lnTo>
                  <a:lnTo>
                    <a:pt x="10" y="297"/>
                  </a:lnTo>
                  <a:lnTo>
                    <a:pt x="8" y="288"/>
                  </a:lnTo>
                  <a:lnTo>
                    <a:pt x="6" y="278"/>
                  </a:lnTo>
                  <a:lnTo>
                    <a:pt x="4" y="268"/>
                  </a:lnTo>
                  <a:lnTo>
                    <a:pt x="3" y="257"/>
                  </a:lnTo>
                  <a:lnTo>
                    <a:pt x="1" y="247"/>
                  </a:lnTo>
                  <a:lnTo>
                    <a:pt x="0" y="236"/>
                  </a:lnTo>
                  <a:lnTo>
                    <a:pt x="0" y="225"/>
                  </a:lnTo>
                  <a:lnTo>
                    <a:pt x="0" y="214"/>
                  </a:lnTo>
                  <a:lnTo>
                    <a:pt x="0" y="204"/>
                  </a:lnTo>
                  <a:lnTo>
                    <a:pt x="0" y="193"/>
                  </a:lnTo>
                  <a:lnTo>
                    <a:pt x="1" y="183"/>
                  </a:lnTo>
                  <a:lnTo>
                    <a:pt x="3" y="171"/>
                  </a:lnTo>
                  <a:lnTo>
                    <a:pt x="4" y="161"/>
                  </a:lnTo>
                  <a:lnTo>
                    <a:pt x="6" y="151"/>
                  </a:lnTo>
                  <a:lnTo>
                    <a:pt x="8" y="141"/>
                  </a:lnTo>
                  <a:lnTo>
                    <a:pt x="10" y="131"/>
                  </a:lnTo>
                  <a:lnTo>
                    <a:pt x="13" y="122"/>
                  </a:lnTo>
                  <a:lnTo>
                    <a:pt x="16" y="112"/>
                  </a:lnTo>
                  <a:lnTo>
                    <a:pt x="19" y="104"/>
                  </a:lnTo>
                  <a:lnTo>
                    <a:pt x="23" y="96"/>
                  </a:lnTo>
                  <a:lnTo>
                    <a:pt x="26" y="87"/>
                  </a:lnTo>
                  <a:lnTo>
                    <a:pt x="30" y="79"/>
                  </a:lnTo>
                  <a:lnTo>
                    <a:pt x="35" y="71"/>
                  </a:lnTo>
                  <a:lnTo>
                    <a:pt x="39" y="63"/>
                  </a:lnTo>
                  <a:lnTo>
                    <a:pt x="44" y="57"/>
                  </a:lnTo>
                  <a:lnTo>
                    <a:pt x="48" y="50"/>
                  </a:lnTo>
                  <a:lnTo>
                    <a:pt x="54" y="43"/>
                  </a:lnTo>
                  <a:lnTo>
                    <a:pt x="59" y="38"/>
                  </a:lnTo>
                  <a:lnTo>
                    <a:pt x="65" y="32"/>
                  </a:lnTo>
                  <a:lnTo>
                    <a:pt x="71" y="27"/>
                  </a:lnTo>
                  <a:lnTo>
                    <a:pt x="76" y="22"/>
                  </a:lnTo>
                  <a:lnTo>
                    <a:pt x="82" y="18"/>
                  </a:lnTo>
                  <a:lnTo>
                    <a:pt x="88" y="13"/>
                  </a:lnTo>
                  <a:lnTo>
                    <a:pt x="94" y="10"/>
                  </a:lnTo>
                  <a:lnTo>
                    <a:pt x="101" y="8"/>
                  </a:lnTo>
                  <a:lnTo>
                    <a:pt x="107" y="4"/>
                  </a:lnTo>
                  <a:lnTo>
                    <a:pt x="114" y="3"/>
                  </a:lnTo>
                  <a:lnTo>
                    <a:pt x="121" y="2"/>
                  </a:lnTo>
                  <a:lnTo>
                    <a:pt x="127" y="1"/>
                  </a:lnTo>
                  <a:lnTo>
                    <a:pt x="135" y="0"/>
                  </a:lnTo>
                  <a:lnTo>
                    <a:pt x="142" y="1"/>
                  </a:lnTo>
                  <a:lnTo>
                    <a:pt x="149" y="2"/>
                  </a:lnTo>
                  <a:lnTo>
                    <a:pt x="155" y="3"/>
                  </a:lnTo>
                  <a:lnTo>
                    <a:pt x="162" y="4"/>
                  </a:lnTo>
                  <a:lnTo>
                    <a:pt x="169" y="8"/>
                  </a:lnTo>
                  <a:lnTo>
                    <a:pt x="175" y="10"/>
                  </a:lnTo>
                  <a:lnTo>
                    <a:pt x="181" y="13"/>
                  </a:lnTo>
                  <a:lnTo>
                    <a:pt x="188" y="18"/>
                  </a:lnTo>
                  <a:lnTo>
                    <a:pt x="193" y="22"/>
                  </a:lnTo>
                  <a:lnTo>
                    <a:pt x="199" y="27"/>
                  </a:lnTo>
                  <a:lnTo>
                    <a:pt x="204" y="32"/>
                  </a:lnTo>
                  <a:lnTo>
                    <a:pt x="210" y="38"/>
                  </a:lnTo>
                  <a:lnTo>
                    <a:pt x="216" y="43"/>
                  </a:lnTo>
                  <a:lnTo>
                    <a:pt x="221" y="50"/>
                  </a:lnTo>
                  <a:lnTo>
                    <a:pt x="226" y="57"/>
                  </a:lnTo>
                  <a:lnTo>
                    <a:pt x="230" y="63"/>
                  </a:lnTo>
                  <a:lnTo>
                    <a:pt x="234" y="71"/>
                  </a:lnTo>
                  <a:lnTo>
                    <a:pt x="239" y="79"/>
                  </a:lnTo>
                  <a:lnTo>
                    <a:pt x="243" y="87"/>
                  </a:lnTo>
                  <a:lnTo>
                    <a:pt x="247" y="96"/>
                  </a:lnTo>
                  <a:lnTo>
                    <a:pt x="250" y="104"/>
                  </a:lnTo>
                  <a:lnTo>
                    <a:pt x="253" y="112"/>
                  </a:lnTo>
                  <a:lnTo>
                    <a:pt x="257" y="122"/>
                  </a:lnTo>
                  <a:lnTo>
                    <a:pt x="259" y="131"/>
                  </a:lnTo>
                  <a:lnTo>
                    <a:pt x="261" y="141"/>
                  </a:lnTo>
                  <a:lnTo>
                    <a:pt x="263" y="151"/>
                  </a:lnTo>
                  <a:lnTo>
                    <a:pt x="266" y="161"/>
                  </a:lnTo>
                  <a:lnTo>
                    <a:pt x="267" y="171"/>
                  </a:lnTo>
                  <a:lnTo>
                    <a:pt x="268" y="183"/>
                  </a:lnTo>
                  <a:lnTo>
                    <a:pt x="269" y="193"/>
                  </a:lnTo>
                  <a:lnTo>
                    <a:pt x="269" y="204"/>
                  </a:lnTo>
                  <a:lnTo>
                    <a:pt x="270" y="214"/>
                  </a:lnTo>
                  <a:lnTo>
                    <a:pt x="269" y="225"/>
                  </a:lnTo>
                  <a:lnTo>
                    <a:pt x="269" y="236"/>
                  </a:lnTo>
                  <a:lnTo>
                    <a:pt x="268" y="247"/>
                  </a:lnTo>
                  <a:lnTo>
                    <a:pt x="267" y="257"/>
                  </a:lnTo>
                  <a:lnTo>
                    <a:pt x="266" y="268"/>
                  </a:lnTo>
                  <a:lnTo>
                    <a:pt x="263" y="278"/>
                  </a:lnTo>
                  <a:lnTo>
                    <a:pt x="261" y="288"/>
                  </a:lnTo>
                  <a:lnTo>
                    <a:pt x="259" y="297"/>
                  </a:lnTo>
                  <a:lnTo>
                    <a:pt x="257" y="307"/>
                  </a:lnTo>
                  <a:lnTo>
                    <a:pt x="253" y="316"/>
                  </a:lnTo>
                  <a:lnTo>
                    <a:pt x="250" y="325"/>
                  </a:lnTo>
                  <a:lnTo>
                    <a:pt x="247" y="334"/>
                  </a:lnTo>
                  <a:lnTo>
                    <a:pt x="243" y="343"/>
                  </a:lnTo>
                  <a:lnTo>
                    <a:pt x="239" y="351"/>
                  </a:lnTo>
                  <a:lnTo>
                    <a:pt x="234" y="358"/>
                  </a:lnTo>
                  <a:lnTo>
                    <a:pt x="230" y="366"/>
                  </a:lnTo>
                  <a:lnTo>
                    <a:pt x="226" y="373"/>
                  </a:lnTo>
                  <a:lnTo>
                    <a:pt x="221" y="379"/>
                  </a:lnTo>
                  <a:lnTo>
                    <a:pt x="216" y="386"/>
                  </a:lnTo>
                  <a:lnTo>
                    <a:pt x="210" y="392"/>
                  </a:lnTo>
                  <a:lnTo>
                    <a:pt x="204" y="397"/>
                  </a:lnTo>
                  <a:lnTo>
                    <a:pt x="199" y="403"/>
                  </a:lnTo>
                  <a:lnTo>
                    <a:pt x="193" y="407"/>
                  </a:lnTo>
                  <a:lnTo>
                    <a:pt x="188" y="412"/>
                  </a:lnTo>
                  <a:lnTo>
                    <a:pt x="181" y="416"/>
                  </a:lnTo>
                  <a:lnTo>
                    <a:pt x="175" y="420"/>
                  </a:lnTo>
                  <a:lnTo>
                    <a:pt x="169" y="422"/>
                  </a:lnTo>
                  <a:lnTo>
                    <a:pt x="162" y="425"/>
                  </a:lnTo>
                  <a:lnTo>
                    <a:pt x="155" y="426"/>
                  </a:lnTo>
                  <a:lnTo>
                    <a:pt x="149" y="427"/>
                  </a:lnTo>
                  <a:lnTo>
                    <a:pt x="142" y="428"/>
                  </a:lnTo>
                  <a:lnTo>
                    <a:pt x="135" y="4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4" name="Freeform 341"/>
            <p:cNvSpPr>
              <a:spLocks/>
            </p:cNvSpPr>
            <p:nvPr/>
          </p:nvSpPr>
          <p:spPr bwMode="auto">
            <a:xfrm>
              <a:off x="5044" y="3019"/>
              <a:ext cx="83" cy="146"/>
            </a:xfrm>
            <a:custGeom>
              <a:avLst/>
              <a:gdLst>
                <a:gd name="T0" fmla="*/ 14 w 135"/>
                <a:gd name="T1" fmla="*/ 54 h 239"/>
                <a:gd name="T2" fmla="*/ 12 w 135"/>
                <a:gd name="T3" fmla="*/ 54 h 239"/>
                <a:gd name="T4" fmla="*/ 9 w 135"/>
                <a:gd name="T5" fmla="*/ 53 h 239"/>
                <a:gd name="T6" fmla="*/ 7 w 135"/>
                <a:gd name="T7" fmla="*/ 51 h 239"/>
                <a:gd name="T8" fmla="*/ 6 w 135"/>
                <a:gd name="T9" fmla="*/ 48 h 239"/>
                <a:gd name="T10" fmla="*/ 4 w 135"/>
                <a:gd name="T11" fmla="*/ 46 h 239"/>
                <a:gd name="T12" fmla="*/ 2 w 135"/>
                <a:gd name="T13" fmla="*/ 43 h 239"/>
                <a:gd name="T14" fmla="*/ 1 w 135"/>
                <a:gd name="T15" fmla="*/ 39 h 239"/>
                <a:gd name="T16" fmla="*/ 1 w 135"/>
                <a:gd name="T17" fmla="*/ 35 h 239"/>
                <a:gd name="T18" fmla="*/ 0 w 135"/>
                <a:gd name="T19" fmla="*/ 32 h 239"/>
                <a:gd name="T20" fmla="*/ 0 w 135"/>
                <a:gd name="T21" fmla="*/ 27 h 239"/>
                <a:gd name="T22" fmla="*/ 0 w 135"/>
                <a:gd name="T23" fmla="*/ 25 h 239"/>
                <a:gd name="T24" fmla="*/ 1 w 135"/>
                <a:gd name="T25" fmla="*/ 21 h 239"/>
                <a:gd name="T26" fmla="*/ 1 w 135"/>
                <a:gd name="T27" fmla="*/ 17 h 239"/>
                <a:gd name="T28" fmla="*/ 2 w 135"/>
                <a:gd name="T29" fmla="*/ 13 h 239"/>
                <a:gd name="T30" fmla="*/ 4 w 135"/>
                <a:gd name="T31" fmla="*/ 10 h 239"/>
                <a:gd name="T32" fmla="*/ 5 w 135"/>
                <a:gd name="T33" fmla="*/ 7 h 239"/>
                <a:gd name="T34" fmla="*/ 7 w 135"/>
                <a:gd name="T35" fmla="*/ 5 h 239"/>
                <a:gd name="T36" fmla="*/ 9 w 135"/>
                <a:gd name="T37" fmla="*/ 2 h 239"/>
                <a:gd name="T38" fmla="*/ 11 w 135"/>
                <a:gd name="T39" fmla="*/ 1 h 239"/>
                <a:gd name="T40" fmla="*/ 14 w 135"/>
                <a:gd name="T41" fmla="*/ 1 h 239"/>
                <a:gd name="T42" fmla="*/ 16 w 135"/>
                <a:gd name="T43" fmla="*/ 0 h 239"/>
                <a:gd name="T44" fmla="*/ 17 w 135"/>
                <a:gd name="T45" fmla="*/ 1 h 239"/>
                <a:gd name="T46" fmla="*/ 20 w 135"/>
                <a:gd name="T47" fmla="*/ 1 h 239"/>
                <a:gd name="T48" fmla="*/ 22 w 135"/>
                <a:gd name="T49" fmla="*/ 2 h 239"/>
                <a:gd name="T50" fmla="*/ 24 w 135"/>
                <a:gd name="T51" fmla="*/ 4 h 239"/>
                <a:gd name="T52" fmla="*/ 26 w 135"/>
                <a:gd name="T53" fmla="*/ 7 h 239"/>
                <a:gd name="T54" fmla="*/ 27 w 135"/>
                <a:gd name="T55" fmla="*/ 9 h 239"/>
                <a:gd name="T56" fmla="*/ 29 w 135"/>
                <a:gd name="T57" fmla="*/ 13 h 239"/>
                <a:gd name="T58" fmla="*/ 30 w 135"/>
                <a:gd name="T59" fmla="*/ 16 h 239"/>
                <a:gd name="T60" fmla="*/ 31 w 135"/>
                <a:gd name="T61" fmla="*/ 20 h 239"/>
                <a:gd name="T62" fmla="*/ 31 w 135"/>
                <a:gd name="T63" fmla="*/ 23 h 239"/>
                <a:gd name="T64" fmla="*/ 31 w 135"/>
                <a:gd name="T65" fmla="*/ 27 h 239"/>
                <a:gd name="T66" fmla="*/ 31 w 135"/>
                <a:gd name="T67" fmla="*/ 30 h 239"/>
                <a:gd name="T68" fmla="*/ 31 w 135"/>
                <a:gd name="T69" fmla="*/ 34 h 239"/>
                <a:gd name="T70" fmla="*/ 30 w 135"/>
                <a:gd name="T71" fmla="*/ 38 h 239"/>
                <a:gd name="T72" fmla="*/ 29 w 135"/>
                <a:gd name="T73" fmla="*/ 42 h 239"/>
                <a:gd name="T74" fmla="*/ 28 w 135"/>
                <a:gd name="T75" fmla="*/ 45 h 239"/>
                <a:gd name="T76" fmla="*/ 26 w 135"/>
                <a:gd name="T77" fmla="*/ 48 h 239"/>
                <a:gd name="T78" fmla="*/ 25 w 135"/>
                <a:gd name="T79" fmla="*/ 50 h 239"/>
                <a:gd name="T80" fmla="*/ 23 w 135"/>
                <a:gd name="T81" fmla="*/ 52 h 239"/>
                <a:gd name="T82" fmla="*/ 20 w 135"/>
                <a:gd name="T83" fmla="*/ 54 h 239"/>
                <a:gd name="T84" fmla="*/ 18 w 135"/>
                <a:gd name="T85" fmla="*/ 54 h 239"/>
                <a:gd name="T86" fmla="*/ 16 w 135"/>
                <a:gd name="T87" fmla="*/ 54 h 2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5"/>
                <a:gd name="T133" fmla="*/ 0 h 239"/>
                <a:gd name="T134" fmla="*/ 135 w 135"/>
                <a:gd name="T135" fmla="*/ 239 h 2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5" h="239">
                  <a:moveTo>
                    <a:pt x="68" y="239"/>
                  </a:moveTo>
                  <a:lnTo>
                    <a:pt x="64" y="239"/>
                  </a:lnTo>
                  <a:lnTo>
                    <a:pt x="60" y="239"/>
                  </a:lnTo>
                  <a:lnTo>
                    <a:pt x="57" y="238"/>
                  </a:lnTo>
                  <a:lnTo>
                    <a:pt x="54" y="237"/>
                  </a:lnTo>
                  <a:lnTo>
                    <a:pt x="50" y="236"/>
                  </a:lnTo>
                  <a:lnTo>
                    <a:pt x="47" y="235"/>
                  </a:lnTo>
                  <a:lnTo>
                    <a:pt x="44" y="233"/>
                  </a:lnTo>
                  <a:lnTo>
                    <a:pt x="41" y="230"/>
                  </a:lnTo>
                  <a:lnTo>
                    <a:pt x="38" y="228"/>
                  </a:lnTo>
                  <a:lnTo>
                    <a:pt x="35" y="225"/>
                  </a:lnTo>
                  <a:lnTo>
                    <a:pt x="33" y="223"/>
                  </a:lnTo>
                  <a:lnTo>
                    <a:pt x="29" y="219"/>
                  </a:lnTo>
                  <a:lnTo>
                    <a:pt x="27" y="216"/>
                  </a:lnTo>
                  <a:lnTo>
                    <a:pt x="25" y="213"/>
                  </a:lnTo>
                  <a:lnTo>
                    <a:pt x="21" y="208"/>
                  </a:lnTo>
                  <a:lnTo>
                    <a:pt x="19" y="205"/>
                  </a:lnTo>
                  <a:lnTo>
                    <a:pt x="17" y="200"/>
                  </a:lnTo>
                  <a:lnTo>
                    <a:pt x="15" y="196"/>
                  </a:lnTo>
                  <a:lnTo>
                    <a:pt x="14" y="191"/>
                  </a:lnTo>
                  <a:lnTo>
                    <a:pt x="11" y="187"/>
                  </a:lnTo>
                  <a:lnTo>
                    <a:pt x="9" y="181"/>
                  </a:lnTo>
                  <a:lnTo>
                    <a:pt x="8" y="177"/>
                  </a:lnTo>
                  <a:lnTo>
                    <a:pt x="6" y="171"/>
                  </a:lnTo>
                  <a:lnTo>
                    <a:pt x="5" y="167"/>
                  </a:lnTo>
                  <a:lnTo>
                    <a:pt x="4" y="161"/>
                  </a:lnTo>
                  <a:lnTo>
                    <a:pt x="2" y="156"/>
                  </a:lnTo>
                  <a:lnTo>
                    <a:pt x="1" y="150"/>
                  </a:lnTo>
                  <a:lnTo>
                    <a:pt x="1" y="145"/>
                  </a:lnTo>
                  <a:lnTo>
                    <a:pt x="0" y="139"/>
                  </a:lnTo>
                  <a:lnTo>
                    <a:pt x="0" y="132"/>
                  </a:lnTo>
                  <a:lnTo>
                    <a:pt x="0" y="127"/>
                  </a:lnTo>
                  <a:lnTo>
                    <a:pt x="0" y="120"/>
                  </a:lnTo>
                  <a:lnTo>
                    <a:pt x="0" y="115"/>
                  </a:lnTo>
                  <a:lnTo>
                    <a:pt x="0" y="109"/>
                  </a:lnTo>
                  <a:lnTo>
                    <a:pt x="0" y="102"/>
                  </a:lnTo>
                  <a:lnTo>
                    <a:pt x="1" y="97"/>
                  </a:lnTo>
                  <a:lnTo>
                    <a:pt x="1" y="91"/>
                  </a:lnTo>
                  <a:lnTo>
                    <a:pt x="2" y="86"/>
                  </a:lnTo>
                  <a:lnTo>
                    <a:pt x="4" y="80"/>
                  </a:lnTo>
                  <a:lnTo>
                    <a:pt x="5" y="75"/>
                  </a:lnTo>
                  <a:lnTo>
                    <a:pt x="6" y="69"/>
                  </a:lnTo>
                  <a:lnTo>
                    <a:pt x="8" y="65"/>
                  </a:lnTo>
                  <a:lnTo>
                    <a:pt x="9" y="59"/>
                  </a:lnTo>
                  <a:lnTo>
                    <a:pt x="11" y="55"/>
                  </a:lnTo>
                  <a:lnTo>
                    <a:pt x="14" y="50"/>
                  </a:lnTo>
                  <a:lnTo>
                    <a:pt x="15" y="45"/>
                  </a:lnTo>
                  <a:lnTo>
                    <a:pt x="17" y="41"/>
                  </a:lnTo>
                  <a:lnTo>
                    <a:pt x="19" y="37"/>
                  </a:lnTo>
                  <a:lnTo>
                    <a:pt x="21" y="32"/>
                  </a:lnTo>
                  <a:lnTo>
                    <a:pt x="25" y="29"/>
                  </a:lnTo>
                  <a:lnTo>
                    <a:pt x="27" y="25"/>
                  </a:lnTo>
                  <a:lnTo>
                    <a:pt x="29" y="21"/>
                  </a:lnTo>
                  <a:lnTo>
                    <a:pt x="33" y="19"/>
                  </a:lnTo>
                  <a:lnTo>
                    <a:pt x="35" y="16"/>
                  </a:lnTo>
                  <a:lnTo>
                    <a:pt x="38" y="12"/>
                  </a:lnTo>
                  <a:lnTo>
                    <a:pt x="41" y="10"/>
                  </a:lnTo>
                  <a:lnTo>
                    <a:pt x="44" y="8"/>
                  </a:lnTo>
                  <a:lnTo>
                    <a:pt x="47" y="6"/>
                  </a:lnTo>
                  <a:lnTo>
                    <a:pt x="50" y="5"/>
                  </a:lnTo>
                  <a:lnTo>
                    <a:pt x="54" y="3"/>
                  </a:lnTo>
                  <a:lnTo>
                    <a:pt x="57" y="2"/>
                  </a:lnTo>
                  <a:lnTo>
                    <a:pt x="60" y="1"/>
                  </a:lnTo>
                  <a:lnTo>
                    <a:pt x="64" y="1"/>
                  </a:lnTo>
                  <a:lnTo>
                    <a:pt x="68" y="0"/>
                  </a:lnTo>
                  <a:lnTo>
                    <a:pt x="72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82" y="3"/>
                  </a:lnTo>
                  <a:lnTo>
                    <a:pt x="85" y="5"/>
                  </a:lnTo>
                  <a:lnTo>
                    <a:pt x="88" y="6"/>
                  </a:lnTo>
                  <a:lnTo>
                    <a:pt x="90" y="8"/>
                  </a:lnTo>
                  <a:lnTo>
                    <a:pt x="94" y="10"/>
                  </a:lnTo>
                  <a:lnTo>
                    <a:pt x="97" y="12"/>
                  </a:lnTo>
                  <a:lnTo>
                    <a:pt x="99" y="16"/>
                  </a:lnTo>
                  <a:lnTo>
                    <a:pt x="103" y="19"/>
                  </a:lnTo>
                  <a:lnTo>
                    <a:pt x="105" y="21"/>
                  </a:lnTo>
                  <a:lnTo>
                    <a:pt x="108" y="25"/>
                  </a:lnTo>
                  <a:lnTo>
                    <a:pt x="111" y="29"/>
                  </a:lnTo>
                  <a:lnTo>
                    <a:pt x="113" y="32"/>
                  </a:lnTo>
                  <a:lnTo>
                    <a:pt x="115" y="37"/>
                  </a:lnTo>
                  <a:lnTo>
                    <a:pt x="117" y="41"/>
                  </a:lnTo>
                  <a:lnTo>
                    <a:pt x="119" y="45"/>
                  </a:lnTo>
                  <a:lnTo>
                    <a:pt x="122" y="50"/>
                  </a:lnTo>
                  <a:lnTo>
                    <a:pt x="123" y="55"/>
                  </a:lnTo>
                  <a:lnTo>
                    <a:pt x="125" y="59"/>
                  </a:lnTo>
                  <a:lnTo>
                    <a:pt x="126" y="65"/>
                  </a:lnTo>
                  <a:lnTo>
                    <a:pt x="128" y="69"/>
                  </a:lnTo>
                  <a:lnTo>
                    <a:pt x="130" y="75"/>
                  </a:lnTo>
                  <a:lnTo>
                    <a:pt x="131" y="80"/>
                  </a:lnTo>
                  <a:lnTo>
                    <a:pt x="132" y="86"/>
                  </a:lnTo>
                  <a:lnTo>
                    <a:pt x="133" y="91"/>
                  </a:lnTo>
                  <a:lnTo>
                    <a:pt x="133" y="97"/>
                  </a:lnTo>
                  <a:lnTo>
                    <a:pt x="134" y="102"/>
                  </a:lnTo>
                  <a:lnTo>
                    <a:pt x="134" y="109"/>
                  </a:lnTo>
                  <a:lnTo>
                    <a:pt x="134" y="115"/>
                  </a:lnTo>
                  <a:lnTo>
                    <a:pt x="135" y="120"/>
                  </a:lnTo>
                  <a:lnTo>
                    <a:pt x="134" y="127"/>
                  </a:lnTo>
                  <a:lnTo>
                    <a:pt x="134" y="132"/>
                  </a:lnTo>
                  <a:lnTo>
                    <a:pt x="134" y="139"/>
                  </a:lnTo>
                  <a:lnTo>
                    <a:pt x="133" y="145"/>
                  </a:lnTo>
                  <a:lnTo>
                    <a:pt x="133" y="150"/>
                  </a:lnTo>
                  <a:lnTo>
                    <a:pt x="132" y="156"/>
                  </a:lnTo>
                  <a:lnTo>
                    <a:pt x="131" y="161"/>
                  </a:lnTo>
                  <a:lnTo>
                    <a:pt x="130" y="167"/>
                  </a:lnTo>
                  <a:lnTo>
                    <a:pt x="128" y="171"/>
                  </a:lnTo>
                  <a:lnTo>
                    <a:pt x="126" y="177"/>
                  </a:lnTo>
                  <a:lnTo>
                    <a:pt x="125" y="181"/>
                  </a:lnTo>
                  <a:lnTo>
                    <a:pt x="123" y="187"/>
                  </a:lnTo>
                  <a:lnTo>
                    <a:pt x="122" y="191"/>
                  </a:lnTo>
                  <a:lnTo>
                    <a:pt x="119" y="196"/>
                  </a:lnTo>
                  <a:lnTo>
                    <a:pt x="117" y="200"/>
                  </a:lnTo>
                  <a:lnTo>
                    <a:pt x="115" y="205"/>
                  </a:lnTo>
                  <a:lnTo>
                    <a:pt x="113" y="208"/>
                  </a:lnTo>
                  <a:lnTo>
                    <a:pt x="111" y="213"/>
                  </a:lnTo>
                  <a:lnTo>
                    <a:pt x="108" y="216"/>
                  </a:lnTo>
                  <a:lnTo>
                    <a:pt x="105" y="219"/>
                  </a:lnTo>
                  <a:lnTo>
                    <a:pt x="103" y="223"/>
                  </a:lnTo>
                  <a:lnTo>
                    <a:pt x="99" y="225"/>
                  </a:lnTo>
                  <a:lnTo>
                    <a:pt x="97" y="228"/>
                  </a:lnTo>
                  <a:lnTo>
                    <a:pt x="94" y="230"/>
                  </a:lnTo>
                  <a:lnTo>
                    <a:pt x="90" y="233"/>
                  </a:lnTo>
                  <a:lnTo>
                    <a:pt x="88" y="235"/>
                  </a:lnTo>
                  <a:lnTo>
                    <a:pt x="85" y="236"/>
                  </a:lnTo>
                  <a:lnTo>
                    <a:pt x="82" y="237"/>
                  </a:lnTo>
                  <a:lnTo>
                    <a:pt x="78" y="238"/>
                  </a:lnTo>
                  <a:lnTo>
                    <a:pt x="75" y="239"/>
                  </a:lnTo>
                  <a:lnTo>
                    <a:pt x="72" y="239"/>
                  </a:lnTo>
                  <a:lnTo>
                    <a:pt x="68" y="2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5" name="Freeform 342"/>
            <p:cNvSpPr>
              <a:spLocks/>
            </p:cNvSpPr>
            <p:nvPr/>
          </p:nvSpPr>
          <p:spPr bwMode="auto">
            <a:xfrm>
              <a:off x="5302" y="3135"/>
              <a:ext cx="105" cy="55"/>
            </a:xfrm>
            <a:custGeom>
              <a:avLst/>
              <a:gdLst>
                <a:gd name="T0" fmla="*/ 37 w 177"/>
                <a:gd name="T1" fmla="*/ 18 h 87"/>
                <a:gd name="T2" fmla="*/ 0 w 177"/>
                <a:gd name="T3" fmla="*/ 22 h 87"/>
                <a:gd name="T4" fmla="*/ 13 w 177"/>
                <a:gd name="T5" fmla="*/ 0 h 87"/>
                <a:gd name="T6" fmla="*/ 37 w 177"/>
                <a:gd name="T7" fmla="*/ 18 h 87"/>
                <a:gd name="T8" fmla="*/ 37 w 177"/>
                <a:gd name="T9" fmla="*/ 18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"/>
                <a:gd name="T16" fmla="*/ 0 h 87"/>
                <a:gd name="T17" fmla="*/ 177 w 177"/>
                <a:gd name="T18" fmla="*/ 87 h 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" h="87">
                  <a:moveTo>
                    <a:pt x="177" y="70"/>
                  </a:moveTo>
                  <a:lnTo>
                    <a:pt x="0" y="87"/>
                  </a:lnTo>
                  <a:lnTo>
                    <a:pt x="62" y="0"/>
                  </a:lnTo>
                  <a:lnTo>
                    <a:pt x="177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6" name="Freeform 343"/>
            <p:cNvSpPr>
              <a:spLocks/>
            </p:cNvSpPr>
            <p:nvPr/>
          </p:nvSpPr>
          <p:spPr bwMode="auto">
            <a:xfrm>
              <a:off x="5360" y="2939"/>
              <a:ext cx="164" cy="255"/>
            </a:xfrm>
            <a:custGeom>
              <a:avLst/>
              <a:gdLst>
                <a:gd name="T0" fmla="*/ 27 w 269"/>
                <a:gd name="T1" fmla="*/ 92 h 424"/>
                <a:gd name="T2" fmla="*/ 23 w 269"/>
                <a:gd name="T3" fmla="*/ 91 h 424"/>
                <a:gd name="T4" fmla="*/ 18 w 269"/>
                <a:gd name="T5" fmla="*/ 88 h 424"/>
                <a:gd name="T6" fmla="*/ 15 w 269"/>
                <a:gd name="T7" fmla="*/ 86 h 424"/>
                <a:gd name="T8" fmla="*/ 11 w 269"/>
                <a:gd name="T9" fmla="*/ 82 h 424"/>
                <a:gd name="T10" fmla="*/ 8 w 269"/>
                <a:gd name="T11" fmla="*/ 77 h 424"/>
                <a:gd name="T12" fmla="*/ 5 w 269"/>
                <a:gd name="T13" fmla="*/ 72 h 424"/>
                <a:gd name="T14" fmla="*/ 3 w 269"/>
                <a:gd name="T15" fmla="*/ 66 h 424"/>
                <a:gd name="T16" fmla="*/ 1 w 269"/>
                <a:gd name="T17" fmla="*/ 60 h 424"/>
                <a:gd name="T18" fmla="*/ 1 w 269"/>
                <a:gd name="T19" fmla="*/ 53 h 424"/>
                <a:gd name="T20" fmla="*/ 0 w 269"/>
                <a:gd name="T21" fmla="*/ 46 h 424"/>
                <a:gd name="T22" fmla="*/ 0 w 269"/>
                <a:gd name="T23" fmla="*/ 41 h 424"/>
                <a:gd name="T24" fmla="*/ 1 w 269"/>
                <a:gd name="T25" fmla="*/ 35 h 424"/>
                <a:gd name="T26" fmla="*/ 2 w 269"/>
                <a:gd name="T27" fmla="*/ 29 h 424"/>
                <a:gd name="T28" fmla="*/ 4 w 269"/>
                <a:gd name="T29" fmla="*/ 23 h 424"/>
                <a:gd name="T30" fmla="*/ 7 w 269"/>
                <a:gd name="T31" fmla="*/ 17 h 424"/>
                <a:gd name="T32" fmla="*/ 10 w 269"/>
                <a:gd name="T33" fmla="*/ 12 h 424"/>
                <a:gd name="T34" fmla="*/ 14 w 269"/>
                <a:gd name="T35" fmla="*/ 8 h 424"/>
                <a:gd name="T36" fmla="*/ 18 w 269"/>
                <a:gd name="T37" fmla="*/ 5 h 424"/>
                <a:gd name="T38" fmla="*/ 21 w 269"/>
                <a:gd name="T39" fmla="*/ 2 h 424"/>
                <a:gd name="T40" fmla="*/ 26 w 269"/>
                <a:gd name="T41" fmla="*/ 1 h 424"/>
                <a:gd name="T42" fmla="*/ 30 w 269"/>
                <a:gd name="T43" fmla="*/ 0 h 424"/>
                <a:gd name="T44" fmla="*/ 34 w 269"/>
                <a:gd name="T45" fmla="*/ 1 h 424"/>
                <a:gd name="T46" fmla="*/ 38 w 269"/>
                <a:gd name="T47" fmla="*/ 2 h 424"/>
                <a:gd name="T48" fmla="*/ 42 w 269"/>
                <a:gd name="T49" fmla="*/ 4 h 424"/>
                <a:gd name="T50" fmla="*/ 46 w 269"/>
                <a:gd name="T51" fmla="*/ 7 h 424"/>
                <a:gd name="T52" fmla="*/ 50 w 269"/>
                <a:gd name="T53" fmla="*/ 11 h 424"/>
                <a:gd name="T54" fmla="*/ 53 w 269"/>
                <a:gd name="T55" fmla="*/ 16 h 424"/>
                <a:gd name="T56" fmla="*/ 55 w 269"/>
                <a:gd name="T57" fmla="*/ 21 h 424"/>
                <a:gd name="T58" fmla="*/ 57 w 269"/>
                <a:gd name="T59" fmla="*/ 27 h 424"/>
                <a:gd name="T60" fmla="*/ 60 w 269"/>
                <a:gd name="T61" fmla="*/ 33 h 424"/>
                <a:gd name="T62" fmla="*/ 60 w 269"/>
                <a:gd name="T63" fmla="*/ 40 h 424"/>
                <a:gd name="T64" fmla="*/ 61 w 269"/>
                <a:gd name="T65" fmla="*/ 46 h 424"/>
                <a:gd name="T66" fmla="*/ 60 w 269"/>
                <a:gd name="T67" fmla="*/ 51 h 424"/>
                <a:gd name="T68" fmla="*/ 60 w 269"/>
                <a:gd name="T69" fmla="*/ 58 h 424"/>
                <a:gd name="T70" fmla="*/ 59 w 269"/>
                <a:gd name="T71" fmla="*/ 64 h 424"/>
                <a:gd name="T72" fmla="*/ 57 w 269"/>
                <a:gd name="T73" fmla="*/ 70 h 424"/>
                <a:gd name="T74" fmla="*/ 54 w 269"/>
                <a:gd name="T75" fmla="*/ 76 h 424"/>
                <a:gd name="T76" fmla="*/ 51 w 269"/>
                <a:gd name="T77" fmla="*/ 81 h 424"/>
                <a:gd name="T78" fmla="*/ 47 w 269"/>
                <a:gd name="T79" fmla="*/ 85 h 424"/>
                <a:gd name="T80" fmla="*/ 43 w 269"/>
                <a:gd name="T81" fmla="*/ 88 h 424"/>
                <a:gd name="T82" fmla="*/ 40 w 269"/>
                <a:gd name="T83" fmla="*/ 90 h 424"/>
                <a:gd name="T84" fmla="*/ 35 w 269"/>
                <a:gd name="T85" fmla="*/ 92 h 424"/>
                <a:gd name="T86" fmla="*/ 30 w 269"/>
                <a:gd name="T87" fmla="*/ 92 h 42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69"/>
                <a:gd name="T133" fmla="*/ 0 h 424"/>
                <a:gd name="T134" fmla="*/ 269 w 269"/>
                <a:gd name="T135" fmla="*/ 424 h 42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69" h="424">
                  <a:moveTo>
                    <a:pt x="135" y="424"/>
                  </a:moveTo>
                  <a:lnTo>
                    <a:pt x="127" y="424"/>
                  </a:lnTo>
                  <a:lnTo>
                    <a:pt x="120" y="423"/>
                  </a:lnTo>
                  <a:lnTo>
                    <a:pt x="113" y="422"/>
                  </a:lnTo>
                  <a:lnTo>
                    <a:pt x="108" y="421"/>
                  </a:lnTo>
                  <a:lnTo>
                    <a:pt x="101" y="418"/>
                  </a:lnTo>
                  <a:lnTo>
                    <a:pt x="94" y="415"/>
                  </a:lnTo>
                  <a:lnTo>
                    <a:pt x="89" y="412"/>
                  </a:lnTo>
                  <a:lnTo>
                    <a:pt x="82" y="408"/>
                  </a:lnTo>
                  <a:lnTo>
                    <a:pt x="77" y="403"/>
                  </a:lnTo>
                  <a:lnTo>
                    <a:pt x="71" y="399"/>
                  </a:lnTo>
                  <a:lnTo>
                    <a:pt x="65" y="394"/>
                  </a:lnTo>
                  <a:lnTo>
                    <a:pt x="60" y="389"/>
                  </a:lnTo>
                  <a:lnTo>
                    <a:pt x="54" y="382"/>
                  </a:lnTo>
                  <a:lnTo>
                    <a:pt x="49" y="375"/>
                  </a:lnTo>
                  <a:lnTo>
                    <a:pt x="44" y="369"/>
                  </a:lnTo>
                  <a:lnTo>
                    <a:pt x="40" y="362"/>
                  </a:lnTo>
                  <a:lnTo>
                    <a:pt x="35" y="354"/>
                  </a:lnTo>
                  <a:lnTo>
                    <a:pt x="31" y="348"/>
                  </a:lnTo>
                  <a:lnTo>
                    <a:pt x="26" y="339"/>
                  </a:lnTo>
                  <a:lnTo>
                    <a:pt x="23" y="331"/>
                  </a:lnTo>
                  <a:lnTo>
                    <a:pt x="19" y="322"/>
                  </a:lnTo>
                  <a:lnTo>
                    <a:pt x="15" y="313"/>
                  </a:lnTo>
                  <a:lnTo>
                    <a:pt x="13" y="304"/>
                  </a:lnTo>
                  <a:lnTo>
                    <a:pt x="10" y="295"/>
                  </a:lnTo>
                  <a:lnTo>
                    <a:pt x="7" y="285"/>
                  </a:lnTo>
                  <a:lnTo>
                    <a:pt x="5" y="275"/>
                  </a:lnTo>
                  <a:lnTo>
                    <a:pt x="3" y="265"/>
                  </a:lnTo>
                  <a:lnTo>
                    <a:pt x="2" y="255"/>
                  </a:lnTo>
                  <a:lnTo>
                    <a:pt x="1" y="245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13"/>
                  </a:lnTo>
                  <a:lnTo>
                    <a:pt x="0" y="203"/>
                  </a:lnTo>
                  <a:lnTo>
                    <a:pt x="0" y="192"/>
                  </a:lnTo>
                  <a:lnTo>
                    <a:pt x="1" y="182"/>
                  </a:lnTo>
                  <a:lnTo>
                    <a:pt x="2" y="172"/>
                  </a:lnTo>
                  <a:lnTo>
                    <a:pt x="3" y="162"/>
                  </a:lnTo>
                  <a:lnTo>
                    <a:pt x="5" y="152"/>
                  </a:lnTo>
                  <a:lnTo>
                    <a:pt x="7" y="142"/>
                  </a:lnTo>
                  <a:lnTo>
                    <a:pt x="10" y="132"/>
                  </a:lnTo>
                  <a:lnTo>
                    <a:pt x="13" y="123"/>
                  </a:lnTo>
                  <a:lnTo>
                    <a:pt x="15" y="114"/>
                  </a:lnTo>
                  <a:lnTo>
                    <a:pt x="19" y="105"/>
                  </a:lnTo>
                  <a:lnTo>
                    <a:pt x="23" y="96"/>
                  </a:lnTo>
                  <a:lnTo>
                    <a:pt x="26" y="87"/>
                  </a:lnTo>
                  <a:lnTo>
                    <a:pt x="31" y="79"/>
                  </a:lnTo>
                  <a:lnTo>
                    <a:pt x="35" y="72"/>
                  </a:lnTo>
                  <a:lnTo>
                    <a:pt x="40" y="64"/>
                  </a:lnTo>
                  <a:lnTo>
                    <a:pt x="44" y="57"/>
                  </a:lnTo>
                  <a:lnTo>
                    <a:pt x="49" y="50"/>
                  </a:lnTo>
                  <a:lnTo>
                    <a:pt x="54" y="44"/>
                  </a:lnTo>
                  <a:lnTo>
                    <a:pt x="60" y="38"/>
                  </a:lnTo>
                  <a:lnTo>
                    <a:pt x="65" y="33"/>
                  </a:lnTo>
                  <a:lnTo>
                    <a:pt x="71" y="27"/>
                  </a:lnTo>
                  <a:lnTo>
                    <a:pt x="77" y="23"/>
                  </a:lnTo>
                  <a:lnTo>
                    <a:pt x="82" y="18"/>
                  </a:lnTo>
                  <a:lnTo>
                    <a:pt x="89" y="14"/>
                  </a:lnTo>
                  <a:lnTo>
                    <a:pt x="94" y="10"/>
                  </a:lnTo>
                  <a:lnTo>
                    <a:pt x="101" y="8"/>
                  </a:lnTo>
                  <a:lnTo>
                    <a:pt x="108" y="5"/>
                  </a:lnTo>
                  <a:lnTo>
                    <a:pt x="113" y="4"/>
                  </a:lnTo>
                  <a:lnTo>
                    <a:pt x="120" y="3"/>
                  </a:lnTo>
                  <a:lnTo>
                    <a:pt x="127" y="2"/>
                  </a:lnTo>
                  <a:lnTo>
                    <a:pt x="135" y="0"/>
                  </a:lnTo>
                  <a:lnTo>
                    <a:pt x="141" y="2"/>
                  </a:lnTo>
                  <a:lnTo>
                    <a:pt x="148" y="3"/>
                  </a:lnTo>
                  <a:lnTo>
                    <a:pt x="155" y="4"/>
                  </a:lnTo>
                  <a:lnTo>
                    <a:pt x="160" y="5"/>
                  </a:lnTo>
                  <a:lnTo>
                    <a:pt x="167" y="8"/>
                  </a:lnTo>
                  <a:lnTo>
                    <a:pt x="174" y="10"/>
                  </a:lnTo>
                  <a:lnTo>
                    <a:pt x="179" y="14"/>
                  </a:lnTo>
                  <a:lnTo>
                    <a:pt x="186" y="18"/>
                  </a:lnTo>
                  <a:lnTo>
                    <a:pt x="191" y="23"/>
                  </a:lnTo>
                  <a:lnTo>
                    <a:pt x="197" y="27"/>
                  </a:lnTo>
                  <a:lnTo>
                    <a:pt x="203" y="33"/>
                  </a:lnTo>
                  <a:lnTo>
                    <a:pt x="208" y="38"/>
                  </a:lnTo>
                  <a:lnTo>
                    <a:pt x="214" y="44"/>
                  </a:lnTo>
                  <a:lnTo>
                    <a:pt x="219" y="50"/>
                  </a:lnTo>
                  <a:lnTo>
                    <a:pt x="224" y="57"/>
                  </a:lnTo>
                  <a:lnTo>
                    <a:pt x="228" y="64"/>
                  </a:lnTo>
                  <a:lnTo>
                    <a:pt x="233" y="72"/>
                  </a:lnTo>
                  <a:lnTo>
                    <a:pt x="237" y="79"/>
                  </a:lnTo>
                  <a:lnTo>
                    <a:pt x="242" y="87"/>
                  </a:lnTo>
                  <a:lnTo>
                    <a:pt x="245" y="96"/>
                  </a:lnTo>
                  <a:lnTo>
                    <a:pt x="249" y="105"/>
                  </a:lnTo>
                  <a:lnTo>
                    <a:pt x="253" y="114"/>
                  </a:lnTo>
                  <a:lnTo>
                    <a:pt x="255" y="123"/>
                  </a:lnTo>
                  <a:lnTo>
                    <a:pt x="258" y="132"/>
                  </a:lnTo>
                  <a:lnTo>
                    <a:pt x="261" y="142"/>
                  </a:lnTo>
                  <a:lnTo>
                    <a:pt x="263" y="152"/>
                  </a:lnTo>
                  <a:lnTo>
                    <a:pt x="265" y="162"/>
                  </a:lnTo>
                  <a:lnTo>
                    <a:pt x="266" y="172"/>
                  </a:lnTo>
                  <a:lnTo>
                    <a:pt x="267" y="182"/>
                  </a:lnTo>
                  <a:lnTo>
                    <a:pt x="268" y="192"/>
                  </a:lnTo>
                  <a:lnTo>
                    <a:pt x="268" y="203"/>
                  </a:lnTo>
                  <a:lnTo>
                    <a:pt x="269" y="213"/>
                  </a:lnTo>
                  <a:lnTo>
                    <a:pt x="268" y="224"/>
                  </a:lnTo>
                  <a:lnTo>
                    <a:pt x="268" y="235"/>
                  </a:lnTo>
                  <a:lnTo>
                    <a:pt x="267" y="245"/>
                  </a:lnTo>
                  <a:lnTo>
                    <a:pt x="266" y="255"/>
                  </a:lnTo>
                  <a:lnTo>
                    <a:pt x="265" y="265"/>
                  </a:lnTo>
                  <a:lnTo>
                    <a:pt x="263" y="275"/>
                  </a:lnTo>
                  <a:lnTo>
                    <a:pt x="261" y="285"/>
                  </a:lnTo>
                  <a:lnTo>
                    <a:pt x="258" y="295"/>
                  </a:lnTo>
                  <a:lnTo>
                    <a:pt x="255" y="304"/>
                  </a:lnTo>
                  <a:lnTo>
                    <a:pt x="253" y="313"/>
                  </a:lnTo>
                  <a:lnTo>
                    <a:pt x="249" y="322"/>
                  </a:lnTo>
                  <a:lnTo>
                    <a:pt x="245" y="331"/>
                  </a:lnTo>
                  <a:lnTo>
                    <a:pt x="242" y="339"/>
                  </a:lnTo>
                  <a:lnTo>
                    <a:pt x="237" y="348"/>
                  </a:lnTo>
                  <a:lnTo>
                    <a:pt x="233" y="354"/>
                  </a:lnTo>
                  <a:lnTo>
                    <a:pt x="228" y="362"/>
                  </a:lnTo>
                  <a:lnTo>
                    <a:pt x="224" y="369"/>
                  </a:lnTo>
                  <a:lnTo>
                    <a:pt x="219" y="375"/>
                  </a:lnTo>
                  <a:lnTo>
                    <a:pt x="214" y="382"/>
                  </a:lnTo>
                  <a:lnTo>
                    <a:pt x="208" y="389"/>
                  </a:lnTo>
                  <a:lnTo>
                    <a:pt x="203" y="394"/>
                  </a:lnTo>
                  <a:lnTo>
                    <a:pt x="197" y="399"/>
                  </a:lnTo>
                  <a:lnTo>
                    <a:pt x="191" y="403"/>
                  </a:lnTo>
                  <a:lnTo>
                    <a:pt x="186" y="408"/>
                  </a:lnTo>
                  <a:lnTo>
                    <a:pt x="179" y="412"/>
                  </a:lnTo>
                  <a:lnTo>
                    <a:pt x="174" y="415"/>
                  </a:lnTo>
                  <a:lnTo>
                    <a:pt x="167" y="418"/>
                  </a:lnTo>
                  <a:lnTo>
                    <a:pt x="160" y="421"/>
                  </a:lnTo>
                  <a:lnTo>
                    <a:pt x="155" y="422"/>
                  </a:lnTo>
                  <a:lnTo>
                    <a:pt x="148" y="423"/>
                  </a:lnTo>
                  <a:lnTo>
                    <a:pt x="141" y="424"/>
                  </a:lnTo>
                  <a:lnTo>
                    <a:pt x="135" y="4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7" name="Freeform 344"/>
            <p:cNvSpPr>
              <a:spLocks/>
            </p:cNvSpPr>
            <p:nvPr/>
          </p:nvSpPr>
          <p:spPr bwMode="auto">
            <a:xfrm>
              <a:off x="5360" y="2950"/>
              <a:ext cx="44" cy="36"/>
            </a:xfrm>
            <a:custGeom>
              <a:avLst/>
              <a:gdLst>
                <a:gd name="T0" fmla="*/ 15 w 74"/>
                <a:gd name="T1" fmla="*/ 2 h 54"/>
                <a:gd name="T2" fmla="*/ 0 w 74"/>
                <a:gd name="T3" fmla="*/ 0 h 54"/>
                <a:gd name="T4" fmla="*/ 15 w 74"/>
                <a:gd name="T5" fmla="*/ 16 h 54"/>
                <a:gd name="T6" fmla="*/ 15 w 74"/>
                <a:gd name="T7" fmla="*/ 2 h 54"/>
                <a:gd name="T8" fmla="*/ 15 w 74"/>
                <a:gd name="T9" fmla="*/ 2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4"/>
                <a:gd name="T17" fmla="*/ 74 w 74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4">
                  <a:moveTo>
                    <a:pt x="74" y="6"/>
                  </a:moveTo>
                  <a:lnTo>
                    <a:pt x="0" y="0"/>
                  </a:lnTo>
                  <a:lnTo>
                    <a:pt x="70" y="54"/>
                  </a:lnTo>
                  <a:lnTo>
                    <a:pt x="74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8" name="Freeform 345"/>
            <p:cNvSpPr>
              <a:spLocks/>
            </p:cNvSpPr>
            <p:nvPr/>
          </p:nvSpPr>
          <p:spPr bwMode="auto">
            <a:xfrm>
              <a:off x="5306" y="2936"/>
              <a:ext cx="167" cy="261"/>
            </a:xfrm>
            <a:custGeom>
              <a:avLst/>
              <a:gdLst>
                <a:gd name="T0" fmla="*/ 27 w 274"/>
                <a:gd name="T1" fmla="*/ 94 h 434"/>
                <a:gd name="T2" fmla="*/ 23 w 274"/>
                <a:gd name="T3" fmla="*/ 93 h 434"/>
                <a:gd name="T4" fmla="*/ 19 w 274"/>
                <a:gd name="T5" fmla="*/ 91 h 434"/>
                <a:gd name="T6" fmla="*/ 15 w 274"/>
                <a:gd name="T7" fmla="*/ 88 h 434"/>
                <a:gd name="T8" fmla="*/ 11 w 274"/>
                <a:gd name="T9" fmla="*/ 84 h 434"/>
                <a:gd name="T10" fmla="*/ 8 w 274"/>
                <a:gd name="T11" fmla="*/ 79 h 434"/>
                <a:gd name="T12" fmla="*/ 5 w 274"/>
                <a:gd name="T13" fmla="*/ 73 h 434"/>
                <a:gd name="T14" fmla="*/ 3 w 274"/>
                <a:gd name="T15" fmla="*/ 68 h 434"/>
                <a:gd name="T16" fmla="*/ 1 w 274"/>
                <a:gd name="T17" fmla="*/ 61 h 434"/>
                <a:gd name="T18" fmla="*/ 1 w 274"/>
                <a:gd name="T19" fmla="*/ 54 h 434"/>
                <a:gd name="T20" fmla="*/ 0 w 274"/>
                <a:gd name="T21" fmla="*/ 48 h 434"/>
                <a:gd name="T22" fmla="*/ 0 w 274"/>
                <a:gd name="T23" fmla="*/ 43 h 434"/>
                <a:gd name="T24" fmla="*/ 1 w 274"/>
                <a:gd name="T25" fmla="*/ 36 h 434"/>
                <a:gd name="T26" fmla="*/ 2 w 274"/>
                <a:gd name="T27" fmla="*/ 29 h 434"/>
                <a:gd name="T28" fmla="*/ 4 w 274"/>
                <a:gd name="T29" fmla="*/ 23 h 434"/>
                <a:gd name="T30" fmla="*/ 7 w 274"/>
                <a:gd name="T31" fmla="*/ 17 h 434"/>
                <a:gd name="T32" fmla="*/ 10 w 274"/>
                <a:gd name="T33" fmla="*/ 12 h 434"/>
                <a:gd name="T34" fmla="*/ 14 w 274"/>
                <a:gd name="T35" fmla="*/ 8 h 434"/>
                <a:gd name="T36" fmla="*/ 18 w 274"/>
                <a:gd name="T37" fmla="*/ 5 h 434"/>
                <a:gd name="T38" fmla="*/ 22 w 274"/>
                <a:gd name="T39" fmla="*/ 2 h 434"/>
                <a:gd name="T40" fmla="*/ 26 w 274"/>
                <a:gd name="T41" fmla="*/ 1 h 434"/>
                <a:gd name="T42" fmla="*/ 31 w 274"/>
                <a:gd name="T43" fmla="*/ 0 h 434"/>
                <a:gd name="T44" fmla="*/ 34 w 274"/>
                <a:gd name="T45" fmla="*/ 1 h 434"/>
                <a:gd name="T46" fmla="*/ 38 w 274"/>
                <a:gd name="T47" fmla="*/ 2 h 434"/>
                <a:gd name="T48" fmla="*/ 43 w 274"/>
                <a:gd name="T49" fmla="*/ 4 h 434"/>
                <a:gd name="T50" fmla="*/ 47 w 274"/>
                <a:gd name="T51" fmla="*/ 7 h 434"/>
                <a:gd name="T52" fmla="*/ 51 w 274"/>
                <a:gd name="T53" fmla="*/ 11 h 434"/>
                <a:gd name="T54" fmla="*/ 54 w 274"/>
                <a:gd name="T55" fmla="*/ 16 h 434"/>
                <a:gd name="T56" fmla="*/ 57 w 274"/>
                <a:gd name="T57" fmla="*/ 21 h 434"/>
                <a:gd name="T58" fmla="*/ 59 w 274"/>
                <a:gd name="T59" fmla="*/ 27 h 434"/>
                <a:gd name="T60" fmla="*/ 60 w 274"/>
                <a:gd name="T61" fmla="*/ 33 h 434"/>
                <a:gd name="T62" fmla="*/ 62 w 274"/>
                <a:gd name="T63" fmla="*/ 40 h 434"/>
                <a:gd name="T64" fmla="*/ 62 w 274"/>
                <a:gd name="T65" fmla="*/ 48 h 434"/>
                <a:gd name="T66" fmla="*/ 62 w 274"/>
                <a:gd name="T67" fmla="*/ 52 h 434"/>
                <a:gd name="T68" fmla="*/ 61 w 274"/>
                <a:gd name="T69" fmla="*/ 59 h 434"/>
                <a:gd name="T70" fmla="*/ 60 w 274"/>
                <a:gd name="T71" fmla="*/ 66 h 434"/>
                <a:gd name="T72" fmla="*/ 57 w 274"/>
                <a:gd name="T73" fmla="*/ 72 h 434"/>
                <a:gd name="T74" fmla="*/ 55 w 274"/>
                <a:gd name="T75" fmla="*/ 77 h 434"/>
                <a:gd name="T76" fmla="*/ 52 w 274"/>
                <a:gd name="T77" fmla="*/ 82 h 434"/>
                <a:gd name="T78" fmla="*/ 48 w 274"/>
                <a:gd name="T79" fmla="*/ 87 h 434"/>
                <a:gd name="T80" fmla="*/ 44 w 274"/>
                <a:gd name="T81" fmla="*/ 90 h 434"/>
                <a:gd name="T82" fmla="*/ 40 w 274"/>
                <a:gd name="T83" fmla="*/ 93 h 434"/>
                <a:gd name="T84" fmla="*/ 36 w 274"/>
                <a:gd name="T85" fmla="*/ 94 h 434"/>
                <a:gd name="T86" fmla="*/ 31 w 274"/>
                <a:gd name="T87" fmla="*/ 94 h 43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74"/>
                <a:gd name="T133" fmla="*/ 0 h 434"/>
                <a:gd name="T134" fmla="*/ 274 w 274"/>
                <a:gd name="T135" fmla="*/ 434 h 43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74" h="434">
                  <a:moveTo>
                    <a:pt x="137" y="434"/>
                  </a:moveTo>
                  <a:lnTo>
                    <a:pt x="129" y="434"/>
                  </a:lnTo>
                  <a:lnTo>
                    <a:pt x="122" y="433"/>
                  </a:lnTo>
                  <a:lnTo>
                    <a:pt x="116" y="432"/>
                  </a:lnTo>
                  <a:lnTo>
                    <a:pt x="109" y="431"/>
                  </a:lnTo>
                  <a:lnTo>
                    <a:pt x="102" y="427"/>
                  </a:lnTo>
                  <a:lnTo>
                    <a:pt x="96" y="425"/>
                  </a:lnTo>
                  <a:lnTo>
                    <a:pt x="90" y="422"/>
                  </a:lnTo>
                  <a:lnTo>
                    <a:pt x="83" y="417"/>
                  </a:lnTo>
                  <a:lnTo>
                    <a:pt x="78" y="413"/>
                  </a:lnTo>
                  <a:lnTo>
                    <a:pt x="71" y="408"/>
                  </a:lnTo>
                  <a:lnTo>
                    <a:pt x="65" y="403"/>
                  </a:lnTo>
                  <a:lnTo>
                    <a:pt x="60" y="397"/>
                  </a:lnTo>
                  <a:lnTo>
                    <a:pt x="54" y="392"/>
                  </a:lnTo>
                  <a:lnTo>
                    <a:pt x="50" y="385"/>
                  </a:lnTo>
                  <a:lnTo>
                    <a:pt x="44" y="378"/>
                  </a:lnTo>
                  <a:lnTo>
                    <a:pt x="40" y="371"/>
                  </a:lnTo>
                  <a:lnTo>
                    <a:pt x="35" y="363"/>
                  </a:lnTo>
                  <a:lnTo>
                    <a:pt x="31" y="355"/>
                  </a:lnTo>
                  <a:lnTo>
                    <a:pt x="26" y="347"/>
                  </a:lnTo>
                  <a:lnTo>
                    <a:pt x="23" y="338"/>
                  </a:lnTo>
                  <a:lnTo>
                    <a:pt x="20" y="329"/>
                  </a:lnTo>
                  <a:lnTo>
                    <a:pt x="16" y="320"/>
                  </a:lnTo>
                  <a:lnTo>
                    <a:pt x="13" y="312"/>
                  </a:lnTo>
                  <a:lnTo>
                    <a:pt x="10" y="302"/>
                  </a:lnTo>
                  <a:lnTo>
                    <a:pt x="7" y="292"/>
                  </a:lnTo>
                  <a:lnTo>
                    <a:pt x="5" y="281"/>
                  </a:lnTo>
                  <a:lnTo>
                    <a:pt x="3" y="271"/>
                  </a:lnTo>
                  <a:lnTo>
                    <a:pt x="2" y="261"/>
                  </a:lnTo>
                  <a:lnTo>
                    <a:pt x="1" y="250"/>
                  </a:lnTo>
                  <a:lnTo>
                    <a:pt x="0" y="239"/>
                  </a:lnTo>
                  <a:lnTo>
                    <a:pt x="0" y="228"/>
                  </a:lnTo>
                  <a:lnTo>
                    <a:pt x="0" y="217"/>
                  </a:lnTo>
                  <a:lnTo>
                    <a:pt x="0" y="206"/>
                  </a:lnTo>
                  <a:lnTo>
                    <a:pt x="0" y="196"/>
                  </a:lnTo>
                  <a:lnTo>
                    <a:pt x="1" y="185"/>
                  </a:lnTo>
                  <a:lnTo>
                    <a:pt x="2" y="174"/>
                  </a:lnTo>
                  <a:lnTo>
                    <a:pt x="3" y="164"/>
                  </a:lnTo>
                  <a:lnTo>
                    <a:pt x="5" y="152"/>
                  </a:lnTo>
                  <a:lnTo>
                    <a:pt x="7" y="142"/>
                  </a:lnTo>
                  <a:lnTo>
                    <a:pt x="10" y="132"/>
                  </a:lnTo>
                  <a:lnTo>
                    <a:pt x="13" y="123"/>
                  </a:lnTo>
                  <a:lnTo>
                    <a:pt x="16" y="113"/>
                  </a:lnTo>
                  <a:lnTo>
                    <a:pt x="20" y="105"/>
                  </a:lnTo>
                  <a:lnTo>
                    <a:pt x="23" y="96"/>
                  </a:lnTo>
                  <a:lnTo>
                    <a:pt x="26" y="88"/>
                  </a:lnTo>
                  <a:lnTo>
                    <a:pt x="31" y="79"/>
                  </a:lnTo>
                  <a:lnTo>
                    <a:pt x="35" y="71"/>
                  </a:lnTo>
                  <a:lnTo>
                    <a:pt x="40" y="63"/>
                  </a:lnTo>
                  <a:lnTo>
                    <a:pt x="44" y="57"/>
                  </a:lnTo>
                  <a:lnTo>
                    <a:pt x="50" y="50"/>
                  </a:lnTo>
                  <a:lnTo>
                    <a:pt x="54" y="43"/>
                  </a:lnTo>
                  <a:lnTo>
                    <a:pt x="60" y="38"/>
                  </a:lnTo>
                  <a:lnTo>
                    <a:pt x="65" y="32"/>
                  </a:lnTo>
                  <a:lnTo>
                    <a:pt x="71" y="27"/>
                  </a:lnTo>
                  <a:lnTo>
                    <a:pt x="78" y="22"/>
                  </a:lnTo>
                  <a:lnTo>
                    <a:pt x="83" y="18"/>
                  </a:lnTo>
                  <a:lnTo>
                    <a:pt x="90" y="13"/>
                  </a:lnTo>
                  <a:lnTo>
                    <a:pt x="96" y="10"/>
                  </a:lnTo>
                  <a:lnTo>
                    <a:pt x="102" y="8"/>
                  </a:lnTo>
                  <a:lnTo>
                    <a:pt x="109" y="4"/>
                  </a:lnTo>
                  <a:lnTo>
                    <a:pt x="116" y="3"/>
                  </a:lnTo>
                  <a:lnTo>
                    <a:pt x="122" y="2"/>
                  </a:lnTo>
                  <a:lnTo>
                    <a:pt x="129" y="1"/>
                  </a:lnTo>
                  <a:lnTo>
                    <a:pt x="137" y="0"/>
                  </a:lnTo>
                  <a:lnTo>
                    <a:pt x="143" y="1"/>
                  </a:lnTo>
                  <a:lnTo>
                    <a:pt x="150" y="2"/>
                  </a:lnTo>
                  <a:lnTo>
                    <a:pt x="157" y="3"/>
                  </a:lnTo>
                  <a:lnTo>
                    <a:pt x="164" y="4"/>
                  </a:lnTo>
                  <a:lnTo>
                    <a:pt x="170" y="8"/>
                  </a:lnTo>
                  <a:lnTo>
                    <a:pt x="177" y="10"/>
                  </a:lnTo>
                  <a:lnTo>
                    <a:pt x="182" y="13"/>
                  </a:lnTo>
                  <a:lnTo>
                    <a:pt x="189" y="18"/>
                  </a:lnTo>
                  <a:lnTo>
                    <a:pt x="195" y="22"/>
                  </a:lnTo>
                  <a:lnTo>
                    <a:pt x="201" y="27"/>
                  </a:lnTo>
                  <a:lnTo>
                    <a:pt x="207" y="32"/>
                  </a:lnTo>
                  <a:lnTo>
                    <a:pt x="213" y="38"/>
                  </a:lnTo>
                  <a:lnTo>
                    <a:pt x="218" y="43"/>
                  </a:lnTo>
                  <a:lnTo>
                    <a:pt x="223" y="50"/>
                  </a:lnTo>
                  <a:lnTo>
                    <a:pt x="228" y="57"/>
                  </a:lnTo>
                  <a:lnTo>
                    <a:pt x="233" y="63"/>
                  </a:lnTo>
                  <a:lnTo>
                    <a:pt x="237" y="71"/>
                  </a:lnTo>
                  <a:lnTo>
                    <a:pt x="242" y="79"/>
                  </a:lnTo>
                  <a:lnTo>
                    <a:pt x="246" y="88"/>
                  </a:lnTo>
                  <a:lnTo>
                    <a:pt x="249" y="96"/>
                  </a:lnTo>
                  <a:lnTo>
                    <a:pt x="253" y="105"/>
                  </a:lnTo>
                  <a:lnTo>
                    <a:pt x="256" y="113"/>
                  </a:lnTo>
                  <a:lnTo>
                    <a:pt x="259" y="123"/>
                  </a:lnTo>
                  <a:lnTo>
                    <a:pt x="263" y="132"/>
                  </a:lnTo>
                  <a:lnTo>
                    <a:pt x="265" y="142"/>
                  </a:lnTo>
                  <a:lnTo>
                    <a:pt x="267" y="152"/>
                  </a:lnTo>
                  <a:lnTo>
                    <a:pt x="269" y="164"/>
                  </a:lnTo>
                  <a:lnTo>
                    <a:pt x="271" y="174"/>
                  </a:lnTo>
                  <a:lnTo>
                    <a:pt x="272" y="185"/>
                  </a:lnTo>
                  <a:lnTo>
                    <a:pt x="273" y="196"/>
                  </a:lnTo>
                  <a:lnTo>
                    <a:pt x="273" y="206"/>
                  </a:lnTo>
                  <a:lnTo>
                    <a:pt x="274" y="217"/>
                  </a:lnTo>
                  <a:lnTo>
                    <a:pt x="273" y="228"/>
                  </a:lnTo>
                  <a:lnTo>
                    <a:pt x="273" y="239"/>
                  </a:lnTo>
                  <a:lnTo>
                    <a:pt x="272" y="250"/>
                  </a:lnTo>
                  <a:lnTo>
                    <a:pt x="271" y="261"/>
                  </a:lnTo>
                  <a:lnTo>
                    <a:pt x="269" y="271"/>
                  </a:lnTo>
                  <a:lnTo>
                    <a:pt x="267" y="281"/>
                  </a:lnTo>
                  <a:lnTo>
                    <a:pt x="265" y="292"/>
                  </a:lnTo>
                  <a:lnTo>
                    <a:pt x="263" y="302"/>
                  </a:lnTo>
                  <a:lnTo>
                    <a:pt x="259" y="312"/>
                  </a:lnTo>
                  <a:lnTo>
                    <a:pt x="256" y="320"/>
                  </a:lnTo>
                  <a:lnTo>
                    <a:pt x="253" y="329"/>
                  </a:lnTo>
                  <a:lnTo>
                    <a:pt x="249" y="338"/>
                  </a:lnTo>
                  <a:lnTo>
                    <a:pt x="246" y="347"/>
                  </a:lnTo>
                  <a:lnTo>
                    <a:pt x="242" y="355"/>
                  </a:lnTo>
                  <a:lnTo>
                    <a:pt x="237" y="363"/>
                  </a:lnTo>
                  <a:lnTo>
                    <a:pt x="233" y="371"/>
                  </a:lnTo>
                  <a:lnTo>
                    <a:pt x="228" y="378"/>
                  </a:lnTo>
                  <a:lnTo>
                    <a:pt x="223" y="385"/>
                  </a:lnTo>
                  <a:lnTo>
                    <a:pt x="218" y="392"/>
                  </a:lnTo>
                  <a:lnTo>
                    <a:pt x="213" y="397"/>
                  </a:lnTo>
                  <a:lnTo>
                    <a:pt x="207" y="403"/>
                  </a:lnTo>
                  <a:lnTo>
                    <a:pt x="201" y="408"/>
                  </a:lnTo>
                  <a:lnTo>
                    <a:pt x="195" y="413"/>
                  </a:lnTo>
                  <a:lnTo>
                    <a:pt x="189" y="417"/>
                  </a:lnTo>
                  <a:lnTo>
                    <a:pt x="182" y="422"/>
                  </a:lnTo>
                  <a:lnTo>
                    <a:pt x="177" y="425"/>
                  </a:lnTo>
                  <a:lnTo>
                    <a:pt x="170" y="427"/>
                  </a:lnTo>
                  <a:lnTo>
                    <a:pt x="164" y="431"/>
                  </a:lnTo>
                  <a:lnTo>
                    <a:pt x="157" y="432"/>
                  </a:lnTo>
                  <a:lnTo>
                    <a:pt x="150" y="433"/>
                  </a:lnTo>
                  <a:lnTo>
                    <a:pt x="143" y="434"/>
                  </a:lnTo>
                  <a:lnTo>
                    <a:pt x="137" y="4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9" name="Freeform 346"/>
            <p:cNvSpPr>
              <a:spLocks/>
            </p:cNvSpPr>
            <p:nvPr/>
          </p:nvSpPr>
          <p:spPr bwMode="auto">
            <a:xfrm>
              <a:off x="5295" y="2932"/>
              <a:ext cx="163" cy="269"/>
            </a:xfrm>
            <a:custGeom>
              <a:avLst/>
              <a:gdLst>
                <a:gd name="T0" fmla="*/ 26 w 274"/>
                <a:gd name="T1" fmla="*/ 98 h 444"/>
                <a:gd name="T2" fmla="*/ 21 w 274"/>
                <a:gd name="T3" fmla="*/ 98 h 444"/>
                <a:gd name="T4" fmla="*/ 17 w 274"/>
                <a:gd name="T5" fmla="*/ 95 h 444"/>
                <a:gd name="T6" fmla="*/ 14 w 274"/>
                <a:gd name="T7" fmla="*/ 91 h 444"/>
                <a:gd name="T8" fmla="*/ 11 w 274"/>
                <a:gd name="T9" fmla="*/ 88 h 444"/>
                <a:gd name="T10" fmla="*/ 7 w 274"/>
                <a:gd name="T11" fmla="*/ 82 h 444"/>
                <a:gd name="T12" fmla="*/ 5 w 274"/>
                <a:gd name="T13" fmla="*/ 77 h 444"/>
                <a:gd name="T14" fmla="*/ 3 w 274"/>
                <a:gd name="T15" fmla="*/ 71 h 444"/>
                <a:gd name="T16" fmla="*/ 1 w 274"/>
                <a:gd name="T17" fmla="*/ 64 h 444"/>
                <a:gd name="T18" fmla="*/ 1 w 274"/>
                <a:gd name="T19" fmla="*/ 58 h 444"/>
                <a:gd name="T20" fmla="*/ 0 w 274"/>
                <a:gd name="T21" fmla="*/ 50 h 444"/>
                <a:gd name="T22" fmla="*/ 0 w 274"/>
                <a:gd name="T23" fmla="*/ 44 h 444"/>
                <a:gd name="T24" fmla="*/ 1 w 274"/>
                <a:gd name="T25" fmla="*/ 38 h 444"/>
                <a:gd name="T26" fmla="*/ 2 w 274"/>
                <a:gd name="T27" fmla="*/ 30 h 444"/>
                <a:gd name="T28" fmla="*/ 4 w 274"/>
                <a:gd name="T29" fmla="*/ 24 h 444"/>
                <a:gd name="T30" fmla="*/ 7 w 274"/>
                <a:gd name="T31" fmla="*/ 18 h 444"/>
                <a:gd name="T32" fmla="*/ 9 w 274"/>
                <a:gd name="T33" fmla="*/ 13 h 444"/>
                <a:gd name="T34" fmla="*/ 12 w 274"/>
                <a:gd name="T35" fmla="*/ 9 h 444"/>
                <a:gd name="T36" fmla="*/ 16 w 274"/>
                <a:gd name="T37" fmla="*/ 5 h 444"/>
                <a:gd name="T38" fmla="*/ 20 w 274"/>
                <a:gd name="T39" fmla="*/ 2 h 444"/>
                <a:gd name="T40" fmla="*/ 24 w 274"/>
                <a:gd name="T41" fmla="*/ 1 h 444"/>
                <a:gd name="T42" fmla="*/ 29 w 274"/>
                <a:gd name="T43" fmla="*/ 0 h 444"/>
                <a:gd name="T44" fmla="*/ 32 w 274"/>
                <a:gd name="T45" fmla="*/ 1 h 444"/>
                <a:gd name="T46" fmla="*/ 36 w 274"/>
                <a:gd name="T47" fmla="*/ 2 h 444"/>
                <a:gd name="T48" fmla="*/ 40 w 274"/>
                <a:gd name="T49" fmla="*/ 4 h 444"/>
                <a:gd name="T50" fmla="*/ 43 w 274"/>
                <a:gd name="T51" fmla="*/ 8 h 444"/>
                <a:gd name="T52" fmla="*/ 47 w 274"/>
                <a:gd name="T53" fmla="*/ 12 h 444"/>
                <a:gd name="T54" fmla="*/ 50 w 274"/>
                <a:gd name="T55" fmla="*/ 16 h 444"/>
                <a:gd name="T56" fmla="*/ 52 w 274"/>
                <a:gd name="T57" fmla="*/ 22 h 444"/>
                <a:gd name="T58" fmla="*/ 55 w 274"/>
                <a:gd name="T59" fmla="*/ 28 h 444"/>
                <a:gd name="T60" fmla="*/ 57 w 274"/>
                <a:gd name="T61" fmla="*/ 35 h 444"/>
                <a:gd name="T62" fmla="*/ 57 w 274"/>
                <a:gd name="T63" fmla="*/ 42 h 444"/>
                <a:gd name="T64" fmla="*/ 58 w 274"/>
                <a:gd name="T65" fmla="*/ 50 h 444"/>
                <a:gd name="T66" fmla="*/ 57 w 274"/>
                <a:gd name="T67" fmla="*/ 55 h 444"/>
                <a:gd name="T68" fmla="*/ 57 w 274"/>
                <a:gd name="T69" fmla="*/ 62 h 444"/>
                <a:gd name="T70" fmla="*/ 55 w 274"/>
                <a:gd name="T71" fmla="*/ 69 h 444"/>
                <a:gd name="T72" fmla="*/ 54 w 274"/>
                <a:gd name="T73" fmla="*/ 75 h 444"/>
                <a:gd name="T74" fmla="*/ 51 w 274"/>
                <a:gd name="T75" fmla="*/ 81 h 444"/>
                <a:gd name="T76" fmla="*/ 48 w 274"/>
                <a:gd name="T77" fmla="*/ 86 h 444"/>
                <a:gd name="T78" fmla="*/ 45 w 274"/>
                <a:gd name="T79" fmla="*/ 90 h 444"/>
                <a:gd name="T80" fmla="*/ 41 w 274"/>
                <a:gd name="T81" fmla="*/ 94 h 444"/>
                <a:gd name="T82" fmla="*/ 37 w 274"/>
                <a:gd name="T83" fmla="*/ 96 h 444"/>
                <a:gd name="T84" fmla="*/ 33 w 274"/>
                <a:gd name="T85" fmla="*/ 98 h 444"/>
                <a:gd name="T86" fmla="*/ 29 w 274"/>
                <a:gd name="T87" fmla="*/ 99 h 44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74"/>
                <a:gd name="T133" fmla="*/ 0 h 444"/>
                <a:gd name="T134" fmla="*/ 274 w 274"/>
                <a:gd name="T135" fmla="*/ 444 h 44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74" h="444">
                  <a:moveTo>
                    <a:pt x="137" y="444"/>
                  </a:moveTo>
                  <a:lnTo>
                    <a:pt x="129" y="444"/>
                  </a:lnTo>
                  <a:lnTo>
                    <a:pt x="122" y="443"/>
                  </a:lnTo>
                  <a:lnTo>
                    <a:pt x="116" y="442"/>
                  </a:lnTo>
                  <a:lnTo>
                    <a:pt x="109" y="440"/>
                  </a:lnTo>
                  <a:lnTo>
                    <a:pt x="102" y="437"/>
                  </a:lnTo>
                  <a:lnTo>
                    <a:pt x="95" y="434"/>
                  </a:lnTo>
                  <a:lnTo>
                    <a:pt x="90" y="431"/>
                  </a:lnTo>
                  <a:lnTo>
                    <a:pt x="83" y="427"/>
                  </a:lnTo>
                  <a:lnTo>
                    <a:pt x="78" y="423"/>
                  </a:lnTo>
                  <a:lnTo>
                    <a:pt x="71" y="417"/>
                  </a:lnTo>
                  <a:lnTo>
                    <a:pt x="65" y="412"/>
                  </a:lnTo>
                  <a:lnTo>
                    <a:pt x="60" y="406"/>
                  </a:lnTo>
                  <a:lnTo>
                    <a:pt x="54" y="401"/>
                  </a:lnTo>
                  <a:lnTo>
                    <a:pt x="50" y="394"/>
                  </a:lnTo>
                  <a:lnTo>
                    <a:pt x="44" y="386"/>
                  </a:lnTo>
                  <a:lnTo>
                    <a:pt x="40" y="380"/>
                  </a:lnTo>
                  <a:lnTo>
                    <a:pt x="35" y="372"/>
                  </a:lnTo>
                  <a:lnTo>
                    <a:pt x="31" y="364"/>
                  </a:lnTo>
                  <a:lnTo>
                    <a:pt x="26" y="355"/>
                  </a:lnTo>
                  <a:lnTo>
                    <a:pt x="23" y="346"/>
                  </a:lnTo>
                  <a:lnTo>
                    <a:pt x="20" y="337"/>
                  </a:lnTo>
                  <a:lnTo>
                    <a:pt x="16" y="328"/>
                  </a:lnTo>
                  <a:lnTo>
                    <a:pt x="13" y="318"/>
                  </a:lnTo>
                  <a:lnTo>
                    <a:pt x="10" y="310"/>
                  </a:lnTo>
                  <a:lnTo>
                    <a:pt x="7" y="300"/>
                  </a:lnTo>
                  <a:lnTo>
                    <a:pt x="5" y="288"/>
                  </a:lnTo>
                  <a:lnTo>
                    <a:pt x="3" y="278"/>
                  </a:lnTo>
                  <a:lnTo>
                    <a:pt x="2" y="267"/>
                  </a:lnTo>
                  <a:lnTo>
                    <a:pt x="1" y="257"/>
                  </a:lnTo>
                  <a:lnTo>
                    <a:pt x="0" y="246"/>
                  </a:lnTo>
                  <a:lnTo>
                    <a:pt x="0" y="235"/>
                  </a:lnTo>
                  <a:lnTo>
                    <a:pt x="0" y="223"/>
                  </a:lnTo>
                  <a:lnTo>
                    <a:pt x="0" y="212"/>
                  </a:lnTo>
                  <a:lnTo>
                    <a:pt x="0" y="200"/>
                  </a:lnTo>
                  <a:lnTo>
                    <a:pt x="1" y="189"/>
                  </a:lnTo>
                  <a:lnTo>
                    <a:pt x="2" y="178"/>
                  </a:lnTo>
                  <a:lnTo>
                    <a:pt x="3" y="168"/>
                  </a:lnTo>
                  <a:lnTo>
                    <a:pt x="5" y="157"/>
                  </a:lnTo>
                  <a:lnTo>
                    <a:pt x="7" y="147"/>
                  </a:lnTo>
                  <a:lnTo>
                    <a:pt x="10" y="137"/>
                  </a:lnTo>
                  <a:lnTo>
                    <a:pt x="13" y="127"/>
                  </a:lnTo>
                  <a:lnTo>
                    <a:pt x="16" y="117"/>
                  </a:lnTo>
                  <a:lnTo>
                    <a:pt x="20" y="108"/>
                  </a:lnTo>
                  <a:lnTo>
                    <a:pt x="23" y="99"/>
                  </a:lnTo>
                  <a:lnTo>
                    <a:pt x="26" y="90"/>
                  </a:lnTo>
                  <a:lnTo>
                    <a:pt x="31" y="81"/>
                  </a:lnTo>
                  <a:lnTo>
                    <a:pt x="35" y="74"/>
                  </a:lnTo>
                  <a:lnTo>
                    <a:pt x="40" y="66"/>
                  </a:lnTo>
                  <a:lnTo>
                    <a:pt x="44" y="59"/>
                  </a:lnTo>
                  <a:lnTo>
                    <a:pt x="50" y="51"/>
                  </a:lnTo>
                  <a:lnTo>
                    <a:pt x="54" y="45"/>
                  </a:lnTo>
                  <a:lnTo>
                    <a:pt x="60" y="39"/>
                  </a:lnTo>
                  <a:lnTo>
                    <a:pt x="65" y="34"/>
                  </a:lnTo>
                  <a:lnTo>
                    <a:pt x="71" y="28"/>
                  </a:lnTo>
                  <a:lnTo>
                    <a:pt x="78" y="22"/>
                  </a:lnTo>
                  <a:lnTo>
                    <a:pt x="83" y="18"/>
                  </a:lnTo>
                  <a:lnTo>
                    <a:pt x="90" y="15"/>
                  </a:lnTo>
                  <a:lnTo>
                    <a:pt x="95" y="11"/>
                  </a:lnTo>
                  <a:lnTo>
                    <a:pt x="102" y="8"/>
                  </a:lnTo>
                  <a:lnTo>
                    <a:pt x="109" y="6"/>
                  </a:lnTo>
                  <a:lnTo>
                    <a:pt x="116" y="4"/>
                  </a:lnTo>
                  <a:lnTo>
                    <a:pt x="122" y="2"/>
                  </a:lnTo>
                  <a:lnTo>
                    <a:pt x="129" y="1"/>
                  </a:lnTo>
                  <a:lnTo>
                    <a:pt x="137" y="0"/>
                  </a:lnTo>
                  <a:lnTo>
                    <a:pt x="143" y="1"/>
                  </a:lnTo>
                  <a:lnTo>
                    <a:pt x="150" y="2"/>
                  </a:lnTo>
                  <a:lnTo>
                    <a:pt x="157" y="4"/>
                  </a:lnTo>
                  <a:lnTo>
                    <a:pt x="163" y="6"/>
                  </a:lnTo>
                  <a:lnTo>
                    <a:pt x="170" y="8"/>
                  </a:lnTo>
                  <a:lnTo>
                    <a:pt x="177" y="11"/>
                  </a:lnTo>
                  <a:lnTo>
                    <a:pt x="182" y="15"/>
                  </a:lnTo>
                  <a:lnTo>
                    <a:pt x="189" y="18"/>
                  </a:lnTo>
                  <a:lnTo>
                    <a:pt x="195" y="22"/>
                  </a:lnTo>
                  <a:lnTo>
                    <a:pt x="201" y="28"/>
                  </a:lnTo>
                  <a:lnTo>
                    <a:pt x="207" y="34"/>
                  </a:lnTo>
                  <a:lnTo>
                    <a:pt x="213" y="39"/>
                  </a:lnTo>
                  <a:lnTo>
                    <a:pt x="218" y="45"/>
                  </a:lnTo>
                  <a:lnTo>
                    <a:pt x="223" y="51"/>
                  </a:lnTo>
                  <a:lnTo>
                    <a:pt x="228" y="59"/>
                  </a:lnTo>
                  <a:lnTo>
                    <a:pt x="233" y="66"/>
                  </a:lnTo>
                  <a:lnTo>
                    <a:pt x="237" y="74"/>
                  </a:lnTo>
                  <a:lnTo>
                    <a:pt x="242" y="81"/>
                  </a:lnTo>
                  <a:lnTo>
                    <a:pt x="246" y="90"/>
                  </a:lnTo>
                  <a:lnTo>
                    <a:pt x="249" y="99"/>
                  </a:lnTo>
                  <a:lnTo>
                    <a:pt x="253" y="108"/>
                  </a:lnTo>
                  <a:lnTo>
                    <a:pt x="256" y="117"/>
                  </a:lnTo>
                  <a:lnTo>
                    <a:pt x="259" y="127"/>
                  </a:lnTo>
                  <a:lnTo>
                    <a:pt x="263" y="137"/>
                  </a:lnTo>
                  <a:lnTo>
                    <a:pt x="265" y="147"/>
                  </a:lnTo>
                  <a:lnTo>
                    <a:pt x="267" y="157"/>
                  </a:lnTo>
                  <a:lnTo>
                    <a:pt x="269" y="168"/>
                  </a:lnTo>
                  <a:lnTo>
                    <a:pt x="271" y="178"/>
                  </a:lnTo>
                  <a:lnTo>
                    <a:pt x="272" y="189"/>
                  </a:lnTo>
                  <a:lnTo>
                    <a:pt x="273" y="200"/>
                  </a:lnTo>
                  <a:lnTo>
                    <a:pt x="273" y="212"/>
                  </a:lnTo>
                  <a:lnTo>
                    <a:pt x="274" y="223"/>
                  </a:lnTo>
                  <a:lnTo>
                    <a:pt x="273" y="235"/>
                  </a:lnTo>
                  <a:lnTo>
                    <a:pt x="273" y="246"/>
                  </a:lnTo>
                  <a:lnTo>
                    <a:pt x="272" y="257"/>
                  </a:lnTo>
                  <a:lnTo>
                    <a:pt x="271" y="267"/>
                  </a:lnTo>
                  <a:lnTo>
                    <a:pt x="269" y="278"/>
                  </a:lnTo>
                  <a:lnTo>
                    <a:pt x="267" y="288"/>
                  </a:lnTo>
                  <a:lnTo>
                    <a:pt x="265" y="300"/>
                  </a:lnTo>
                  <a:lnTo>
                    <a:pt x="263" y="310"/>
                  </a:lnTo>
                  <a:lnTo>
                    <a:pt x="259" y="318"/>
                  </a:lnTo>
                  <a:lnTo>
                    <a:pt x="256" y="328"/>
                  </a:lnTo>
                  <a:lnTo>
                    <a:pt x="253" y="337"/>
                  </a:lnTo>
                  <a:lnTo>
                    <a:pt x="249" y="346"/>
                  </a:lnTo>
                  <a:lnTo>
                    <a:pt x="246" y="355"/>
                  </a:lnTo>
                  <a:lnTo>
                    <a:pt x="242" y="364"/>
                  </a:lnTo>
                  <a:lnTo>
                    <a:pt x="237" y="372"/>
                  </a:lnTo>
                  <a:lnTo>
                    <a:pt x="233" y="380"/>
                  </a:lnTo>
                  <a:lnTo>
                    <a:pt x="228" y="386"/>
                  </a:lnTo>
                  <a:lnTo>
                    <a:pt x="223" y="394"/>
                  </a:lnTo>
                  <a:lnTo>
                    <a:pt x="218" y="401"/>
                  </a:lnTo>
                  <a:lnTo>
                    <a:pt x="213" y="406"/>
                  </a:lnTo>
                  <a:lnTo>
                    <a:pt x="207" y="412"/>
                  </a:lnTo>
                  <a:lnTo>
                    <a:pt x="201" y="417"/>
                  </a:lnTo>
                  <a:lnTo>
                    <a:pt x="195" y="423"/>
                  </a:lnTo>
                  <a:lnTo>
                    <a:pt x="189" y="427"/>
                  </a:lnTo>
                  <a:lnTo>
                    <a:pt x="182" y="431"/>
                  </a:lnTo>
                  <a:lnTo>
                    <a:pt x="177" y="434"/>
                  </a:lnTo>
                  <a:lnTo>
                    <a:pt x="170" y="437"/>
                  </a:lnTo>
                  <a:lnTo>
                    <a:pt x="163" y="440"/>
                  </a:lnTo>
                  <a:lnTo>
                    <a:pt x="157" y="442"/>
                  </a:lnTo>
                  <a:lnTo>
                    <a:pt x="150" y="443"/>
                  </a:lnTo>
                  <a:lnTo>
                    <a:pt x="143" y="444"/>
                  </a:lnTo>
                  <a:lnTo>
                    <a:pt x="137" y="4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0" name="Freeform 347"/>
            <p:cNvSpPr>
              <a:spLocks/>
            </p:cNvSpPr>
            <p:nvPr/>
          </p:nvSpPr>
          <p:spPr bwMode="auto">
            <a:xfrm>
              <a:off x="5298" y="2950"/>
              <a:ext cx="48" cy="29"/>
            </a:xfrm>
            <a:custGeom>
              <a:avLst/>
              <a:gdLst>
                <a:gd name="T0" fmla="*/ 20 w 75"/>
                <a:gd name="T1" fmla="*/ 0 h 46"/>
                <a:gd name="T2" fmla="*/ 0 w 75"/>
                <a:gd name="T3" fmla="*/ 0 h 46"/>
                <a:gd name="T4" fmla="*/ 15 w 75"/>
                <a:gd name="T5" fmla="*/ 11 h 46"/>
                <a:gd name="T6" fmla="*/ 20 w 75"/>
                <a:gd name="T7" fmla="*/ 0 h 46"/>
                <a:gd name="T8" fmla="*/ 20 w 75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46"/>
                <a:gd name="T17" fmla="*/ 75 w 75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46">
                  <a:moveTo>
                    <a:pt x="75" y="0"/>
                  </a:moveTo>
                  <a:lnTo>
                    <a:pt x="0" y="0"/>
                  </a:lnTo>
                  <a:lnTo>
                    <a:pt x="57" y="46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1" name="Freeform 348"/>
            <p:cNvSpPr>
              <a:spLocks/>
            </p:cNvSpPr>
            <p:nvPr/>
          </p:nvSpPr>
          <p:spPr bwMode="auto">
            <a:xfrm>
              <a:off x="5244" y="2932"/>
              <a:ext cx="167" cy="273"/>
            </a:xfrm>
            <a:custGeom>
              <a:avLst/>
              <a:gdLst>
                <a:gd name="T0" fmla="*/ 27 w 280"/>
                <a:gd name="T1" fmla="*/ 100 h 450"/>
                <a:gd name="T2" fmla="*/ 21 w 280"/>
                <a:gd name="T3" fmla="*/ 99 h 450"/>
                <a:gd name="T4" fmla="*/ 18 w 280"/>
                <a:gd name="T5" fmla="*/ 96 h 450"/>
                <a:gd name="T6" fmla="*/ 14 w 280"/>
                <a:gd name="T7" fmla="*/ 93 h 450"/>
                <a:gd name="T8" fmla="*/ 11 w 280"/>
                <a:gd name="T9" fmla="*/ 89 h 450"/>
                <a:gd name="T10" fmla="*/ 8 w 280"/>
                <a:gd name="T11" fmla="*/ 84 h 450"/>
                <a:gd name="T12" fmla="*/ 5 w 280"/>
                <a:gd name="T13" fmla="*/ 78 h 450"/>
                <a:gd name="T14" fmla="*/ 3 w 280"/>
                <a:gd name="T15" fmla="*/ 72 h 450"/>
                <a:gd name="T16" fmla="*/ 1 w 280"/>
                <a:gd name="T17" fmla="*/ 65 h 450"/>
                <a:gd name="T18" fmla="*/ 1 w 280"/>
                <a:gd name="T19" fmla="*/ 58 h 450"/>
                <a:gd name="T20" fmla="*/ 0 w 280"/>
                <a:gd name="T21" fmla="*/ 50 h 450"/>
                <a:gd name="T22" fmla="*/ 0 w 280"/>
                <a:gd name="T23" fmla="*/ 46 h 450"/>
                <a:gd name="T24" fmla="*/ 1 w 280"/>
                <a:gd name="T25" fmla="*/ 38 h 450"/>
                <a:gd name="T26" fmla="*/ 2 w 280"/>
                <a:gd name="T27" fmla="*/ 31 h 450"/>
                <a:gd name="T28" fmla="*/ 4 w 280"/>
                <a:gd name="T29" fmla="*/ 24 h 450"/>
                <a:gd name="T30" fmla="*/ 7 w 280"/>
                <a:gd name="T31" fmla="*/ 19 h 450"/>
                <a:gd name="T32" fmla="*/ 10 w 280"/>
                <a:gd name="T33" fmla="*/ 13 h 450"/>
                <a:gd name="T34" fmla="*/ 13 w 280"/>
                <a:gd name="T35" fmla="*/ 9 h 450"/>
                <a:gd name="T36" fmla="*/ 17 w 280"/>
                <a:gd name="T37" fmla="*/ 5 h 450"/>
                <a:gd name="T38" fmla="*/ 21 w 280"/>
                <a:gd name="T39" fmla="*/ 2 h 450"/>
                <a:gd name="T40" fmla="*/ 25 w 280"/>
                <a:gd name="T41" fmla="*/ 1 h 450"/>
                <a:gd name="T42" fmla="*/ 30 w 280"/>
                <a:gd name="T43" fmla="*/ 0 h 450"/>
                <a:gd name="T44" fmla="*/ 32 w 280"/>
                <a:gd name="T45" fmla="*/ 1 h 450"/>
                <a:gd name="T46" fmla="*/ 37 w 280"/>
                <a:gd name="T47" fmla="*/ 2 h 450"/>
                <a:gd name="T48" fmla="*/ 41 w 280"/>
                <a:gd name="T49" fmla="*/ 4 h 450"/>
                <a:gd name="T50" fmla="*/ 45 w 280"/>
                <a:gd name="T51" fmla="*/ 8 h 450"/>
                <a:gd name="T52" fmla="*/ 48 w 280"/>
                <a:gd name="T53" fmla="*/ 12 h 450"/>
                <a:gd name="T54" fmla="*/ 51 w 280"/>
                <a:gd name="T55" fmla="*/ 17 h 450"/>
                <a:gd name="T56" fmla="*/ 54 w 280"/>
                <a:gd name="T57" fmla="*/ 22 h 450"/>
                <a:gd name="T58" fmla="*/ 56 w 280"/>
                <a:gd name="T59" fmla="*/ 29 h 450"/>
                <a:gd name="T60" fmla="*/ 58 w 280"/>
                <a:gd name="T61" fmla="*/ 36 h 450"/>
                <a:gd name="T62" fmla="*/ 58 w 280"/>
                <a:gd name="T63" fmla="*/ 42 h 450"/>
                <a:gd name="T64" fmla="*/ 60 w 280"/>
                <a:gd name="T65" fmla="*/ 50 h 450"/>
                <a:gd name="T66" fmla="*/ 59 w 280"/>
                <a:gd name="T67" fmla="*/ 56 h 450"/>
                <a:gd name="T68" fmla="*/ 58 w 280"/>
                <a:gd name="T69" fmla="*/ 62 h 450"/>
                <a:gd name="T70" fmla="*/ 57 w 280"/>
                <a:gd name="T71" fmla="*/ 70 h 450"/>
                <a:gd name="T72" fmla="*/ 55 w 280"/>
                <a:gd name="T73" fmla="*/ 76 h 450"/>
                <a:gd name="T74" fmla="*/ 52 w 280"/>
                <a:gd name="T75" fmla="*/ 82 h 450"/>
                <a:gd name="T76" fmla="*/ 50 w 280"/>
                <a:gd name="T77" fmla="*/ 87 h 450"/>
                <a:gd name="T78" fmla="*/ 46 w 280"/>
                <a:gd name="T79" fmla="*/ 92 h 450"/>
                <a:gd name="T80" fmla="*/ 42 w 280"/>
                <a:gd name="T81" fmla="*/ 96 h 450"/>
                <a:gd name="T82" fmla="*/ 38 w 280"/>
                <a:gd name="T83" fmla="*/ 98 h 450"/>
                <a:gd name="T84" fmla="*/ 34 w 280"/>
                <a:gd name="T85" fmla="*/ 100 h 450"/>
                <a:gd name="T86" fmla="*/ 30 w 280"/>
                <a:gd name="T87" fmla="*/ 101 h 4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0"/>
                <a:gd name="T133" fmla="*/ 0 h 450"/>
                <a:gd name="T134" fmla="*/ 280 w 280"/>
                <a:gd name="T135" fmla="*/ 450 h 4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0" h="450">
                  <a:moveTo>
                    <a:pt x="139" y="450"/>
                  </a:moveTo>
                  <a:lnTo>
                    <a:pt x="131" y="450"/>
                  </a:lnTo>
                  <a:lnTo>
                    <a:pt x="125" y="449"/>
                  </a:lnTo>
                  <a:lnTo>
                    <a:pt x="117" y="448"/>
                  </a:lnTo>
                  <a:lnTo>
                    <a:pt x="110" y="445"/>
                  </a:lnTo>
                  <a:lnTo>
                    <a:pt x="103" y="443"/>
                  </a:lnTo>
                  <a:lnTo>
                    <a:pt x="97" y="440"/>
                  </a:lnTo>
                  <a:lnTo>
                    <a:pt x="91" y="437"/>
                  </a:lnTo>
                  <a:lnTo>
                    <a:pt x="85" y="432"/>
                  </a:lnTo>
                  <a:lnTo>
                    <a:pt x="78" y="428"/>
                  </a:lnTo>
                  <a:lnTo>
                    <a:pt x="72" y="423"/>
                  </a:lnTo>
                  <a:lnTo>
                    <a:pt x="67" y="418"/>
                  </a:lnTo>
                  <a:lnTo>
                    <a:pt x="61" y="412"/>
                  </a:lnTo>
                  <a:lnTo>
                    <a:pt x="56" y="405"/>
                  </a:lnTo>
                  <a:lnTo>
                    <a:pt x="50" y="399"/>
                  </a:lnTo>
                  <a:lnTo>
                    <a:pt x="44" y="391"/>
                  </a:lnTo>
                  <a:lnTo>
                    <a:pt x="40" y="384"/>
                  </a:lnTo>
                  <a:lnTo>
                    <a:pt x="35" y="377"/>
                  </a:lnTo>
                  <a:lnTo>
                    <a:pt x="31" y="368"/>
                  </a:lnTo>
                  <a:lnTo>
                    <a:pt x="27" y="360"/>
                  </a:lnTo>
                  <a:lnTo>
                    <a:pt x="23" y="351"/>
                  </a:lnTo>
                  <a:lnTo>
                    <a:pt x="20" y="342"/>
                  </a:lnTo>
                  <a:lnTo>
                    <a:pt x="17" y="332"/>
                  </a:lnTo>
                  <a:lnTo>
                    <a:pt x="13" y="322"/>
                  </a:lnTo>
                  <a:lnTo>
                    <a:pt x="10" y="312"/>
                  </a:lnTo>
                  <a:lnTo>
                    <a:pt x="8" y="302"/>
                  </a:lnTo>
                  <a:lnTo>
                    <a:pt x="5" y="292"/>
                  </a:lnTo>
                  <a:lnTo>
                    <a:pt x="3" y="281"/>
                  </a:lnTo>
                  <a:lnTo>
                    <a:pt x="2" y="271"/>
                  </a:lnTo>
                  <a:lnTo>
                    <a:pt x="1" y="260"/>
                  </a:lnTo>
                  <a:lnTo>
                    <a:pt x="0" y="249"/>
                  </a:lnTo>
                  <a:lnTo>
                    <a:pt x="0" y="237"/>
                  </a:lnTo>
                  <a:lnTo>
                    <a:pt x="0" y="225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" y="192"/>
                  </a:lnTo>
                  <a:lnTo>
                    <a:pt x="2" y="181"/>
                  </a:lnTo>
                  <a:lnTo>
                    <a:pt x="3" y="171"/>
                  </a:lnTo>
                  <a:lnTo>
                    <a:pt x="5" y="160"/>
                  </a:lnTo>
                  <a:lnTo>
                    <a:pt x="8" y="150"/>
                  </a:lnTo>
                  <a:lnTo>
                    <a:pt x="10" y="139"/>
                  </a:lnTo>
                  <a:lnTo>
                    <a:pt x="13" y="129"/>
                  </a:lnTo>
                  <a:lnTo>
                    <a:pt x="17" y="119"/>
                  </a:lnTo>
                  <a:lnTo>
                    <a:pt x="20" y="109"/>
                  </a:lnTo>
                  <a:lnTo>
                    <a:pt x="23" y="101"/>
                  </a:lnTo>
                  <a:lnTo>
                    <a:pt x="27" y="92"/>
                  </a:lnTo>
                  <a:lnTo>
                    <a:pt x="31" y="84"/>
                  </a:lnTo>
                  <a:lnTo>
                    <a:pt x="35" y="75"/>
                  </a:lnTo>
                  <a:lnTo>
                    <a:pt x="40" y="67"/>
                  </a:lnTo>
                  <a:lnTo>
                    <a:pt x="44" y="60"/>
                  </a:lnTo>
                  <a:lnTo>
                    <a:pt x="50" y="53"/>
                  </a:lnTo>
                  <a:lnTo>
                    <a:pt x="56" y="46"/>
                  </a:lnTo>
                  <a:lnTo>
                    <a:pt x="61" y="39"/>
                  </a:lnTo>
                  <a:lnTo>
                    <a:pt x="67" y="34"/>
                  </a:lnTo>
                  <a:lnTo>
                    <a:pt x="72" y="28"/>
                  </a:lnTo>
                  <a:lnTo>
                    <a:pt x="78" y="24"/>
                  </a:lnTo>
                  <a:lnTo>
                    <a:pt x="85" y="19"/>
                  </a:lnTo>
                  <a:lnTo>
                    <a:pt x="91" y="15"/>
                  </a:lnTo>
                  <a:lnTo>
                    <a:pt x="97" y="12"/>
                  </a:lnTo>
                  <a:lnTo>
                    <a:pt x="103" y="8"/>
                  </a:lnTo>
                  <a:lnTo>
                    <a:pt x="110" y="6"/>
                  </a:lnTo>
                  <a:lnTo>
                    <a:pt x="117" y="4"/>
                  </a:lnTo>
                  <a:lnTo>
                    <a:pt x="125" y="3"/>
                  </a:lnTo>
                  <a:lnTo>
                    <a:pt x="131" y="2"/>
                  </a:lnTo>
                  <a:lnTo>
                    <a:pt x="139" y="0"/>
                  </a:lnTo>
                  <a:lnTo>
                    <a:pt x="146" y="2"/>
                  </a:lnTo>
                  <a:lnTo>
                    <a:pt x="153" y="3"/>
                  </a:lnTo>
                  <a:lnTo>
                    <a:pt x="160" y="4"/>
                  </a:lnTo>
                  <a:lnTo>
                    <a:pt x="167" y="6"/>
                  </a:lnTo>
                  <a:lnTo>
                    <a:pt x="174" y="8"/>
                  </a:lnTo>
                  <a:lnTo>
                    <a:pt x="180" y="12"/>
                  </a:lnTo>
                  <a:lnTo>
                    <a:pt x="187" y="15"/>
                  </a:lnTo>
                  <a:lnTo>
                    <a:pt x="194" y="19"/>
                  </a:lnTo>
                  <a:lnTo>
                    <a:pt x="199" y="24"/>
                  </a:lnTo>
                  <a:lnTo>
                    <a:pt x="206" y="28"/>
                  </a:lnTo>
                  <a:lnTo>
                    <a:pt x="212" y="34"/>
                  </a:lnTo>
                  <a:lnTo>
                    <a:pt x="217" y="39"/>
                  </a:lnTo>
                  <a:lnTo>
                    <a:pt x="223" y="46"/>
                  </a:lnTo>
                  <a:lnTo>
                    <a:pt x="228" y="53"/>
                  </a:lnTo>
                  <a:lnTo>
                    <a:pt x="233" y="60"/>
                  </a:lnTo>
                  <a:lnTo>
                    <a:pt x="238" y="67"/>
                  </a:lnTo>
                  <a:lnTo>
                    <a:pt x="243" y="75"/>
                  </a:lnTo>
                  <a:lnTo>
                    <a:pt x="247" y="84"/>
                  </a:lnTo>
                  <a:lnTo>
                    <a:pt x="252" y="92"/>
                  </a:lnTo>
                  <a:lnTo>
                    <a:pt x="255" y="101"/>
                  </a:lnTo>
                  <a:lnTo>
                    <a:pt x="258" y="109"/>
                  </a:lnTo>
                  <a:lnTo>
                    <a:pt x="262" y="119"/>
                  </a:lnTo>
                  <a:lnTo>
                    <a:pt x="265" y="129"/>
                  </a:lnTo>
                  <a:lnTo>
                    <a:pt x="269" y="139"/>
                  </a:lnTo>
                  <a:lnTo>
                    <a:pt x="271" y="150"/>
                  </a:lnTo>
                  <a:lnTo>
                    <a:pt x="273" y="160"/>
                  </a:lnTo>
                  <a:lnTo>
                    <a:pt x="275" y="171"/>
                  </a:lnTo>
                  <a:lnTo>
                    <a:pt x="276" y="181"/>
                  </a:lnTo>
                  <a:lnTo>
                    <a:pt x="277" y="192"/>
                  </a:lnTo>
                  <a:lnTo>
                    <a:pt x="279" y="203"/>
                  </a:lnTo>
                  <a:lnTo>
                    <a:pt x="279" y="214"/>
                  </a:lnTo>
                  <a:lnTo>
                    <a:pt x="280" y="225"/>
                  </a:lnTo>
                  <a:lnTo>
                    <a:pt x="279" y="237"/>
                  </a:lnTo>
                  <a:lnTo>
                    <a:pt x="279" y="249"/>
                  </a:lnTo>
                  <a:lnTo>
                    <a:pt x="277" y="260"/>
                  </a:lnTo>
                  <a:lnTo>
                    <a:pt x="276" y="271"/>
                  </a:lnTo>
                  <a:lnTo>
                    <a:pt x="275" y="281"/>
                  </a:lnTo>
                  <a:lnTo>
                    <a:pt x="273" y="292"/>
                  </a:lnTo>
                  <a:lnTo>
                    <a:pt x="271" y="302"/>
                  </a:lnTo>
                  <a:lnTo>
                    <a:pt x="269" y="312"/>
                  </a:lnTo>
                  <a:lnTo>
                    <a:pt x="265" y="322"/>
                  </a:lnTo>
                  <a:lnTo>
                    <a:pt x="262" y="332"/>
                  </a:lnTo>
                  <a:lnTo>
                    <a:pt x="258" y="342"/>
                  </a:lnTo>
                  <a:lnTo>
                    <a:pt x="255" y="351"/>
                  </a:lnTo>
                  <a:lnTo>
                    <a:pt x="252" y="360"/>
                  </a:lnTo>
                  <a:lnTo>
                    <a:pt x="247" y="368"/>
                  </a:lnTo>
                  <a:lnTo>
                    <a:pt x="243" y="377"/>
                  </a:lnTo>
                  <a:lnTo>
                    <a:pt x="238" y="384"/>
                  </a:lnTo>
                  <a:lnTo>
                    <a:pt x="233" y="391"/>
                  </a:lnTo>
                  <a:lnTo>
                    <a:pt x="228" y="399"/>
                  </a:lnTo>
                  <a:lnTo>
                    <a:pt x="223" y="405"/>
                  </a:lnTo>
                  <a:lnTo>
                    <a:pt x="217" y="412"/>
                  </a:lnTo>
                  <a:lnTo>
                    <a:pt x="212" y="418"/>
                  </a:lnTo>
                  <a:lnTo>
                    <a:pt x="206" y="423"/>
                  </a:lnTo>
                  <a:lnTo>
                    <a:pt x="199" y="428"/>
                  </a:lnTo>
                  <a:lnTo>
                    <a:pt x="194" y="432"/>
                  </a:lnTo>
                  <a:lnTo>
                    <a:pt x="187" y="437"/>
                  </a:lnTo>
                  <a:lnTo>
                    <a:pt x="180" y="440"/>
                  </a:lnTo>
                  <a:lnTo>
                    <a:pt x="174" y="443"/>
                  </a:lnTo>
                  <a:lnTo>
                    <a:pt x="167" y="445"/>
                  </a:lnTo>
                  <a:lnTo>
                    <a:pt x="160" y="448"/>
                  </a:lnTo>
                  <a:lnTo>
                    <a:pt x="153" y="449"/>
                  </a:lnTo>
                  <a:lnTo>
                    <a:pt x="146" y="450"/>
                  </a:lnTo>
                  <a:lnTo>
                    <a:pt x="139" y="4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" name="Freeform 349"/>
            <p:cNvSpPr>
              <a:spLocks/>
            </p:cNvSpPr>
            <p:nvPr/>
          </p:nvSpPr>
          <p:spPr bwMode="auto">
            <a:xfrm>
              <a:off x="5276" y="2986"/>
              <a:ext cx="88" cy="153"/>
            </a:xfrm>
            <a:custGeom>
              <a:avLst/>
              <a:gdLst>
                <a:gd name="T0" fmla="*/ 16 w 140"/>
                <a:gd name="T1" fmla="*/ 58 h 249"/>
                <a:gd name="T2" fmla="*/ 13 w 140"/>
                <a:gd name="T3" fmla="*/ 57 h 249"/>
                <a:gd name="T4" fmla="*/ 11 w 140"/>
                <a:gd name="T5" fmla="*/ 55 h 249"/>
                <a:gd name="T6" fmla="*/ 8 w 140"/>
                <a:gd name="T7" fmla="*/ 53 h 249"/>
                <a:gd name="T8" fmla="*/ 6 w 140"/>
                <a:gd name="T9" fmla="*/ 52 h 249"/>
                <a:gd name="T10" fmla="*/ 4 w 140"/>
                <a:gd name="T11" fmla="*/ 49 h 249"/>
                <a:gd name="T12" fmla="*/ 3 w 140"/>
                <a:gd name="T13" fmla="*/ 45 h 249"/>
                <a:gd name="T14" fmla="*/ 2 w 140"/>
                <a:gd name="T15" fmla="*/ 42 h 249"/>
                <a:gd name="T16" fmla="*/ 1 w 140"/>
                <a:gd name="T17" fmla="*/ 37 h 249"/>
                <a:gd name="T18" fmla="*/ 0 w 140"/>
                <a:gd name="T19" fmla="*/ 33 h 249"/>
                <a:gd name="T20" fmla="*/ 0 w 140"/>
                <a:gd name="T21" fmla="*/ 29 h 249"/>
                <a:gd name="T22" fmla="*/ 0 w 140"/>
                <a:gd name="T23" fmla="*/ 26 h 249"/>
                <a:gd name="T24" fmla="*/ 1 w 140"/>
                <a:gd name="T25" fmla="*/ 22 h 249"/>
                <a:gd name="T26" fmla="*/ 1 w 140"/>
                <a:gd name="T27" fmla="*/ 18 h 249"/>
                <a:gd name="T28" fmla="*/ 3 w 140"/>
                <a:gd name="T29" fmla="*/ 14 h 249"/>
                <a:gd name="T30" fmla="*/ 4 w 140"/>
                <a:gd name="T31" fmla="*/ 10 h 249"/>
                <a:gd name="T32" fmla="*/ 6 w 140"/>
                <a:gd name="T33" fmla="*/ 7 h 249"/>
                <a:gd name="T34" fmla="*/ 8 w 140"/>
                <a:gd name="T35" fmla="*/ 6 h 249"/>
                <a:gd name="T36" fmla="*/ 10 w 140"/>
                <a:gd name="T37" fmla="*/ 3 h 249"/>
                <a:gd name="T38" fmla="*/ 12 w 140"/>
                <a:gd name="T39" fmla="*/ 1 h 249"/>
                <a:gd name="T40" fmla="*/ 14 w 140"/>
                <a:gd name="T41" fmla="*/ 1 h 249"/>
                <a:gd name="T42" fmla="*/ 18 w 140"/>
                <a:gd name="T43" fmla="*/ 0 h 249"/>
                <a:gd name="T44" fmla="*/ 19 w 140"/>
                <a:gd name="T45" fmla="*/ 1 h 249"/>
                <a:gd name="T46" fmla="*/ 22 w 140"/>
                <a:gd name="T47" fmla="*/ 1 h 249"/>
                <a:gd name="T48" fmla="*/ 24 w 140"/>
                <a:gd name="T49" fmla="*/ 2 h 249"/>
                <a:gd name="T50" fmla="*/ 26 w 140"/>
                <a:gd name="T51" fmla="*/ 4 h 249"/>
                <a:gd name="T52" fmla="*/ 28 w 140"/>
                <a:gd name="T53" fmla="*/ 7 h 249"/>
                <a:gd name="T54" fmla="*/ 30 w 140"/>
                <a:gd name="T55" fmla="*/ 10 h 249"/>
                <a:gd name="T56" fmla="*/ 31 w 140"/>
                <a:gd name="T57" fmla="*/ 14 h 249"/>
                <a:gd name="T58" fmla="*/ 33 w 140"/>
                <a:gd name="T59" fmla="*/ 17 h 249"/>
                <a:gd name="T60" fmla="*/ 34 w 140"/>
                <a:gd name="T61" fmla="*/ 21 h 249"/>
                <a:gd name="T62" fmla="*/ 35 w 140"/>
                <a:gd name="T63" fmla="*/ 25 h 249"/>
                <a:gd name="T64" fmla="*/ 35 w 140"/>
                <a:gd name="T65" fmla="*/ 29 h 249"/>
                <a:gd name="T66" fmla="*/ 35 w 140"/>
                <a:gd name="T67" fmla="*/ 32 h 249"/>
                <a:gd name="T68" fmla="*/ 34 w 140"/>
                <a:gd name="T69" fmla="*/ 36 h 249"/>
                <a:gd name="T70" fmla="*/ 33 w 140"/>
                <a:gd name="T71" fmla="*/ 40 h 249"/>
                <a:gd name="T72" fmla="*/ 32 w 140"/>
                <a:gd name="T73" fmla="*/ 44 h 249"/>
                <a:gd name="T74" fmla="*/ 31 w 140"/>
                <a:gd name="T75" fmla="*/ 47 h 249"/>
                <a:gd name="T76" fmla="*/ 30 w 140"/>
                <a:gd name="T77" fmla="*/ 50 h 249"/>
                <a:gd name="T78" fmla="*/ 27 w 140"/>
                <a:gd name="T79" fmla="*/ 53 h 249"/>
                <a:gd name="T80" fmla="*/ 25 w 140"/>
                <a:gd name="T81" fmla="*/ 55 h 249"/>
                <a:gd name="T82" fmla="*/ 23 w 140"/>
                <a:gd name="T83" fmla="*/ 57 h 249"/>
                <a:gd name="T84" fmla="*/ 19 w 140"/>
                <a:gd name="T85" fmla="*/ 57 h 249"/>
                <a:gd name="T86" fmla="*/ 18 w 140"/>
                <a:gd name="T87" fmla="*/ 58 h 24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249"/>
                <a:gd name="T134" fmla="*/ 140 w 140"/>
                <a:gd name="T135" fmla="*/ 249 h 24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249">
                  <a:moveTo>
                    <a:pt x="70" y="249"/>
                  </a:moveTo>
                  <a:lnTo>
                    <a:pt x="66" y="249"/>
                  </a:lnTo>
                  <a:lnTo>
                    <a:pt x="62" y="249"/>
                  </a:lnTo>
                  <a:lnTo>
                    <a:pt x="59" y="248"/>
                  </a:lnTo>
                  <a:lnTo>
                    <a:pt x="56" y="247"/>
                  </a:lnTo>
                  <a:lnTo>
                    <a:pt x="52" y="246"/>
                  </a:lnTo>
                  <a:lnTo>
                    <a:pt x="49" y="243"/>
                  </a:lnTo>
                  <a:lnTo>
                    <a:pt x="47" y="242"/>
                  </a:lnTo>
                  <a:lnTo>
                    <a:pt x="43" y="240"/>
                  </a:lnTo>
                  <a:lnTo>
                    <a:pt x="40" y="237"/>
                  </a:lnTo>
                  <a:lnTo>
                    <a:pt x="37" y="235"/>
                  </a:lnTo>
                  <a:lnTo>
                    <a:pt x="34" y="231"/>
                  </a:lnTo>
                  <a:lnTo>
                    <a:pt x="31" y="228"/>
                  </a:lnTo>
                  <a:lnTo>
                    <a:pt x="29" y="225"/>
                  </a:lnTo>
                  <a:lnTo>
                    <a:pt x="26" y="221"/>
                  </a:lnTo>
                  <a:lnTo>
                    <a:pt x="23" y="217"/>
                  </a:lnTo>
                  <a:lnTo>
                    <a:pt x="21" y="212"/>
                  </a:lnTo>
                  <a:lnTo>
                    <a:pt x="18" y="208"/>
                  </a:lnTo>
                  <a:lnTo>
                    <a:pt x="15" y="203"/>
                  </a:lnTo>
                  <a:lnTo>
                    <a:pt x="14" y="199"/>
                  </a:lnTo>
                  <a:lnTo>
                    <a:pt x="12" y="194"/>
                  </a:lnTo>
                  <a:lnTo>
                    <a:pt x="10" y="189"/>
                  </a:lnTo>
                  <a:lnTo>
                    <a:pt x="8" y="184"/>
                  </a:lnTo>
                  <a:lnTo>
                    <a:pt x="7" y="179"/>
                  </a:lnTo>
                  <a:lnTo>
                    <a:pt x="5" y="173"/>
                  </a:lnTo>
                  <a:lnTo>
                    <a:pt x="4" y="168"/>
                  </a:lnTo>
                  <a:lnTo>
                    <a:pt x="2" y="161"/>
                  </a:lnTo>
                  <a:lnTo>
                    <a:pt x="2" y="156"/>
                  </a:lnTo>
                  <a:lnTo>
                    <a:pt x="1" y="150"/>
                  </a:lnTo>
                  <a:lnTo>
                    <a:pt x="0" y="143"/>
                  </a:lnTo>
                  <a:lnTo>
                    <a:pt x="0" y="138"/>
                  </a:lnTo>
                  <a:lnTo>
                    <a:pt x="0" y="131"/>
                  </a:lnTo>
                  <a:lnTo>
                    <a:pt x="0" y="124"/>
                  </a:lnTo>
                  <a:lnTo>
                    <a:pt x="0" y="119"/>
                  </a:lnTo>
                  <a:lnTo>
                    <a:pt x="0" y="112"/>
                  </a:lnTo>
                  <a:lnTo>
                    <a:pt x="0" y="107"/>
                  </a:lnTo>
                  <a:lnTo>
                    <a:pt x="1" y="100"/>
                  </a:lnTo>
                  <a:lnTo>
                    <a:pt x="2" y="94"/>
                  </a:lnTo>
                  <a:lnTo>
                    <a:pt x="2" y="89"/>
                  </a:lnTo>
                  <a:lnTo>
                    <a:pt x="4" y="83"/>
                  </a:lnTo>
                  <a:lnTo>
                    <a:pt x="5" y="78"/>
                  </a:lnTo>
                  <a:lnTo>
                    <a:pt x="7" y="72"/>
                  </a:lnTo>
                  <a:lnTo>
                    <a:pt x="8" y="67"/>
                  </a:lnTo>
                  <a:lnTo>
                    <a:pt x="10" y="61"/>
                  </a:lnTo>
                  <a:lnTo>
                    <a:pt x="12" y="57"/>
                  </a:lnTo>
                  <a:lnTo>
                    <a:pt x="14" y="51"/>
                  </a:lnTo>
                  <a:lnTo>
                    <a:pt x="15" y="46"/>
                  </a:lnTo>
                  <a:lnTo>
                    <a:pt x="18" y="42"/>
                  </a:lnTo>
                  <a:lnTo>
                    <a:pt x="21" y="38"/>
                  </a:lnTo>
                  <a:lnTo>
                    <a:pt x="23" y="33"/>
                  </a:lnTo>
                  <a:lnTo>
                    <a:pt x="26" y="30"/>
                  </a:lnTo>
                  <a:lnTo>
                    <a:pt x="29" y="25"/>
                  </a:lnTo>
                  <a:lnTo>
                    <a:pt x="31" y="22"/>
                  </a:lnTo>
                  <a:lnTo>
                    <a:pt x="34" y="19"/>
                  </a:lnTo>
                  <a:lnTo>
                    <a:pt x="37" y="15"/>
                  </a:lnTo>
                  <a:lnTo>
                    <a:pt x="40" y="13"/>
                  </a:lnTo>
                  <a:lnTo>
                    <a:pt x="43" y="11"/>
                  </a:lnTo>
                  <a:lnTo>
                    <a:pt x="47" y="9"/>
                  </a:lnTo>
                  <a:lnTo>
                    <a:pt x="49" y="6"/>
                  </a:lnTo>
                  <a:lnTo>
                    <a:pt x="52" y="4"/>
                  </a:lnTo>
                  <a:lnTo>
                    <a:pt x="56" y="3"/>
                  </a:lnTo>
                  <a:lnTo>
                    <a:pt x="59" y="2"/>
                  </a:lnTo>
                  <a:lnTo>
                    <a:pt x="62" y="1"/>
                  </a:lnTo>
                  <a:lnTo>
                    <a:pt x="66" y="1"/>
                  </a:lnTo>
                  <a:lnTo>
                    <a:pt x="70" y="0"/>
                  </a:lnTo>
                  <a:lnTo>
                    <a:pt x="73" y="1"/>
                  </a:lnTo>
                  <a:lnTo>
                    <a:pt x="77" y="1"/>
                  </a:lnTo>
                  <a:lnTo>
                    <a:pt x="80" y="2"/>
                  </a:lnTo>
                  <a:lnTo>
                    <a:pt x="84" y="3"/>
                  </a:lnTo>
                  <a:lnTo>
                    <a:pt x="87" y="4"/>
                  </a:lnTo>
                  <a:lnTo>
                    <a:pt x="90" y="6"/>
                  </a:lnTo>
                  <a:lnTo>
                    <a:pt x="94" y="9"/>
                  </a:lnTo>
                  <a:lnTo>
                    <a:pt x="97" y="11"/>
                  </a:lnTo>
                  <a:lnTo>
                    <a:pt x="99" y="13"/>
                  </a:lnTo>
                  <a:lnTo>
                    <a:pt x="102" y="15"/>
                  </a:lnTo>
                  <a:lnTo>
                    <a:pt x="106" y="19"/>
                  </a:lnTo>
                  <a:lnTo>
                    <a:pt x="108" y="22"/>
                  </a:lnTo>
                  <a:lnTo>
                    <a:pt x="111" y="25"/>
                  </a:lnTo>
                  <a:lnTo>
                    <a:pt x="114" y="30"/>
                  </a:lnTo>
                  <a:lnTo>
                    <a:pt x="117" y="33"/>
                  </a:lnTo>
                  <a:lnTo>
                    <a:pt x="119" y="38"/>
                  </a:lnTo>
                  <a:lnTo>
                    <a:pt x="121" y="42"/>
                  </a:lnTo>
                  <a:lnTo>
                    <a:pt x="124" y="46"/>
                  </a:lnTo>
                  <a:lnTo>
                    <a:pt x="126" y="51"/>
                  </a:lnTo>
                  <a:lnTo>
                    <a:pt x="128" y="57"/>
                  </a:lnTo>
                  <a:lnTo>
                    <a:pt x="129" y="61"/>
                  </a:lnTo>
                  <a:lnTo>
                    <a:pt x="131" y="67"/>
                  </a:lnTo>
                  <a:lnTo>
                    <a:pt x="133" y="72"/>
                  </a:lnTo>
                  <a:lnTo>
                    <a:pt x="134" y="78"/>
                  </a:lnTo>
                  <a:lnTo>
                    <a:pt x="136" y="83"/>
                  </a:lnTo>
                  <a:lnTo>
                    <a:pt x="137" y="89"/>
                  </a:lnTo>
                  <a:lnTo>
                    <a:pt x="137" y="94"/>
                  </a:lnTo>
                  <a:lnTo>
                    <a:pt x="138" y="100"/>
                  </a:lnTo>
                  <a:lnTo>
                    <a:pt x="139" y="107"/>
                  </a:lnTo>
                  <a:lnTo>
                    <a:pt x="139" y="112"/>
                  </a:lnTo>
                  <a:lnTo>
                    <a:pt x="139" y="119"/>
                  </a:lnTo>
                  <a:lnTo>
                    <a:pt x="140" y="124"/>
                  </a:lnTo>
                  <a:lnTo>
                    <a:pt x="139" y="131"/>
                  </a:lnTo>
                  <a:lnTo>
                    <a:pt x="139" y="138"/>
                  </a:lnTo>
                  <a:lnTo>
                    <a:pt x="139" y="143"/>
                  </a:lnTo>
                  <a:lnTo>
                    <a:pt x="138" y="150"/>
                  </a:lnTo>
                  <a:lnTo>
                    <a:pt x="137" y="156"/>
                  </a:lnTo>
                  <a:lnTo>
                    <a:pt x="137" y="161"/>
                  </a:lnTo>
                  <a:lnTo>
                    <a:pt x="136" y="168"/>
                  </a:lnTo>
                  <a:lnTo>
                    <a:pt x="134" y="173"/>
                  </a:lnTo>
                  <a:lnTo>
                    <a:pt x="133" y="179"/>
                  </a:lnTo>
                  <a:lnTo>
                    <a:pt x="131" y="184"/>
                  </a:lnTo>
                  <a:lnTo>
                    <a:pt x="129" y="189"/>
                  </a:lnTo>
                  <a:lnTo>
                    <a:pt x="128" y="194"/>
                  </a:lnTo>
                  <a:lnTo>
                    <a:pt x="126" y="199"/>
                  </a:lnTo>
                  <a:lnTo>
                    <a:pt x="124" y="203"/>
                  </a:lnTo>
                  <a:lnTo>
                    <a:pt x="121" y="208"/>
                  </a:lnTo>
                  <a:lnTo>
                    <a:pt x="119" y="212"/>
                  </a:lnTo>
                  <a:lnTo>
                    <a:pt x="117" y="217"/>
                  </a:lnTo>
                  <a:lnTo>
                    <a:pt x="114" y="221"/>
                  </a:lnTo>
                  <a:lnTo>
                    <a:pt x="111" y="225"/>
                  </a:lnTo>
                  <a:lnTo>
                    <a:pt x="108" y="228"/>
                  </a:lnTo>
                  <a:lnTo>
                    <a:pt x="106" y="231"/>
                  </a:lnTo>
                  <a:lnTo>
                    <a:pt x="102" y="235"/>
                  </a:lnTo>
                  <a:lnTo>
                    <a:pt x="99" y="237"/>
                  </a:lnTo>
                  <a:lnTo>
                    <a:pt x="97" y="240"/>
                  </a:lnTo>
                  <a:lnTo>
                    <a:pt x="94" y="242"/>
                  </a:lnTo>
                  <a:lnTo>
                    <a:pt x="90" y="243"/>
                  </a:lnTo>
                  <a:lnTo>
                    <a:pt x="87" y="246"/>
                  </a:lnTo>
                  <a:lnTo>
                    <a:pt x="84" y="247"/>
                  </a:lnTo>
                  <a:lnTo>
                    <a:pt x="80" y="248"/>
                  </a:lnTo>
                  <a:lnTo>
                    <a:pt x="77" y="249"/>
                  </a:lnTo>
                  <a:lnTo>
                    <a:pt x="73" y="249"/>
                  </a:lnTo>
                  <a:lnTo>
                    <a:pt x="70" y="2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3" name="Freeform 350"/>
            <p:cNvSpPr>
              <a:spLocks/>
            </p:cNvSpPr>
            <p:nvPr/>
          </p:nvSpPr>
          <p:spPr bwMode="auto">
            <a:xfrm>
              <a:off x="5280" y="3045"/>
              <a:ext cx="44" cy="72"/>
            </a:xfrm>
            <a:custGeom>
              <a:avLst/>
              <a:gdLst>
                <a:gd name="T0" fmla="*/ 7 w 71"/>
                <a:gd name="T1" fmla="*/ 26 h 121"/>
                <a:gd name="T2" fmla="*/ 6 w 71"/>
                <a:gd name="T3" fmla="*/ 25 h 121"/>
                <a:gd name="T4" fmla="*/ 6 w 71"/>
                <a:gd name="T5" fmla="*/ 24 h 121"/>
                <a:gd name="T6" fmla="*/ 4 w 71"/>
                <a:gd name="T7" fmla="*/ 24 h 121"/>
                <a:gd name="T8" fmla="*/ 4 w 71"/>
                <a:gd name="T9" fmla="*/ 23 h 121"/>
                <a:gd name="T10" fmla="*/ 2 w 71"/>
                <a:gd name="T11" fmla="*/ 21 h 121"/>
                <a:gd name="T12" fmla="*/ 1 w 71"/>
                <a:gd name="T13" fmla="*/ 20 h 121"/>
                <a:gd name="T14" fmla="*/ 1 w 71"/>
                <a:gd name="T15" fmla="*/ 18 h 121"/>
                <a:gd name="T16" fmla="*/ 1 w 71"/>
                <a:gd name="T17" fmla="*/ 16 h 121"/>
                <a:gd name="T18" fmla="*/ 0 w 71"/>
                <a:gd name="T19" fmla="*/ 15 h 121"/>
                <a:gd name="T20" fmla="*/ 0 w 71"/>
                <a:gd name="T21" fmla="*/ 12 h 121"/>
                <a:gd name="T22" fmla="*/ 0 w 71"/>
                <a:gd name="T23" fmla="*/ 12 h 121"/>
                <a:gd name="T24" fmla="*/ 1 w 71"/>
                <a:gd name="T25" fmla="*/ 10 h 121"/>
                <a:gd name="T26" fmla="*/ 1 w 71"/>
                <a:gd name="T27" fmla="*/ 8 h 121"/>
                <a:gd name="T28" fmla="*/ 1 w 71"/>
                <a:gd name="T29" fmla="*/ 7 h 121"/>
                <a:gd name="T30" fmla="*/ 2 w 71"/>
                <a:gd name="T31" fmla="*/ 5 h 121"/>
                <a:gd name="T32" fmla="*/ 2 w 71"/>
                <a:gd name="T33" fmla="*/ 4 h 121"/>
                <a:gd name="T34" fmla="*/ 4 w 71"/>
                <a:gd name="T35" fmla="*/ 2 h 121"/>
                <a:gd name="T36" fmla="*/ 5 w 71"/>
                <a:gd name="T37" fmla="*/ 1 h 121"/>
                <a:gd name="T38" fmla="*/ 6 w 71"/>
                <a:gd name="T39" fmla="*/ 1 h 121"/>
                <a:gd name="T40" fmla="*/ 7 w 71"/>
                <a:gd name="T41" fmla="*/ 1 h 121"/>
                <a:gd name="T42" fmla="*/ 9 w 71"/>
                <a:gd name="T43" fmla="*/ 0 h 121"/>
                <a:gd name="T44" fmla="*/ 9 w 71"/>
                <a:gd name="T45" fmla="*/ 1 h 121"/>
                <a:gd name="T46" fmla="*/ 11 w 71"/>
                <a:gd name="T47" fmla="*/ 1 h 121"/>
                <a:gd name="T48" fmla="*/ 11 w 71"/>
                <a:gd name="T49" fmla="*/ 1 h 121"/>
                <a:gd name="T50" fmla="*/ 12 w 71"/>
                <a:gd name="T51" fmla="*/ 2 h 121"/>
                <a:gd name="T52" fmla="*/ 14 w 71"/>
                <a:gd name="T53" fmla="*/ 3 h 121"/>
                <a:gd name="T54" fmla="*/ 15 w 71"/>
                <a:gd name="T55" fmla="*/ 4 h 121"/>
                <a:gd name="T56" fmla="*/ 15 w 71"/>
                <a:gd name="T57" fmla="*/ 6 h 121"/>
                <a:gd name="T58" fmla="*/ 15 w 71"/>
                <a:gd name="T59" fmla="*/ 7 h 121"/>
                <a:gd name="T60" fmla="*/ 16 w 71"/>
                <a:gd name="T61" fmla="*/ 9 h 121"/>
                <a:gd name="T62" fmla="*/ 17 w 71"/>
                <a:gd name="T63" fmla="*/ 11 h 121"/>
                <a:gd name="T64" fmla="*/ 17 w 71"/>
                <a:gd name="T65" fmla="*/ 12 h 121"/>
                <a:gd name="T66" fmla="*/ 17 w 71"/>
                <a:gd name="T67" fmla="*/ 14 h 121"/>
                <a:gd name="T68" fmla="*/ 16 w 71"/>
                <a:gd name="T69" fmla="*/ 16 h 121"/>
                <a:gd name="T70" fmla="*/ 16 w 71"/>
                <a:gd name="T71" fmla="*/ 18 h 121"/>
                <a:gd name="T72" fmla="*/ 15 w 71"/>
                <a:gd name="T73" fmla="*/ 20 h 121"/>
                <a:gd name="T74" fmla="*/ 15 w 71"/>
                <a:gd name="T75" fmla="*/ 21 h 121"/>
                <a:gd name="T76" fmla="*/ 14 w 71"/>
                <a:gd name="T77" fmla="*/ 22 h 121"/>
                <a:gd name="T78" fmla="*/ 12 w 71"/>
                <a:gd name="T79" fmla="*/ 23 h 121"/>
                <a:gd name="T80" fmla="*/ 12 w 71"/>
                <a:gd name="T81" fmla="*/ 24 h 121"/>
                <a:gd name="T82" fmla="*/ 11 w 71"/>
                <a:gd name="T83" fmla="*/ 25 h 121"/>
                <a:gd name="T84" fmla="*/ 9 w 71"/>
                <a:gd name="T85" fmla="*/ 26 h 121"/>
                <a:gd name="T86" fmla="*/ 9 w 71"/>
                <a:gd name="T87" fmla="*/ 26 h 12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"/>
                <a:gd name="T133" fmla="*/ 0 h 121"/>
                <a:gd name="T134" fmla="*/ 71 w 71"/>
                <a:gd name="T135" fmla="*/ 121 h 12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" h="121">
                  <a:moveTo>
                    <a:pt x="35" y="121"/>
                  </a:moveTo>
                  <a:lnTo>
                    <a:pt x="33" y="121"/>
                  </a:lnTo>
                  <a:lnTo>
                    <a:pt x="32" y="121"/>
                  </a:lnTo>
                  <a:lnTo>
                    <a:pt x="29" y="121"/>
                  </a:lnTo>
                  <a:lnTo>
                    <a:pt x="28" y="119"/>
                  </a:lnTo>
                  <a:lnTo>
                    <a:pt x="26" y="119"/>
                  </a:lnTo>
                  <a:lnTo>
                    <a:pt x="25" y="118"/>
                  </a:lnTo>
                  <a:lnTo>
                    <a:pt x="24" y="117"/>
                  </a:lnTo>
                  <a:lnTo>
                    <a:pt x="22" y="116"/>
                  </a:lnTo>
                  <a:lnTo>
                    <a:pt x="21" y="115"/>
                  </a:lnTo>
                  <a:lnTo>
                    <a:pt x="19" y="114"/>
                  </a:lnTo>
                  <a:lnTo>
                    <a:pt x="17" y="112"/>
                  </a:lnTo>
                  <a:lnTo>
                    <a:pt x="16" y="111"/>
                  </a:lnTo>
                  <a:lnTo>
                    <a:pt x="15" y="109"/>
                  </a:lnTo>
                  <a:lnTo>
                    <a:pt x="14" y="107"/>
                  </a:lnTo>
                  <a:lnTo>
                    <a:pt x="12" y="105"/>
                  </a:lnTo>
                  <a:lnTo>
                    <a:pt x="10" y="103"/>
                  </a:lnTo>
                  <a:lnTo>
                    <a:pt x="9" y="100"/>
                  </a:lnTo>
                  <a:lnTo>
                    <a:pt x="8" y="99"/>
                  </a:lnTo>
                  <a:lnTo>
                    <a:pt x="7" y="96"/>
                  </a:lnTo>
                  <a:lnTo>
                    <a:pt x="6" y="94"/>
                  </a:lnTo>
                  <a:lnTo>
                    <a:pt x="5" y="92"/>
                  </a:lnTo>
                  <a:lnTo>
                    <a:pt x="5" y="89"/>
                  </a:lnTo>
                  <a:lnTo>
                    <a:pt x="4" y="87"/>
                  </a:lnTo>
                  <a:lnTo>
                    <a:pt x="3" y="84"/>
                  </a:lnTo>
                  <a:lnTo>
                    <a:pt x="3" y="82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3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2" y="46"/>
                  </a:lnTo>
                  <a:lnTo>
                    <a:pt x="2" y="44"/>
                  </a:lnTo>
                  <a:lnTo>
                    <a:pt x="3" y="40"/>
                  </a:lnTo>
                  <a:lnTo>
                    <a:pt x="3" y="38"/>
                  </a:lnTo>
                  <a:lnTo>
                    <a:pt x="4" y="35"/>
                  </a:lnTo>
                  <a:lnTo>
                    <a:pt x="5" y="33"/>
                  </a:lnTo>
                  <a:lnTo>
                    <a:pt x="5" y="30"/>
                  </a:lnTo>
                  <a:lnTo>
                    <a:pt x="6" y="28"/>
                  </a:lnTo>
                  <a:lnTo>
                    <a:pt x="7" y="26"/>
                  </a:lnTo>
                  <a:lnTo>
                    <a:pt x="8" y="23"/>
                  </a:lnTo>
                  <a:lnTo>
                    <a:pt x="9" y="21"/>
                  </a:lnTo>
                  <a:lnTo>
                    <a:pt x="10" y="19"/>
                  </a:lnTo>
                  <a:lnTo>
                    <a:pt x="12" y="17"/>
                  </a:lnTo>
                  <a:lnTo>
                    <a:pt x="14" y="15"/>
                  </a:lnTo>
                  <a:lnTo>
                    <a:pt x="15" y="13"/>
                  </a:lnTo>
                  <a:lnTo>
                    <a:pt x="16" y="11"/>
                  </a:lnTo>
                  <a:lnTo>
                    <a:pt x="17" y="10"/>
                  </a:lnTo>
                  <a:lnTo>
                    <a:pt x="19" y="8"/>
                  </a:lnTo>
                  <a:lnTo>
                    <a:pt x="21" y="7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8" y="3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3" y="1"/>
                  </a:lnTo>
                  <a:lnTo>
                    <a:pt x="35" y="0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9" y="1"/>
                  </a:lnTo>
                  <a:lnTo>
                    <a:pt x="41" y="3"/>
                  </a:lnTo>
                  <a:lnTo>
                    <a:pt x="43" y="3"/>
                  </a:lnTo>
                  <a:lnTo>
                    <a:pt x="44" y="4"/>
                  </a:lnTo>
                  <a:lnTo>
                    <a:pt x="46" y="5"/>
                  </a:lnTo>
                  <a:lnTo>
                    <a:pt x="47" y="6"/>
                  </a:lnTo>
                  <a:lnTo>
                    <a:pt x="50" y="7"/>
                  </a:lnTo>
                  <a:lnTo>
                    <a:pt x="51" y="8"/>
                  </a:lnTo>
                  <a:lnTo>
                    <a:pt x="52" y="10"/>
                  </a:lnTo>
                  <a:lnTo>
                    <a:pt x="54" y="11"/>
                  </a:lnTo>
                  <a:lnTo>
                    <a:pt x="55" y="13"/>
                  </a:lnTo>
                  <a:lnTo>
                    <a:pt x="56" y="15"/>
                  </a:lnTo>
                  <a:lnTo>
                    <a:pt x="57" y="17"/>
                  </a:lnTo>
                  <a:lnTo>
                    <a:pt x="60" y="19"/>
                  </a:lnTo>
                  <a:lnTo>
                    <a:pt x="61" y="21"/>
                  </a:lnTo>
                  <a:lnTo>
                    <a:pt x="62" y="23"/>
                  </a:lnTo>
                  <a:lnTo>
                    <a:pt x="63" y="26"/>
                  </a:lnTo>
                  <a:lnTo>
                    <a:pt x="64" y="28"/>
                  </a:lnTo>
                  <a:lnTo>
                    <a:pt x="64" y="30"/>
                  </a:lnTo>
                  <a:lnTo>
                    <a:pt x="65" y="33"/>
                  </a:lnTo>
                  <a:lnTo>
                    <a:pt x="66" y="35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8" y="44"/>
                  </a:lnTo>
                  <a:lnTo>
                    <a:pt x="68" y="46"/>
                  </a:lnTo>
                  <a:lnTo>
                    <a:pt x="70" y="49"/>
                  </a:lnTo>
                  <a:lnTo>
                    <a:pt x="70" y="52"/>
                  </a:lnTo>
                  <a:lnTo>
                    <a:pt x="70" y="55"/>
                  </a:lnTo>
                  <a:lnTo>
                    <a:pt x="70" y="58"/>
                  </a:lnTo>
                  <a:lnTo>
                    <a:pt x="71" y="60"/>
                  </a:lnTo>
                  <a:lnTo>
                    <a:pt x="70" y="64"/>
                  </a:lnTo>
                  <a:lnTo>
                    <a:pt x="70" y="67"/>
                  </a:lnTo>
                  <a:lnTo>
                    <a:pt x="70" y="70"/>
                  </a:lnTo>
                  <a:lnTo>
                    <a:pt x="70" y="73"/>
                  </a:lnTo>
                  <a:lnTo>
                    <a:pt x="68" y="76"/>
                  </a:lnTo>
                  <a:lnTo>
                    <a:pt x="68" y="78"/>
                  </a:lnTo>
                  <a:lnTo>
                    <a:pt x="67" y="82"/>
                  </a:lnTo>
                  <a:lnTo>
                    <a:pt x="67" y="84"/>
                  </a:lnTo>
                  <a:lnTo>
                    <a:pt x="66" y="87"/>
                  </a:lnTo>
                  <a:lnTo>
                    <a:pt x="65" y="89"/>
                  </a:lnTo>
                  <a:lnTo>
                    <a:pt x="64" y="92"/>
                  </a:lnTo>
                  <a:lnTo>
                    <a:pt x="64" y="94"/>
                  </a:lnTo>
                  <a:lnTo>
                    <a:pt x="63" y="96"/>
                  </a:lnTo>
                  <a:lnTo>
                    <a:pt x="62" y="99"/>
                  </a:lnTo>
                  <a:lnTo>
                    <a:pt x="61" y="100"/>
                  </a:lnTo>
                  <a:lnTo>
                    <a:pt x="60" y="103"/>
                  </a:lnTo>
                  <a:lnTo>
                    <a:pt x="57" y="105"/>
                  </a:lnTo>
                  <a:lnTo>
                    <a:pt x="56" y="107"/>
                  </a:lnTo>
                  <a:lnTo>
                    <a:pt x="55" y="109"/>
                  </a:lnTo>
                  <a:lnTo>
                    <a:pt x="54" y="111"/>
                  </a:lnTo>
                  <a:lnTo>
                    <a:pt x="52" y="112"/>
                  </a:lnTo>
                  <a:lnTo>
                    <a:pt x="51" y="114"/>
                  </a:lnTo>
                  <a:lnTo>
                    <a:pt x="50" y="115"/>
                  </a:lnTo>
                  <a:lnTo>
                    <a:pt x="47" y="116"/>
                  </a:lnTo>
                  <a:lnTo>
                    <a:pt x="46" y="117"/>
                  </a:lnTo>
                  <a:lnTo>
                    <a:pt x="44" y="118"/>
                  </a:lnTo>
                  <a:lnTo>
                    <a:pt x="43" y="119"/>
                  </a:lnTo>
                  <a:lnTo>
                    <a:pt x="41" y="119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6" y="121"/>
                  </a:lnTo>
                  <a:lnTo>
                    <a:pt x="35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4" name="Freeform 351"/>
            <p:cNvSpPr>
              <a:spLocks/>
            </p:cNvSpPr>
            <p:nvPr/>
          </p:nvSpPr>
          <p:spPr bwMode="auto">
            <a:xfrm>
              <a:off x="5087" y="3059"/>
              <a:ext cx="40" cy="66"/>
            </a:xfrm>
            <a:custGeom>
              <a:avLst/>
              <a:gdLst>
                <a:gd name="T0" fmla="*/ 7 w 65"/>
                <a:gd name="T1" fmla="*/ 24 h 109"/>
                <a:gd name="T2" fmla="*/ 6 w 65"/>
                <a:gd name="T3" fmla="*/ 24 h 109"/>
                <a:gd name="T4" fmla="*/ 4 w 65"/>
                <a:gd name="T5" fmla="*/ 24 h 109"/>
                <a:gd name="T6" fmla="*/ 4 w 65"/>
                <a:gd name="T7" fmla="*/ 22 h 109"/>
                <a:gd name="T8" fmla="*/ 2 w 65"/>
                <a:gd name="T9" fmla="*/ 22 h 109"/>
                <a:gd name="T10" fmla="*/ 2 w 65"/>
                <a:gd name="T11" fmla="*/ 20 h 109"/>
                <a:gd name="T12" fmla="*/ 1 w 65"/>
                <a:gd name="T13" fmla="*/ 19 h 109"/>
                <a:gd name="T14" fmla="*/ 1 w 65"/>
                <a:gd name="T15" fmla="*/ 18 h 109"/>
                <a:gd name="T16" fmla="*/ 1 w 65"/>
                <a:gd name="T17" fmla="*/ 16 h 109"/>
                <a:gd name="T18" fmla="*/ 0 w 65"/>
                <a:gd name="T19" fmla="*/ 14 h 109"/>
                <a:gd name="T20" fmla="*/ 0 w 65"/>
                <a:gd name="T21" fmla="*/ 12 h 109"/>
                <a:gd name="T22" fmla="*/ 0 w 65"/>
                <a:gd name="T23" fmla="*/ 11 h 109"/>
                <a:gd name="T24" fmla="*/ 0 w 65"/>
                <a:gd name="T25" fmla="*/ 9 h 109"/>
                <a:gd name="T26" fmla="*/ 1 w 65"/>
                <a:gd name="T27" fmla="*/ 7 h 109"/>
                <a:gd name="T28" fmla="*/ 1 w 65"/>
                <a:gd name="T29" fmla="*/ 6 h 109"/>
                <a:gd name="T30" fmla="*/ 1 w 65"/>
                <a:gd name="T31" fmla="*/ 4 h 109"/>
                <a:gd name="T32" fmla="*/ 2 w 65"/>
                <a:gd name="T33" fmla="*/ 3 h 109"/>
                <a:gd name="T34" fmla="*/ 4 w 65"/>
                <a:gd name="T35" fmla="*/ 2 h 109"/>
                <a:gd name="T36" fmla="*/ 4 w 65"/>
                <a:gd name="T37" fmla="*/ 1 h 109"/>
                <a:gd name="T38" fmla="*/ 6 w 65"/>
                <a:gd name="T39" fmla="*/ 1 h 109"/>
                <a:gd name="T40" fmla="*/ 6 w 65"/>
                <a:gd name="T41" fmla="*/ 1 h 109"/>
                <a:gd name="T42" fmla="*/ 7 w 65"/>
                <a:gd name="T43" fmla="*/ 0 h 109"/>
                <a:gd name="T44" fmla="*/ 9 w 65"/>
                <a:gd name="T45" fmla="*/ 1 h 109"/>
                <a:gd name="T46" fmla="*/ 9 w 65"/>
                <a:gd name="T47" fmla="*/ 1 h 109"/>
                <a:gd name="T48" fmla="*/ 10 w 65"/>
                <a:gd name="T49" fmla="*/ 1 h 109"/>
                <a:gd name="T50" fmla="*/ 11 w 65"/>
                <a:gd name="T51" fmla="*/ 2 h 109"/>
                <a:gd name="T52" fmla="*/ 12 w 65"/>
                <a:gd name="T53" fmla="*/ 3 h 109"/>
                <a:gd name="T54" fmla="*/ 13 w 65"/>
                <a:gd name="T55" fmla="*/ 4 h 109"/>
                <a:gd name="T56" fmla="*/ 14 w 65"/>
                <a:gd name="T57" fmla="*/ 5 h 109"/>
                <a:gd name="T58" fmla="*/ 14 w 65"/>
                <a:gd name="T59" fmla="*/ 7 h 109"/>
                <a:gd name="T60" fmla="*/ 15 w 65"/>
                <a:gd name="T61" fmla="*/ 9 h 109"/>
                <a:gd name="T62" fmla="*/ 15 w 65"/>
                <a:gd name="T63" fmla="*/ 10 h 109"/>
                <a:gd name="T64" fmla="*/ 15 w 65"/>
                <a:gd name="T65" fmla="*/ 12 h 109"/>
                <a:gd name="T66" fmla="*/ 15 w 65"/>
                <a:gd name="T67" fmla="*/ 13 h 109"/>
                <a:gd name="T68" fmla="*/ 15 w 65"/>
                <a:gd name="T69" fmla="*/ 15 h 109"/>
                <a:gd name="T70" fmla="*/ 14 w 65"/>
                <a:gd name="T71" fmla="*/ 17 h 109"/>
                <a:gd name="T72" fmla="*/ 14 w 65"/>
                <a:gd name="T73" fmla="*/ 18 h 109"/>
                <a:gd name="T74" fmla="*/ 14 w 65"/>
                <a:gd name="T75" fmla="*/ 20 h 109"/>
                <a:gd name="T76" fmla="*/ 12 w 65"/>
                <a:gd name="T77" fmla="*/ 21 h 109"/>
                <a:gd name="T78" fmla="*/ 12 w 65"/>
                <a:gd name="T79" fmla="*/ 22 h 109"/>
                <a:gd name="T80" fmla="*/ 10 w 65"/>
                <a:gd name="T81" fmla="*/ 23 h 109"/>
                <a:gd name="T82" fmla="*/ 10 w 65"/>
                <a:gd name="T83" fmla="*/ 24 h 109"/>
                <a:gd name="T84" fmla="*/ 9 w 65"/>
                <a:gd name="T85" fmla="*/ 24 h 109"/>
                <a:gd name="T86" fmla="*/ 7 w 65"/>
                <a:gd name="T87" fmla="*/ 24 h 1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5"/>
                <a:gd name="T133" fmla="*/ 0 h 109"/>
                <a:gd name="T134" fmla="*/ 65 w 65"/>
                <a:gd name="T135" fmla="*/ 109 h 10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5" h="109">
                  <a:moveTo>
                    <a:pt x="33" y="109"/>
                  </a:moveTo>
                  <a:lnTo>
                    <a:pt x="31" y="109"/>
                  </a:lnTo>
                  <a:lnTo>
                    <a:pt x="29" y="109"/>
                  </a:lnTo>
                  <a:lnTo>
                    <a:pt x="27" y="109"/>
                  </a:lnTo>
                  <a:lnTo>
                    <a:pt x="26" y="109"/>
                  </a:lnTo>
                  <a:lnTo>
                    <a:pt x="25" y="108"/>
                  </a:lnTo>
                  <a:lnTo>
                    <a:pt x="23" y="107"/>
                  </a:lnTo>
                  <a:lnTo>
                    <a:pt x="22" y="107"/>
                  </a:lnTo>
                  <a:lnTo>
                    <a:pt x="20" y="105"/>
                  </a:lnTo>
                  <a:lnTo>
                    <a:pt x="18" y="104"/>
                  </a:lnTo>
                  <a:lnTo>
                    <a:pt x="17" y="103"/>
                  </a:lnTo>
                  <a:lnTo>
                    <a:pt x="16" y="101"/>
                  </a:lnTo>
                  <a:lnTo>
                    <a:pt x="15" y="100"/>
                  </a:lnTo>
                  <a:lnTo>
                    <a:pt x="14" y="99"/>
                  </a:lnTo>
                  <a:lnTo>
                    <a:pt x="12" y="97"/>
                  </a:lnTo>
                  <a:lnTo>
                    <a:pt x="10" y="95"/>
                  </a:lnTo>
                  <a:lnTo>
                    <a:pt x="9" y="93"/>
                  </a:lnTo>
                  <a:lnTo>
                    <a:pt x="8" y="91"/>
                  </a:lnTo>
                  <a:lnTo>
                    <a:pt x="7" y="90"/>
                  </a:lnTo>
                  <a:lnTo>
                    <a:pt x="7" y="88"/>
                  </a:lnTo>
                  <a:lnTo>
                    <a:pt x="6" y="85"/>
                  </a:lnTo>
                  <a:lnTo>
                    <a:pt x="5" y="83"/>
                  </a:lnTo>
                  <a:lnTo>
                    <a:pt x="4" y="81"/>
                  </a:lnTo>
                  <a:lnTo>
                    <a:pt x="4" y="79"/>
                  </a:lnTo>
                  <a:lnTo>
                    <a:pt x="3" y="76"/>
                  </a:lnTo>
                  <a:lnTo>
                    <a:pt x="2" y="73"/>
                  </a:lnTo>
                  <a:lnTo>
                    <a:pt x="2" y="71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3" y="33"/>
                  </a:lnTo>
                  <a:lnTo>
                    <a:pt x="4" y="31"/>
                  </a:lnTo>
                  <a:lnTo>
                    <a:pt x="4" y="29"/>
                  </a:lnTo>
                  <a:lnTo>
                    <a:pt x="5" y="26"/>
                  </a:lnTo>
                  <a:lnTo>
                    <a:pt x="6" y="24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6"/>
                  </a:lnTo>
                  <a:lnTo>
                    <a:pt x="10" y="14"/>
                  </a:lnTo>
                  <a:lnTo>
                    <a:pt x="12" y="13"/>
                  </a:lnTo>
                  <a:lnTo>
                    <a:pt x="14" y="11"/>
                  </a:lnTo>
                  <a:lnTo>
                    <a:pt x="15" y="10"/>
                  </a:lnTo>
                  <a:lnTo>
                    <a:pt x="16" y="9"/>
                  </a:lnTo>
                  <a:lnTo>
                    <a:pt x="17" y="6"/>
                  </a:lnTo>
                  <a:lnTo>
                    <a:pt x="18" y="5"/>
                  </a:lnTo>
                  <a:lnTo>
                    <a:pt x="20" y="4"/>
                  </a:lnTo>
                  <a:lnTo>
                    <a:pt x="22" y="3"/>
                  </a:lnTo>
                  <a:lnTo>
                    <a:pt x="23" y="3"/>
                  </a:lnTo>
                  <a:lnTo>
                    <a:pt x="25" y="2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3" y="0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2" y="3"/>
                  </a:lnTo>
                  <a:lnTo>
                    <a:pt x="43" y="3"/>
                  </a:lnTo>
                  <a:lnTo>
                    <a:pt x="45" y="4"/>
                  </a:lnTo>
                  <a:lnTo>
                    <a:pt x="46" y="5"/>
                  </a:lnTo>
                  <a:lnTo>
                    <a:pt x="47" y="6"/>
                  </a:lnTo>
                  <a:lnTo>
                    <a:pt x="49" y="9"/>
                  </a:lnTo>
                  <a:lnTo>
                    <a:pt x="51" y="10"/>
                  </a:lnTo>
                  <a:lnTo>
                    <a:pt x="52" y="11"/>
                  </a:lnTo>
                  <a:lnTo>
                    <a:pt x="53" y="13"/>
                  </a:lnTo>
                  <a:lnTo>
                    <a:pt x="54" y="14"/>
                  </a:lnTo>
                  <a:lnTo>
                    <a:pt x="55" y="16"/>
                  </a:lnTo>
                  <a:lnTo>
                    <a:pt x="56" y="19"/>
                  </a:lnTo>
                  <a:lnTo>
                    <a:pt x="57" y="20"/>
                  </a:lnTo>
                  <a:lnTo>
                    <a:pt x="58" y="22"/>
                  </a:lnTo>
                  <a:lnTo>
                    <a:pt x="60" y="24"/>
                  </a:lnTo>
                  <a:lnTo>
                    <a:pt x="60" y="26"/>
                  </a:lnTo>
                  <a:lnTo>
                    <a:pt x="61" y="29"/>
                  </a:lnTo>
                  <a:lnTo>
                    <a:pt x="62" y="31"/>
                  </a:lnTo>
                  <a:lnTo>
                    <a:pt x="62" y="33"/>
                  </a:lnTo>
                  <a:lnTo>
                    <a:pt x="63" y="36"/>
                  </a:lnTo>
                  <a:lnTo>
                    <a:pt x="63" y="39"/>
                  </a:lnTo>
                  <a:lnTo>
                    <a:pt x="64" y="41"/>
                  </a:lnTo>
                  <a:lnTo>
                    <a:pt x="64" y="44"/>
                  </a:lnTo>
                  <a:lnTo>
                    <a:pt x="64" y="46"/>
                  </a:lnTo>
                  <a:lnTo>
                    <a:pt x="64" y="50"/>
                  </a:lnTo>
                  <a:lnTo>
                    <a:pt x="64" y="52"/>
                  </a:lnTo>
                  <a:lnTo>
                    <a:pt x="65" y="54"/>
                  </a:lnTo>
                  <a:lnTo>
                    <a:pt x="64" y="58"/>
                  </a:lnTo>
                  <a:lnTo>
                    <a:pt x="64" y="60"/>
                  </a:lnTo>
                  <a:lnTo>
                    <a:pt x="64" y="63"/>
                  </a:lnTo>
                  <a:lnTo>
                    <a:pt x="64" y="65"/>
                  </a:lnTo>
                  <a:lnTo>
                    <a:pt x="64" y="69"/>
                  </a:lnTo>
                  <a:lnTo>
                    <a:pt x="63" y="71"/>
                  </a:lnTo>
                  <a:lnTo>
                    <a:pt x="63" y="73"/>
                  </a:lnTo>
                  <a:lnTo>
                    <a:pt x="62" y="76"/>
                  </a:lnTo>
                  <a:lnTo>
                    <a:pt x="62" y="79"/>
                  </a:lnTo>
                  <a:lnTo>
                    <a:pt x="61" y="81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58" y="88"/>
                  </a:lnTo>
                  <a:lnTo>
                    <a:pt x="57" y="90"/>
                  </a:lnTo>
                  <a:lnTo>
                    <a:pt x="56" y="91"/>
                  </a:lnTo>
                  <a:lnTo>
                    <a:pt x="55" y="93"/>
                  </a:lnTo>
                  <a:lnTo>
                    <a:pt x="54" y="95"/>
                  </a:lnTo>
                  <a:lnTo>
                    <a:pt x="53" y="97"/>
                  </a:lnTo>
                  <a:lnTo>
                    <a:pt x="52" y="99"/>
                  </a:lnTo>
                  <a:lnTo>
                    <a:pt x="51" y="100"/>
                  </a:lnTo>
                  <a:lnTo>
                    <a:pt x="49" y="101"/>
                  </a:lnTo>
                  <a:lnTo>
                    <a:pt x="47" y="103"/>
                  </a:lnTo>
                  <a:lnTo>
                    <a:pt x="46" y="104"/>
                  </a:lnTo>
                  <a:lnTo>
                    <a:pt x="45" y="105"/>
                  </a:lnTo>
                  <a:lnTo>
                    <a:pt x="43" y="107"/>
                  </a:lnTo>
                  <a:lnTo>
                    <a:pt x="42" y="107"/>
                  </a:lnTo>
                  <a:lnTo>
                    <a:pt x="41" y="108"/>
                  </a:lnTo>
                  <a:lnTo>
                    <a:pt x="38" y="109"/>
                  </a:lnTo>
                  <a:lnTo>
                    <a:pt x="37" y="109"/>
                  </a:lnTo>
                  <a:lnTo>
                    <a:pt x="35" y="109"/>
                  </a:lnTo>
                  <a:lnTo>
                    <a:pt x="34" y="109"/>
                  </a:lnTo>
                  <a:lnTo>
                    <a:pt x="33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5" name="Freeform 352"/>
            <p:cNvSpPr>
              <a:spLocks/>
            </p:cNvSpPr>
            <p:nvPr/>
          </p:nvSpPr>
          <p:spPr bwMode="auto">
            <a:xfrm>
              <a:off x="4768" y="3190"/>
              <a:ext cx="109" cy="51"/>
            </a:xfrm>
            <a:custGeom>
              <a:avLst/>
              <a:gdLst>
                <a:gd name="T0" fmla="*/ 40 w 181"/>
                <a:gd name="T1" fmla="*/ 14 h 88"/>
                <a:gd name="T2" fmla="*/ 0 w 181"/>
                <a:gd name="T3" fmla="*/ 17 h 88"/>
                <a:gd name="T4" fmla="*/ 13 w 181"/>
                <a:gd name="T5" fmla="*/ 0 h 88"/>
                <a:gd name="T6" fmla="*/ 40 w 181"/>
                <a:gd name="T7" fmla="*/ 14 h 88"/>
                <a:gd name="T8" fmla="*/ 40 w 181"/>
                <a:gd name="T9" fmla="*/ 14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1"/>
                <a:gd name="T16" fmla="*/ 0 h 88"/>
                <a:gd name="T17" fmla="*/ 181 w 181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1" h="88">
                  <a:moveTo>
                    <a:pt x="181" y="70"/>
                  </a:moveTo>
                  <a:lnTo>
                    <a:pt x="0" y="88"/>
                  </a:lnTo>
                  <a:lnTo>
                    <a:pt x="62" y="0"/>
                  </a:lnTo>
                  <a:lnTo>
                    <a:pt x="181" y="70"/>
                  </a:lnTo>
                  <a:close/>
                </a:path>
              </a:pathLst>
            </a:custGeom>
            <a:solidFill>
              <a:srgbClr val="3838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6" name="Freeform 353"/>
            <p:cNvSpPr>
              <a:spLocks/>
            </p:cNvSpPr>
            <p:nvPr/>
          </p:nvSpPr>
          <p:spPr bwMode="auto">
            <a:xfrm>
              <a:off x="4793" y="2972"/>
              <a:ext cx="164" cy="262"/>
            </a:xfrm>
            <a:custGeom>
              <a:avLst/>
              <a:gdLst>
                <a:gd name="T0" fmla="*/ 27 w 270"/>
                <a:gd name="T1" fmla="*/ 97 h 429"/>
                <a:gd name="T2" fmla="*/ 22 w 270"/>
                <a:gd name="T3" fmla="*/ 96 h 429"/>
                <a:gd name="T4" fmla="*/ 18 w 270"/>
                <a:gd name="T5" fmla="*/ 94 h 429"/>
                <a:gd name="T6" fmla="*/ 15 w 270"/>
                <a:gd name="T7" fmla="*/ 90 h 429"/>
                <a:gd name="T8" fmla="*/ 11 w 270"/>
                <a:gd name="T9" fmla="*/ 87 h 429"/>
                <a:gd name="T10" fmla="*/ 8 w 270"/>
                <a:gd name="T11" fmla="*/ 82 h 429"/>
                <a:gd name="T12" fmla="*/ 5 w 270"/>
                <a:gd name="T13" fmla="*/ 76 h 429"/>
                <a:gd name="T14" fmla="*/ 2 w 270"/>
                <a:gd name="T15" fmla="*/ 70 h 429"/>
                <a:gd name="T16" fmla="*/ 1 w 270"/>
                <a:gd name="T17" fmla="*/ 64 h 429"/>
                <a:gd name="T18" fmla="*/ 1 w 270"/>
                <a:gd name="T19" fmla="*/ 56 h 429"/>
                <a:gd name="T20" fmla="*/ 0 w 270"/>
                <a:gd name="T21" fmla="*/ 49 h 429"/>
                <a:gd name="T22" fmla="*/ 0 w 270"/>
                <a:gd name="T23" fmla="*/ 44 h 429"/>
                <a:gd name="T24" fmla="*/ 1 w 270"/>
                <a:gd name="T25" fmla="*/ 37 h 429"/>
                <a:gd name="T26" fmla="*/ 2 w 270"/>
                <a:gd name="T27" fmla="*/ 30 h 429"/>
                <a:gd name="T28" fmla="*/ 4 w 270"/>
                <a:gd name="T29" fmla="*/ 24 h 429"/>
                <a:gd name="T30" fmla="*/ 7 w 270"/>
                <a:gd name="T31" fmla="*/ 18 h 429"/>
                <a:gd name="T32" fmla="*/ 10 w 270"/>
                <a:gd name="T33" fmla="*/ 13 h 429"/>
                <a:gd name="T34" fmla="*/ 13 w 270"/>
                <a:gd name="T35" fmla="*/ 9 h 429"/>
                <a:gd name="T36" fmla="*/ 17 w 270"/>
                <a:gd name="T37" fmla="*/ 5 h 429"/>
                <a:gd name="T38" fmla="*/ 21 w 270"/>
                <a:gd name="T39" fmla="*/ 2 h 429"/>
                <a:gd name="T40" fmla="*/ 26 w 270"/>
                <a:gd name="T41" fmla="*/ 1 h 429"/>
                <a:gd name="T42" fmla="*/ 30 w 270"/>
                <a:gd name="T43" fmla="*/ 0 h 429"/>
                <a:gd name="T44" fmla="*/ 33 w 270"/>
                <a:gd name="T45" fmla="*/ 1 h 429"/>
                <a:gd name="T46" fmla="*/ 38 w 270"/>
                <a:gd name="T47" fmla="*/ 2 h 429"/>
                <a:gd name="T48" fmla="*/ 42 w 270"/>
                <a:gd name="T49" fmla="*/ 4 h 429"/>
                <a:gd name="T50" fmla="*/ 46 w 270"/>
                <a:gd name="T51" fmla="*/ 7 h 429"/>
                <a:gd name="T52" fmla="*/ 49 w 270"/>
                <a:gd name="T53" fmla="*/ 12 h 429"/>
                <a:gd name="T54" fmla="*/ 52 w 270"/>
                <a:gd name="T55" fmla="*/ 16 h 429"/>
                <a:gd name="T56" fmla="*/ 55 w 270"/>
                <a:gd name="T57" fmla="*/ 22 h 429"/>
                <a:gd name="T58" fmla="*/ 58 w 270"/>
                <a:gd name="T59" fmla="*/ 28 h 429"/>
                <a:gd name="T60" fmla="*/ 59 w 270"/>
                <a:gd name="T61" fmla="*/ 35 h 429"/>
                <a:gd name="T62" fmla="*/ 60 w 270"/>
                <a:gd name="T63" fmla="*/ 42 h 429"/>
                <a:gd name="T64" fmla="*/ 61 w 270"/>
                <a:gd name="T65" fmla="*/ 49 h 429"/>
                <a:gd name="T66" fmla="*/ 60 w 270"/>
                <a:gd name="T67" fmla="*/ 54 h 429"/>
                <a:gd name="T68" fmla="*/ 60 w 270"/>
                <a:gd name="T69" fmla="*/ 61 h 429"/>
                <a:gd name="T70" fmla="*/ 58 w 270"/>
                <a:gd name="T71" fmla="*/ 68 h 429"/>
                <a:gd name="T72" fmla="*/ 56 w 270"/>
                <a:gd name="T73" fmla="*/ 75 h 429"/>
                <a:gd name="T74" fmla="*/ 53 w 270"/>
                <a:gd name="T75" fmla="*/ 80 h 429"/>
                <a:gd name="T76" fmla="*/ 50 w 270"/>
                <a:gd name="T77" fmla="*/ 85 h 429"/>
                <a:gd name="T78" fmla="*/ 47 w 270"/>
                <a:gd name="T79" fmla="*/ 89 h 429"/>
                <a:gd name="T80" fmla="*/ 43 w 270"/>
                <a:gd name="T81" fmla="*/ 93 h 429"/>
                <a:gd name="T82" fmla="*/ 39 w 270"/>
                <a:gd name="T83" fmla="*/ 96 h 429"/>
                <a:gd name="T84" fmla="*/ 35 w 270"/>
                <a:gd name="T85" fmla="*/ 97 h 429"/>
                <a:gd name="T86" fmla="*/ 30 w 270"/>
                <a:gd name="T87" fmla="*/ 98 h 42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70"/>
                <a:gd name="T133" fmla="*/ 0 h 429"/>
                <a:gd name="T134" fmla="*/ 270 w 270"/>
                <a:gd name="T135" fmla="*/ 429 h 42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70" h="429">
                  <a:moveTo>
                    <a:pt x="135" y="429"/>
                  </a:moveTo>
                  <a:lnTo>
                    <a:pt x="127" y="429"/>
                  </a:lnTo>
                  <a:lnTo>
                    <a:pt x="121" y="428"/>
                  </a:lnTo>
                  <a:lnTo>
                    <a:pt x="114" y="426"/>
                  </a:lnTo>
                  <a:lnTo>
                    <a:pt x="107" y="425"/>
                  </a:lnTo>
                  <a:lnTo>
                    <a:pt x="100" y="422"/>
                  </a:lnTo>
                  <a:lnTo>
                    <a:pt x="94" y="420"/>
                  </a:lnTo>
                  <a:lnTo>
                    <a:pt x="88" y="416"/>
                  </a:lnTo>
                  <a:lnTo>
                    <a:pt x="82" y="412"/>
                  </a:lnTo>
                  <a:lnTo>
                    <a:pt x="76" y="408"/>
                  </a:lnTo>
                  <a:lnTo>
                    <a:pt x="70" y="403"/>
                  </a:lnTo>
                  <a:lnTo>
                    <a:pt x="65" y="398"/>
                  </a:lnTo>
                  <a:lnTo>
                    <a:pt x="59" y="392"/>
                  </a:lnTo>
                  <a:lnTo>
                    <a:pt x="54" y="386"/>
                  </a:lnTo>
                  <a:lnTo>
                    <a:pt x="48" y="380"/>
                  </a:lnTo>
                  <a:lnTo>
                    <a:pt x="44" y="373"/>
                  </a:lnTo>
                  <a:lnTo>
                    <a:pt x="39" y="366"/>
                  </a:lnTo>
                  <a:lnTo>
                    <a:pt x="35" y="359"/>
                  </a:lnTo>
                  <a:lnTo>
                    <a:pt x="30" y="351"/>
                  </a:lnTo>
                  <a:lnTo>
                    <a:pt x="26" y="343"/>
                  </a:lnTo>
                  <a:lnTo>
                    <a:pt x="22" y="334"/>
                  </a:lnTo>
                  <a:lnTo>
                    <a:pt x="19" y="326"/>
                  </a:lnTo>
                  <a:lnTo>
                    <a:pt x="16" y="317"/>
                  </a:lnTo>
                  <a:lnTo>
                    <a:pt x="12" y="307"/>
                  </a:lnTo>
                  <a:lnTo>
                    <a:pt x="10" y="298"/>
                  </a:lnTo>
                  <a:lnTo>
                    <a:pt x="8" y="288"/>
                  </a:lnTo>
                  <a:lnTo>
                    <a:pt x="6" y="278"/>
                  </a:lnTo>
                  <a:lnTo>
                    <a:pt x="3" y="268"/>
                  </a:lnTo>
                  <a:lnTo>
                    <a:pt x="2" y="258"/>
                  </a:lnTo>
                  <a:lnTo>
                    <a:pt x="1" y="247"/>
                  </a:lnTo>
                  <a:lnTo>
                    <a:pt x="0" y="237"/>
                  </a:lnTo>
                  <a:lnTo>
                    <a:pt x="0" y="226"/>
                  </a:lnTo>
                  <a:lnTo>
                    <a:pt x="0" y="215"/>
                  </a:lnTo>
                  <a:lnTo>
                    <a:pt x="0" y="205"/>
                  </a:lnTo>
                  <a:lnTo>
                    <a:pt x="0" y="194"/>
                  </a:lnTo>
                  <a:lnTo>
                    <a:pt x="1" y="183"/>
                  </a:lnTo>
                  <a:lnTo>
                    <a:pt x="2" y="173"/>
                  </a:lnTo>
                  <a:lnTo>
                    <a:pt x="3" y="162"/>
                  </a:lnTo>
                  <a:lnTo>
                    <a:pt x="6" y="152"/>
                  </a:lnTo>
                  <a:lnTo>
                    <a:pt x="8" y="142"/>
                  </a:lnTo>
                  <a:lnTo>
                    <a:pt x="10" y="133"/>
                  </a:lnTo>
                  <a:lnTo>
                    <a:pt x="12" y="123"/>
                  </a:lnTo>
                  <a:lnTo>
                    <a:pt x="16" y="114"/>
                  </a:lnTo>
                  <a:lnTo>
                    <a:pt x="19" y="105"/>
                  </a:lnTo>
                  <a:lnTo>
                    <a:pt x="22" y="96"/>
                  </a:lnTo>
                  <a:lnTo>
                    <a:pt x="26" y="87"/>
                  </a:lnTo>
                  <a:lnTo>
                    <a:pt x="30" y="79"/>
                  </a:lnTo>
                  <a:lnTo>
                    <a:pt x="35" y="71"/>
                  </a:lnTo>
                  <a:lnTo>
                    <a:pt x="39" y="64"/>
                  </a:lnTo>
                  <a:lnTo>
                    <a:pt x="44" y="57"/>
                  </a:lnTo>
                  <a:lnTo>
                    <a:pt x="48" y="50"/>
                  </a:lnTo>
                  <a:lnTo>
                    <a:pt x="54" y="44"/>
                  </a:lnTo>
                  <a:lnTo>
                    <a:pt x="59" y="38"/>
                  </a:lnTo>
                  <a:lnTo>
                    <a:pt x="65" y="33"/>
                  </a:lnTo>
                  <a:lnTo>
                    <a:pt x="70" y="27"/>
                  </a:lnTo>
                  <a:lnTo>
                    <a:pt x="76" y="23"/>
                  </a:lnTo>
                  <a:lnTo>
                    <a:pt x="82" y="18"/>
                  </a:lnTo>
                  <a:lnTo>
                    <a:pt x="88" y="14"/>
                  </a:lnTo>
                  <a:lnTo>
                    <a:pt x="94" y="10"/>
                  </a:lnTo>
                  <a:lnTo>
                    <a:pt x="100" y="8"/>
                  </a:lnTo>
                  <a:lnTo>
                    <a:pt x="107" y="5"/>
                  </a:lnTo>
                  <a:lnTo>
                    <a:pt x="114" y="4"/>
                  </a:lnTo>
                  <a:lnTo>
                    <a:pt x="121" y="3"/>
                  </a:lnTo>
                  <a:lnTo>
                    <a:pt x="127" y="1"/>
                  </a:lnTo>
                  <a:lnTo>
                    <a:pt x="135" y="0"/>
                  </a:lnTo>
                  <a:lnTo>
                    <a:pt x="142" y="1"/>
                  </a:lnTo>
                  <a:lnTo>
                    <a:pt x="148" y="3"/>
                  </a:lnTo>
                  <a:lnTo>
                    <a:pt x="155" y="4"/>
                  </a:lnTo>
                  <a:lnTo>
                    <a:pt x="162" y="5"/>
                  </a:lnTo>
                  <a:lnTo>
                    <a:pt x="169" y="8"/>
                  </a:lnTo>
                  <a:lnTo>
                    <a:pt x="175" y="10"/>
                  </a:lnTo>
                  <a:lnTo>
                    <a:pt x="181" y="14"/>
                  </a:lnTo>
                  <a:lnTo>
                    <a:pt x="187" y="18"/>
                  </a:lnTo>
                  <a:lnTo>
                    <a:pt x="193" y="23"/>
                  </a:lnTo>
                  <a:lnTo>
                    <a:pt x="199" y="27"/>
                  </a:lnTo>
                  <a:lnTo>
                    <a:pt x="204" y="33"/>
                  </a:lnTo>
                  <a:lnTo>
                    <a:pt x="210" y="38"/>
                  </a:lnTo>
                  <a:lnTo>
                    <a:pt x="215" y="44"/>
                  </a:lnTo>
                  <a:lnTo>
                    <a:pt x="221" y="50"/>
                  </a:lnTo>
                  <a:lnTo>
                    <a:pt x="225" y="57"/>
                  </a:lnTo>
                  <a:lnTo>
                    <a:pt x="230" y="64"/>
                  </a:lnTo>
                  <a:lnTo>
                    <a:pt x="234" y="71"/>
                  </a:lnTo>
                  <a:lnTo>
                    <a:pt x="239" y="79"/>
                  </a:lnTo>
                  <a:lnTo>
                    <a:pt x="243" y="87"/>
                  </a:lnTo>
                  <a:lnTo>
                    <a:pt x="247" y="96"/>
                  </a:lnTo>
                  <a:lnTo>
                    <a:pt x="250" y="105"/>
                  </a:lnTo>
                  <a:lnTo>
                    <a:pt x="253" y="114"/>
                  </a:lnTo>
                  <a:lnTo>
                    <a:pt x="257" y="123"/>
                  </a:lnTo>
                  <a:lnTo>
                    <a:pt x="259" y="133"/>
                  </a:lnTo>
                  <a:lnTo>
                    <a:pt x="261" y="142"/>
                  </a:lnTo>
                  <a:lnTo>
                    <a:pt x="263" y="152"/>
                  </a:lnTo>
                  <a:lnTo>
                    <a:pt x="266" y="162"/>
                  </a:lnTo>
                  <a:lnTo>
                    <a:pt x="267" y="173"/>
                  </a:lnTo>
                  <a:lnTo>
                    <a:pt x="268" y="183"/>
                  </a:lnTo>
                  <a:lnTo>
                    <a:pt x="269" y="194"/>
                  </a:lnTo>
                  <a:lnTo>
                    <a:pt x="269" y="205"/>
                  </a:lnTo>
                  <a:lnTo>
                    <a:pt x="270" y="215"/>
                  </a:lnTo>
                  <a:lnTo>
                    <a:pt x="269" y="226"/>
                  </a:lnTo>
                  <a:lnTo>
                    <a:pt x="269" y="237"/>
                  </a:lnTo>
                  <a:lnTo>
                    <a:pt x="268" y="247"/>
                  </a:lnTo>
                  <a:lnTo>
                    <a:pt x="267" y="258"/>
                  </a:lnTo>
                  <a:lnTo>
                    <a:pt x="266" y="268"/>
                  </a:lnTo>
                  <a:lnTo>
                    <a:pt x="263" y="278"/>
                  </a:lnTo>
                  <a:lnTo>
                    <a:pt x="261" y="288"/>
                  </a:lnTo>
                  <a:lnTo>
                    <a:pt x="259" y="298"/>
                  </a:lnTo>
                  <a:lnTo>
                    <a:pt x="257" y="307"/>
                  </a:lnTo>
                  <a:lnTo>
                    <a:pt x="253" y="317"/>
                  </a:lnTo>
                  <a:lnTo>
                    <a:pt x="250" y="326"/>
                  </a:lnTo>
                  <a:lnTo>
                    <a:pt x="247" y="334"/>
                  </a:lnTo>
                  <a:lnTo>
                    <a:pt x="243" y="343"/>
                  </a:lnTo>
                  <a:lnTo>
                    <a:pt x="239" y="351"/>
                  </a:lnTo>
                  <a:lnTo>
                    <a:pt x="234" y="359"/>
                  </a:lnTo>
                  <a:lnTo>
                    <a:pt x="230" y="366"/>
                  </a:lnTo>
                  <a:lnTo>
                    <a:pt x="225" y="373"/>
                  </a:lnTo>
                  <a:lnTo>
                    <a:pt x="221" y="380"/>
                  </a:lnTo>
                  <a:lnTo>
                    <a:pt x="215" y="386"/>
                  </a:lnTo>
                  <a:lnTo>
                    <a:pt x="210" y="392"/>
                  </a:lnTo>
                  <a:lnTo>
                    <a:pt x="204" y="398"/>
                  </a:lnTo>
                  <a:lnTo>
                    <a:pt x="199" y="403"/>
                  </a:lnTo>
                  <a:lnTo>
                    <a:pt x="193" y="408"/>
                  </a:lnTo>
                  <a:lnTo>
                    <a:pt x="187" y="412"/>
                  </a:lnTo>
                  <a:lnTo>
                    <a:pt x="181" y="416"/>
                  </a:lnTo>
                  <a:lnTo>
                    <a:pt x="175" y="420"/>
                  </a:lnTo>
                  <a:lnTo>
                    <a:pt x="169" y="422"/>
                  </a:lnTo>
                  <a:lnTo>
                    <a:pt x="162" y="425"/>
                  </a:lnTo>
                  <a:lnTo>
                    <a:pt x="155" y="426"/>
                  </a:lnTo>
                  <a:lnTo>
                    <a:pt x="148" y="428"/>
                  </a:lnTo>
                  <a:lnTo>
                    <a:pt x="142" y="429"/>
                  </a:lnTo>
                  <a:lnTo>
                    <a:pt x="135" y="4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7" name="Freeform 354"/>
            <p:cNvSpPr>
              <a:spLocks/>
            </p:cNvSpPr>
            <p:nvPr/>
          </p:nvSpPr>
          <p:spPr bwMode="auto">
            <a:xfrm>
              <a:off x="4826" y="2968"/>
              <a:ext cx="47" cy="37"/>
            </a:xfrm>
            <a:custGeom>
              <a:avLst/>
              <a:gdLst>
                <a:gd name="T0" fmla="*/ 18 w 77"/>
                <a:gd name="T1" fmla="*/ 3 h 58"/>
                <a:gd name="T2" fmla="*/ 0 w 77"/>
                <a:gd name="T3" fmla="*/ 0 h 58"/>
                <a:gd name="T4" fmla="*/ 16 w 77"/>
                <a:gd name="T5" fmla="*/ 15 h 58"/>
                <a:gd name="T6" fmla="*/ 18 w 77"/>
                <a:gd name="T7" fmla="*/ 3 h 58"/>
                <a:gd name="T8" fmla="*/ 18 w 77"/>
                <a:gd name="T9" fmla="*/ 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58"/>
                <a:gd name="T17" fmla="*/ 77 w 77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58">
                  <a:moveTo>
                    <a:pt x="77" y="11"/>
                  </a:moveTo>
                  <a:lnTo>
                    <a:pt x="0" y="0"/>
                  </a:lnTo>
                  <a:lnTo>
                    <a:pt x="72" y="58"/>
                  </a:lnTo>
                  <a:lnTo>
                    <a:pt x="77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8" name="Freeform 355"/>
            <p:cNvSpPr>
              <a:spLocks/>
            </p:cNvSpPr>
            <p:nvPr/>
          </p:nvSpPr>
          <p:spPr bwMode="auto">
            <a:xfrm>
              <a:off x="4738" y="2968"/>
              <a:ext cx="168" cy="266"/>
            </a:xfrm>
            <a:custGeom>
              <a:avLst/>
              <a:gdLst>
                <a:gd name="T0" fmla="*/ 28 w 274"/>
                <a:gd name="T1" fmla="*/ 98 h 439"/>
                <a:gd name="T2" fmla="*/ 24 w 274"/>
                <a:gd name="T3" fmla="*/ 96 h 439"/>
                <a:gd name="T4" fmla="*/ 20 w 274"/>
                <a:gd name="T5" fmla="*/ 94 h 439"/>
                <a:gd name="T6" fmla="*/ 15 w 274"/>
                <a:gd name="T7" fmla="*/ 91 h 439"/>
                <a:gd name="T8" fmla="*/ 12 w 274"/>
                <a:gd name="T9" fmla="*/ 87 h 439"/>
                <a:gd name="T10" fmla="*/ 8 w 274"/>
                <a:gd name="T11" fmla="*/ 82 h 439"/>
                <a:gd name="T12" fmla="*/ 6 w 274"/>
                <a:gd name="T13" fmla="*/ 76 h 439"/>
                <a:gd name="T14" fmla="*/ 3 w 274"/>
                <a:gd name="T15" fmla="*/ 70 h 439"/>
                <a:gd name="T16" fmla="*/ 1 w 274"/>
                <a:gd name="T17" fmla="*/ 64 h 439"/>
                <a:gd name="T18" fmla="*/ 1 w 274"/>
                <a:gd name="T19" fmla="*/ 56 h 439"/>
                <a:gd name="T20" fmla="*/ 0 w 274"/>
                <a:gd name="T21" fmla="*/ 49 h 439"/>
                <a:gd name="T22" fmla="*/ 0 w 274"/>
                <a:gd name="T23" fmla="*/ 44 h 439"/>
                <a:gd name="T24" fmla="*/ 1 w 274"/>
                <a:gd name="T25" fmla="*/ 37 h 439"/>
                <a:gd name="T26" fmla="*/ 2 w 274"/>
                <a:gd name="T27" fmla="*/ 30 h 439"/>
                <a:gd name="T28" fmla="*/ 4 w 274"/>
                <a:gd name="T29" fmla="*/ 24 h 439"/>
                <a:gd name="T30" fmla="*/ 7 w 274"/>
                <a:gd name="T31" fmla="*/ 18 h 439"/>
                <a:gd name="T32" fmla="*/ 10 w 274"/>
                <a:gd name="T33" fmla="*/ 13 h 439"/>
                <a:gd name="T34" fmla="*/ 14 w 274"/>
                <a:gd name="T35" fmla="*/ 9 h 439"/>
                <a:gd name="T36" fmla="*/ 18 w 274"/>
                <a:gd name="T37" fmla="*/ 5 h 439"/>
                <a:gd name="T38" fmla="*/ 22 w 274"/>
                <a:gd name="T39" fmla="*/ 2 h 439"/>
                <a:gd name="T40" fmla="*/ 27 w 274"/>
                <a:gd name="T41" fmla="*/ 1 h 439"/>
                <a:gd name="T42" fmla="*/ 32 w 274"/>
                <a:gd name="T43" fmla="*/ 0 h 439"/>
                <a:gd name="T44" fmla="*/ 34 w 274"/>
                <a:gd name="T45" fmla="*/ 1 h 439"/>
                <a:gd name="T46" fmla="*/ 39 w 274"/>
                <a:gd name="T47" fmla="*/ 2 h 439"/>
                <a:gd name="T48" fmla="*/ 44 w 274"/>
                <a:gd name="T49" fmla="*/ 4 h 439"/>
                <a:gd name="T50" fmla="*/ 48 w 274"/>
                <a:gd name="T51" fmla="*/ 7 h 439"/>
                <a:gd name="T52" fmla="*/ 52 w 274"/>
                <a:gd name="T53" fmla="*/ 12 h 439"/>
                <a:gd name="T54" fmla="*/ 55 w 274"/>
                <a:gd name="T55" fmla="*/ 16 h 439"/>
                <a:gd name="T56" fmla="*/ 58 w 274"/>
                <a:gd name="T57" fmla="*/ 22 h 439"/>
                <a:gd name="T58" fmla="*/ 59 w 274"/>
                <a:gd name="T59" fmla="*/ 28 h 439"/>
                <a:gd name="T60" fmla="*/ 62 w 274"/>
                <a:gd name="T61" fmla="*/ 35 h 439"/>
                <a:gd name="T62" fmla="*/ 63 w 274"/>
                <a:gd name="T63" fmla="*/ 41 h 439"/>
                <a:gd name="T64" fmla="*/ 63 w 274"/>
                <a:gd name="T65" fmla="*/ 49 h 439"/>
                <a:gd name="T66" fmla="*/ 63 w 274"/>
                <a:gd name="T67" fmla="*/ 54 h 439"/>
                <a:gd name="T68" fmla="*/ 63 w 274"/>
                <a:gd name="T69" fmla="*/ 61 h 439"/>
                <a:gd name="T70" fmla="*/ 61 w 274"/>
                <a:gd name="T71" fmla="*/ 68 h 439"/>
                <a:gd name="T72" fmla="*/ 58 w 274"/>
                <a:gd name="T73" fmla="*/ 74 h 439"/>
                <a:gd name="T74" fmla="*/ 56 w 274"/>
                <a:gd name="T75" fmla="*/ 80 h 439"/>
                <a:gd name="T76" fmla="*/ 53 w 274"/>
                <a:gd name="T77" fmla="*/ 85 h 439"/>
                <a:gd name="T78" fmla="*/ 49 w 274"/>
                <a:gd name="T79" fmla="*/ 90 h 439"/>
                <a:gd name="T80" fmla="*/ 45 w 274"/>
                <a:gd name="T81" fmla="*/ 93 h 439"/>
                <a:gd name="T82" fmla="*/ 41 w 274"/>
                <a:gd name="T83" fmla="*/ 96 h 439"/>
                <a:gd name="T84" fmla="*/ 36 w 274"/>
                <a:gd name="T85" fmla="*/ 98 h 439"/>
                <a:gd name="T86" fmla="*/ 32 w 274"/>
                <a:gd name="T87" fmla="*/ 98 h 4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74"/>
                <a:gd name="T133" fmla="*/ 0 h 439"/>
                <a:gd name="T134" fmla="*/ 274 w 274"/>
                <a:gd name="T135" fmla="*/ 439 h 4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74" h="439">
                  <a:moveTo>
                    <a:pt x="137" y="439"/>
                  </a:moveTo>
                  <a:lnTo>
                    <a:pt x="129" y="439"/>
                  </a:lnTo>
                  <a:lnTo>
                    <a:pt x="123" y="438"/>
                  </a:lnTo>
                  <a:lnTo>
                    <a:pt x="116" y="437"/>
                  </a:lnTo>
                  <a:lnTo>
                    <a:pt x="109" y="434"/>
                  </a:lnTo>
                  <a:lnTo>
                    <a:pt x="102" y="432"/>
                  </a:lnTo>
                  <a:lnTo>
                    <a:pt x="96" y="430"/>
                  </a:lnTo>
                  <a:lnTo>
                    <a:pt x="90" y="426"/>
                  </a:lnTo>
                  <a:lnTo>
                    <a:pt x="84" y="422"/>
                  </a:lnTo>
                  <a:lnTo>
                    <a:pt x="78" y="418"/>
                  </a:lnTo>
                  <a:lnTo>
                    <a:pt x="71" y="413"/>
                  </a:lnTo>
                  <a:lnTo>
                    <a:pt x="66" y="408"/>
                  </a:lnTo>
                  <a:lnTo>
                    <a:pt x="60" y="402"/>
                  </a:lnTo>
                  <a:lnTo>
                    <a:pt x="55" y="396"/>
                  </a:lnTo>
                  <a:lnTo>
                    <a:pt x="50" y="389"/>
                  </a:lnTo>
                  <a:lnTo>
                    <a:pt x="45" y="382"/>
                  </a:lnTo>
                  <a:lnTo>
                    <a:pt x="40" y="374"/>
                  </a:lnTo>
                  <a:lnTo>
                    <a:pt x="36" y="368"/>
                  </a:lnTo>
                  <a:lnTo>
                    <a:pt x="31" y="359"/>
                  </a:lnTo>
                  <a:lnTo>
                    <a:pt x="27" y="351"/>
                  </a:lnTo>
                  <a:lnTo>
                    <a:pt x="23" y="342"/>
                  </a:lnTo>
                  <a:lnTo>
                    <a:pt x="20" y="333"/>
                  </a:lnTo>
                  <a:lnTo>
                    <a:pt x="17" y="324"/>
                  </a:lnTo>
                  <a:lnTo>
                    <a:pt x="13" y="315"/>
                  </a:lnTo>
                  <a:lnTo>
                    <a:pt x="10" y="305"/>
                  </a:lnTo>
                  <a:lnTo>
                    <a:pt x="8" y="295"/>
                  </a:lnTo>
                  <a:lnTo>
                    <a:pt x="5" y="285"/>
                  </a:lnTo>
                  <a:lnTo>
                    <a:pt x="3" y="274"/>
                  </a:lnTo>
                  <a:lnTo>
                    <a:pt x="2" y="264"/>
                  </a:lnTo>
                  <a:lnTo>
                    <a:pt x="1" y="253"/>
                  </a:lnTo>
                  <a:lnTo>
                    <a:pt x="0" y="243"/>
                  </a:lnTo>
                  <a:lnTo>
                    <a:pt x="0" y="232"/>
                  </a:lnTo>
                  <a:lnTo>
                    <a:pt x="0" y="220"/>
                  </a:lnTo>
                  <a:lnTo>
                    <a:pt x="0" y="210"/>
                  </a:lnTo>
                  <a:lnTo>
                    <a:pt x="0" y="199"/>
                  </a:lnTo>
                  <a:lnTo>
                    <a:pt x="1" y="187"/>
                  </a:lnTo>
                  <a:lnTo>
                    <a:pt x="2" y="176"/>
                  </a:lnTo>
                  <a:lnTo>
                    <a:pt x="3" y="166"/>
                  </a:lnTo>
                  <a:lnTo>
                    <a:pt x="5" y="156"/>
                  </a:lnTo>
                  <a:lnTo>
                    <a:pt x="8" y="145"/>
                  </a:lnTo>
                  <a:lnTo>
                    <a:pt x="10" y="136"/>
                  </a:lnTo>
                  <a:lnTo>
                    <a:pt x="13" y="126"/>
                  </a:lnTo>
                  <a:lnTo>
                    <a:pt x="17" y="116"/>
                  </a:lnTo>
                  <a:lnTo>
                    <a:pt x="20" y="107"/>
                  </a:lnTo>
                  <a:lnTo>
                    <a:pt x="23" y="98"/>
                  </a:lnTo>
                  <a:lnTo>
                    <a:pt x="27" y="90"/>
                  </a:lnTo>
                  <a:lnTo>
                    <a:pt x="31" y="82"/>
                  </a:lnTo>
                  <a:lnTo>
                    <a:pt x="36" y="74"/>
                  </a:lnTo>
                  <a:lnTo>
                    <a:pt x="40" y="66"/>
                  </a:lnTo>
                  <a:lnTo>
                    <a:pt x="45" y="58"/>
                  </a:lnTo>
                  <a:lnTo>
                    <a:pt x="50" y="52"/>
                  </a:lnTo>
                  <a:lnTo>
                    <a:pt x="55" y="45"/>
                  </a:lnTo>
                  <a:lnTo>
                    <a:pt x="60" y="39"/>
                  </a:lnTo>
                  <a:lnTo>
                    <a:pt x="66" y="33"/>
                  </a:lnTo>
                  <a:lnTo>
                    <a:pt x="71" y="28"/>
                  </a:lnTo>
                  <a:lnTo>
                    <a:pt x="78" y="23"/>
                  </a:lnTo>
                  <a:lnTo>
                    <a:pt x="84" y="18"/>
                  </a:lnTo>
                  <a:lnTo>
                    <a:pt x="90" y="15"/>
                  </a:lnTo>
                  <a:lnTo>
                    <a:pt x="96" y="12"/>
                  </a:lnTo>
                  <a:lnTo>
                    <a:pt x="102" y="8"/>
                  </a:lnTo>
                  <a:lnTo>
                    <a:pt x="109" y="6"/>
                  </a:lnTo>
                  <a:lnTo>
                    <a:pt x="116" y="4"/>
                  </a:lnTo>
                  <a:lnTo>
                    <a:pt x="123" y="3"/>
                  </a:lnTo>
                  <a:lnTo>
                    <a:pt x="129" y="2"/>
                  </a:lnTo>
                  <a:lnTo>
                    <a:pt x="137" y="0"/>
                  </a:lnTo>
                  <a:lnTo>
                    <a:pt x="144" y="2"/>
                  </a:lnTo>
                  <a:lnTo>
                    <a:pt x="150" y="3"/>
                  </a:lnTo>
                  <a:lnTo>
                    <a:pt x="157" y="4"/>
                  </a:lnTo>
                  <a:lnTo>
                    <a:pt x="164" y="6"/>
                  </a:lnTo>
                  <a:lnTo>
                    <a:pt x="171" y="8"/>
                  </a:lnTo>
                  <a:lnTo>
                    <a:pt x="177" y="12"/>
                  </a:lnTo>
                  <a:lnTo>
                    <a:pt x="183" y="15"/>
                  </a:lnTo>
                  <a:lnTo>
                    <a:pt x="189" y="18"/>
                  </a:lnTo>
                  <a:lnTo>
                    <a:pt x="195" y="23"/>
                  </a:lnTo>
                  <a:lnTo>
                    <a:pt x="202" y="28"/>
                  </a:lnTo>
                  <a:lnTo>
                    <a:pt x="207" y="33"/>
                  </a:lnTo>
                  <a:lnTo>
                    <a:pt x="213" y="39"/>
                  </a:lnTo>
                  <a:lnTo>
                    <a:pt x="218" y="45"/>
                  </a:lnTo>
                  <a:lnTo>
                    <a:pt x="223" y="52"/>
                  </a:lnTo>
                  <a:lnTo>
                    <a:pt x="229" y="58"/>
                  </a:lnTo>
                  <a:lnTo>
                    <a:pt x="233" y="66"/>
                  </a:lnTo>
                  <a:lnTo>
                    <a:pt x="237" y="74"/>
                  </a:lnTo>
                  <a:lnTo>
                    <a:pt x="242" y="82"/>
                  </a:lnTo>
                  <a:lnTo>
                    <a:pt x="246" y="90"/>
                  </a:lnTo>
                  <a:lnTo>
                    <a:pt x="250" y="98"/>
                  </a:lnTo>
                  <a:lnTo>
                    <a:pt x="253" y="107"/>
                  </a:lnTo>
                  <a:lnTo>
                    <a:pt x="256" y="116"/>
                  </a:lnTo>
                  <a:lnTo>
                    <a:pt x="260" y="126"/>
                  </a:lnTo>
                  <a:lnTo>
                    <a:pt x="263" y="136"/>
                  </a:lnTo>
                  <a:lnTo>
                    <a:pt x="265" y="145"/>
                  </a:lnTo>
                  <a:lnTo>
                    <a:pt x="268" y="156"/>
                  </a:lnTo>
                  <a:lnTo>
                    <a:pt x="270" y="166"/>
                  </a:lnTo>
                  <a:lnTo>
                    <a:pt x="271" y="176"/>
                  </a:lnTo>
                  <a:lnTo>
                    <a:pt x="272" y="187"/>
                  </a:lnTo>
                  <a:lnTo>
                    <a:pt x="273" y="199"/>
                  </a:lnTo>
                  <a:lnTo>
                    <a:pt x="273" y="210"/>
                  </a:lnTo>
                  <a:lnTo>
                    <a:pt x="274" y="220"/>
                  </a:lnTo>
                  <a:lnTo>
                    <a:pt x="273" y="232"/>
                  </a:lnTo>
                  <a:lnTo>
                    <a:pt x="273" y="243"/>
                  </a:lnTo>
                  <a:lnTo>
                    <a:pt x="272" y="253"/>
                  </a:lnTo>
                  <a:lnTo>
                    <a:pt x="271" y="264"/>
                  </a:lnTo>
                  <a:lnTo>
                    <a:pt x="270" y="274"/>
                  </a:lnTo>
                  <a:lnTo>
                    <a:pt x="268" y="285"/>
                  </a:lnTo>
                  <a:lnTo>
                    <a:pt x="265" y="295"/>
                  </a:lnTo>
                  <a:lnTo>
                    <a:pt x="263" y="305"/>
                  </a:lnTo>
                  <a:lnTo>
                    <a:pt x="260" y="315"/>
                  </a:lnTo>
                  <a:lnTo>
                    <a:pt x="256" y="324"/>
                  </a:lnTo>
                  <a:lnTo>
                    <a:pt x="253" y="333"/>
                  </a:lnTo>
                  <a:lnTo>
                    <a:pt x="250" y="342"/>
                  </a:lnTo>
                  <a:lnTo>
                    <a:pt x="246" y="351"/>
                  </a:lnTo>
                  <a:lnTo>
                    <a:pt x="242" y="359"/>
                  </a:lnTo>
                  <a:lnTo>
                    <a:pt x="237" y="368"/>
                  </a:lnTo>
                  <a:lnTo>
                    <a:pt x="233" y="374"/>
                  </a:lnTo>
                  <a:lnTo>
                    <a:pt x="229" y="382"/>
                  </a:lnTo>
                  <a:lnTo>
                    <a:pt x="223" y="389"/>
                  </a:lnTo>
                  <a:lnTo>
                    <a:pt x="218" y="396"/>
                  </a:lnTo>
                  <a:lnTo>
                    <a:pt x="213" y="402"/>
                  </a:lnTo>
                  <a:lnTo>
                    <a:pt x="207" y="408"/>
                  </a:lnTo>
                  <a:lnTo>
                    <a:pt x="202" y="413"/>
                  </a:lnTo>
                  <a:lnTo>
                    <a:pt x="195" y="418"/>
                  </a:lnTo>
                  <a:lnTo>
                    <a:pt x="189" y="422"/>
                  </a:lnTo>
                  <a:lnTo>
                    <a:pt x="183" y="426"/>
                  </a:lnTo>
                  <a:lnTo>
                    <a:pt x="177" y="430"/>
                  </a:lnTo>
                  <a:lnTo>
                    <a:pt x="171" y="432"/>
                  </a:lnTo>
                  <a:lnTo>
                    <a:pt x="164" y="434"/>
                  </a:lnTo>
                  <a:lnTo>
                    <a:pt x="157" y="437"/>
                  </a:lnTo>
                  <a:lnTo>
                    <a:pt x="150" y="438"/>
                  </a:lnTo>
                  <a:lnTo>
                    <a:pt x="144" y="439"/>
                  </a:lnTo>
                  <a:lnTo>
                    <a:pt x="137" y="439"/>
                  </a:lnTo>
                  <a:close/>
                </a:path>
              </a:pathLst>
            </a:custGeom>
            <a:solidFill>
              <a:srgbClr val="3838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9" name="Freeform 356"/>
            <p:cNvSpPr>
              <a:spLocks/>
            </p:cNvSpPr>
            <p:nvPr/>
          </p:nvSpPr>
          <p:spPr bwMode="auto">
            <a:xfrm>
              <a:off x="4724" y="2965"/>
              <a:ext cx="167" cy="272"/>
            </a:xfrm>
            <a:custGeom>
              <a:avLst/>
              <a:gdLst>
                <a:gd name="T0" fmla="*/ 27 w 280"/>
                <a:gd name="T1" fmla="*/ 100 h 448"/>
                <a:gd name="T2" fmla="*/ 23 w 280"/>
                <a:gd name="T3" fmla="*/ 99 h 448"/>
                <a:gd name="T4" fmla="*/ 18 w 280"/>
                <a:gd name="T5" fmla="*/ 97 h 448"/>
                <a:gd name="T6" fmla="*/ 14 w 280"/>
                <a:gd name="T7" fmla="*/ 94 h 448"/>
                <a:gd name="T8" fmla="*/ 11 w 280"/>
                <a:gd name="T9" fmla="*/ 89 h 448"/>
                <a:gd name="T10" fmla="*/ 8 w 280"/>
                <a:gd name="T11" fmla="*/ 84 h 448"/>
                <a:gd name="T12" fmla="*/ 5 w 280"/>
                <a:gd name="T13" fmla="*/ 78 h 448"/>
                <a:gd name="T14" fmla="*/ 3 w 280"/>
                <a:gd name="T15" fmla="*/ 72 h 448"/>
                <a:gd name="T16" fmla="*/ 1 w 280"/>
                <a:gd name="T17" fmla="*/ 65 h 448"/>
                <a:gd name="T18" fmla="*/ 1 w 280"/>
                <a:gd name="T19" fmla="*/ 58 h 448"/>
                <a:gd name="T20" fmla="*/ 0 w 280"/>
                <a:gd name="T21" fmla="*/ 50 h 448"/>
                <a:gd name="T22" fmla="*/ 0 w 280"/>
                <a:gd name="T23" fmla="*/ 45 h 448"/>
                <a:gd name="T24" fmla="*/ 1 w 280"/>
                <a:gd name="T25" fmla="*/ 38 h 448"/>
                <a:gd name="T26" fmla="*/ 2 w 280"/>
                <a:gd name="T27" fmla="*/ 31 h 448"/>
                <a:gd name="T28" fmla="*/ 4 w 280"/>
                <a:gd name="T29" fmla="*/ 24 h 448"/>
                <a:gd name="T30" fmla="*/ 7 w 280"/>
                <a:gd name="T31" fmla="*/ 18 h 448"/>
                <a:gd name="T32" fmla="*/ 10 w 280"/>
                <a:gd name="T33" fmla="*/ 13 h 448"/>
                <a:gd name="T34" fmla="*/ 14 w 280"/>
                <a:gd name="T35" fmla="*/ 9 h 448"/>
                <a:gd name="T36" fmla="*/ 17 w 280"/>
                <a:gd name="T37" fmla="*/ 5 h 448"/>
                <a:gd name="T38" fmla="*/ 21 w 280"/>
                <a:gd name="T39" fmla="*/ 2 h 448"/>
                <a:gd name="T40" fmla="*/ 26 w 280"/>
                <a:gd name="T41" fmla="*/ 1 h 448"/>
                <a:gd name="T42" fmla="*/ 30 w 280"/>
                <a:gd name="T43" fmla="*/ 0 h 448"/>
                <a:gd name="T44" fmla="*/ 33 w 280"/>
                <a:gd name="T45" fmla="*/ 1 h 448"/>
                <a:gd name="T46" fmla="*/ 37 w 280"/>
                <a:gd name="T47" fmla="*/ 2 h 448"/>
                <a:gd name="T48" fmla="*/ 41 w 280"/>
                <a:gd name="T49" fmla="*/ 4 h 448"/>
                <a:gd name="T50" fmla="*/ 45 w 280"/>
                <a:gd name="T51" fmla="*/ 7 h 448"/>
                <a:gd name="T52" fmla="*/ 48 w 280"/>
                <a:gd name="T53" fmla="*/ 12 h 448"/>
                <a:gd name="T54" fmla="*/ 51 w 280"/>
                <a:gd name="T55" fmla="*/ 17 h 448"/>
                <a:gd name="T56" fmla="*/ 54 w 280"/>
                <a:gd name="T57" fmla="*/ 22 h 448"/>
                <a:gd name="T58" fmla="*/ 57 w 280"/>
                <a:gd name="T59" fmla="*/ 29 h 448"/>
                <a:gd name="T60" fmla="*/ 58 w 280"/>
                <a:gd name="T61" fmla="*/ 35 h 448"/>
                <a:gd name="T62" fmla="*/ 59 w 280"/>
                <a:gd name="T63" fmla="*/ 43 h 448"/>
                <a:gd name="T64" fmla="*/ 60 w 280"/>
                <a:gd name="T65" fmla="*/ 50 h 448"/>
                <a:gd name="T66" fmla="*/ 59 w 280"/>
                <a:gd name="T67" fmla="*/ 55 h 448"/>
                <a:gd name="T68" fmla="*/ 58 w 280"/>
                <a:gd name="T69" fmla="*/ 63 h 448"/>
                <a:gd name="T70" fmla="*/ 57 w 280"/>
                <a:gd name="T71" fmla="*/ 69 h 448"/>
                <a:gd name="T72" fmla="*/ 55 w 280"/>
                <a:gd name="T73" fmla="*/ 76 h 448"/>
                <a:gd name="T74" fmla="*/ 52 w 280"/>
                <a:gd name="T75" fmla="*/ 82 h 448"/>
                <a:gd name="T76" fmla="*/ 50 w 280"/>
                <a:gd name="T77" fmla="*/ 87 h 448"/>
                <a:gd name="T78" fmla="*/ 46 w 280"/>
                <a:gd name="T79" fmla="*/ 92 h 448"/>
                <a:gd name="T80" fmla="*/ 42 w 280"/>
                <a:gd name="T81" fmla="*/ 95 h 448"/>
                <a:gd name="T82" fmla="*/ 38 w 280"/>
                <a:gd name="T83" fmla="*/ 98 h 448"/>
                <a:gd name="T84" fmla="*/ 34 w 280"/>
                <a:gd name="T85" fmla="*/ 100 h 448"/>
                <a:gd name="T86" fmla="*/ 30 w 280"/>
                <a:gd name="T87" fmla="*/ 100 h 44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0"/>
                <a:gd name="T133" fmla="*/ 0 h 448"/>
                <a:gd name="T134" fmla="*/ 280 w 280"/>
                <a:gd name="T135" fmla="*/ 448 h 44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0" h="448">
                  <a:moveTo>
                    <a:pt x="141" y="448"/>
                  </a:moveTo>
                  <a:lnTo>
                    <a:pt x="133" y="448"/>
                  </a:lnTo>
                  <a:lnTo>
                    <a:pt x="126" y="447"/>
                  </a:lnTo>
                  <a:lnTo>
                    <a:pt x="120" y="446"/>
                  </a:lnTo>
                  <a:lnTo>
                    <a:pt x="113" y="444"/>
                  </a:lnTo>
                  <a:lnTo>
                    <a:pt x="106" y="442"/>
                  </a:lnTo>
                  <a:lnTo>
                    <a:pt x="100" y="438"/>
                  </a:lnTo>
                  <a:lnTo>
                    <a:pt x="93" y="435"/>
                  </a:lnTo>
                  <a:lnTo>
                    <a:pt x="87" y="431"/>
                  </a:lnTo>
                  <a:lnTo>
                    <a:pt x="81" y="426"/>
                  </a:lnTo>
                  <a:lnTo>
                    <a:pt x="75" y="422"/>
                  </a:lnTo>
                  <a:lnTo>
                    <a:pt x="68" y="416"/>
                  </a:lnTo>
                  <a:lnTo>
                    <a:pt x="63" y="411"/>
                  </a:lnTo>
                  <a:lnTo>
                    <a:pt x="57" y="404"/>
                  </a:lnTo>
                  <a:lnTo>
                    <a:pt x="52" y="397"/>
                  </a:lnTo>
                  <a:lnTo>
                    <a:pt x="47" y="389"/>
                  </a:lnTo>
                  <a:lnTo>
                    <a:pt x="42" y="383"/>
                  </a:lnTo>
                  <a:lnTo>
                    <a:pt x="37" y="375"/>
                  </a:lnTo>
                  <a:lnTo>
                    <a:pt x="33" y="366"/>
                  </a:lnTo>
                  <a:lnTo>
                    <a:pt x="28" y="358"/>
                  </a:lnTo>
                  <a:lnTo>
                    <a:pt x="25" y="349"/>
                  </a:lnTo>
                  <a:lnTo>
                    <a:pt x="20" y="341"/>
                  </a:lnTo>
                  <a:lnTo>
                    <a:pt x="17" y="331"/>
                  </a:lnTo>
                  <a:lnTo>
                    <a:pt x="14" y="321"/>
                  </a:lnTo>
                  <a:lnTo>
                    <a:pt x="11" y="310"/>
                  </a:lnTo>
                  <a:lnTo>
                    <a:pt x="8" y="300"/>
                  </a:lnTo>
                  <a:lnTo>
                    <a:pt x="6" y="290"/>
                  </a:lnTo>
                  <a:lnTo>
                    <a:pt x="5" y="279"/>
                  </a:lnTo>
                  <a:lnTo>
                    <a:pt x="2" y="269"/>
                  </a:lnTo>
                  <a:lnTo>
                    <a:pt x="1" y="258"/>
                  </a:lnTo>
                  <a:lnTo>
                    <a:pt x="0" y="247"/>
                  </a:lnTo>
                  <a:lnTo>
                    <a:pt x="0" y="236"/>
                  </a:lnTo>
                  <a:lnTo>
                    <a:pt x="0" y="224"/>
                  </a:lnTo>
                  <a:lnTo>
                    <a:pt x="0" y="213"/>
                  </a:lnTo>
                  <a:lnTo>
                    <a:pt x="0" y="201"/>
                  </a:lnTo>
                  <a:lnTo>
                    <a:pt x="1" y="190"/>
                  </a:lnTo>
                  <a:lnTo>
                    <a:pt x="2" y="180"/>
                  </a:lnTo>
                  <a:lnTo>
                    <a:pt x="5" y="169"/>
                  </a:lnTo>
                  <a:lnTo>
                    <a:pt x="6" y="158"/>
                  </a:lnTo>
                  <a:lnTo>
                    <a:pt x="8" y="148"/>
                  </a:lnTo>
                  <a:lnTo>
                    <a:pt x="11" y="138"/>
                  </a:lnTo>
                  <a:lnTo>
                    <a:pt x="14" y="128"/>
                  </a:lnTo>
                  <a:lnTo>
                    <a:pt x="17" y="119"/>
                  </a:lnTo>
                  <a:lnTo>
                    <a:pt x="20" y="109"/>
                  </a:lnTo>
                  <a:lnTo>
                    <a:pt x="25" y="100"/>
                  </a:lnTo>
                  <a:lnTo>
                    <a:pt x="28" y="91"/>
                  </a:lnTo>
                  <a:lnTo>
                    <a:pt x="33" y="82"/>
                  </a:lnTo>
                  <a:lnTo>
                    <a:pt x="37" y="75"/>
                  </a:lnTo>
                  <a:lnTo>
                    <a:pt x="42" y="67"/>
                  </a:lnTo>
                  <a:lnTo>
                    <a:pt x="47" y="59"/>
                  </a:lnTo>
                  <a:lnTo>
                    <a:pt x="52" y="52"/>
                  </a:lnTo>
                  <a:lnTo>
                    <a:pt x="57" y="46"/>
                  </a:lnTo>
                  <a:lnTo>
                    <a:pt x="63" y="39"/>
                  </a:lnTo>
                  <a:lnTo>
                    <a:pt x="68" y="33"/>
                  </a:lnTo>
                  <a:lnTo>
                    <a:pt x="75" y="28"/>
                  </a:lnTo>
                  <a:lnTo>
                    <a:pt x="81" y="23"/>
                  </a:lnTo>
                  <a:lnTo>
                    <a:pt x="87" y="19"/>
                  </a:lnTo>
                  <a:lnTo>
                    <a:pt x="93" y="15"/>
                  </a:lnTo>
                  <a:lnTo>
                    <a:pt x="100" y="11"/>
                  </a:lnTo>
                  <a:lnTo>
                    <a:pt x="106" y="8"/>
                  </a:lnTo>
                  <a:lnTo>
                    <a:pt x="113" y="6"/>
                  </a:lnTo>
                  <a:lnTo>
                    <a:pt x="120" y="3"/>
                  </a:lnTo>
                  <a:lnTo>
                    <a:pt x="126" y="2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7" y="1"/>
                  </a:lnTo>
                  <a:lnTo>
                    <a:pt x="154" y="2"/>
                  </a:lnTo>
                  <a:lnTo>
                    <a:pt x="161" y="3"/>
                  </a:lnTo>
                  <a:lnTo>
                    <a:pt x="168" y="6"/>
                  </a:lnTo>
                  <a:lnTo>
                    <a:pt x="174" y="8"/>
                  </a:lnTo>
                  <a:lnTo>
                    <a:pt x="181" y="11"/>
                  </a:lnTo>
                  <a:lnTo>
                    <a:pt x="188" y="15"/>
                  </a:lnTo>
                  <a:lnTo>
                    <a:pt x="193" y="19"/>
                  </a:lnTo>
                  <a:lnTo>
                    <a:pt x="200" y="23"/>
                  </a:lnTo>
                  <a:lnTo>
                    <a:pt x="205" y="28"/>
                  </a:lnTo>
                  <a:lnTo>
                    <a:pt x="211" y="33"/>
                  </a:lnTo>
                  <a:lnTo>
                    <a:pt x="217" y="39"/>
                  </a:lnTo>
                  <a:lnTo>
                    <a:pt x="222" y="46"/>
                  </a:lnTo>
                  <a:lnTo>
                    <a:pt x="228" y="52"/>
                  </a:lnTo>
                  <a:lnTo>
                    <a:pt x="233" y="59"/>
                  </a:lnTo>
                  <a:lnTo>
                    <a:pt x="238" y="67"/>
                  </a:lnTo>
                  <a:lnTo>
                    <a:pt x="242" y="75"/>
                  </a:lnTo>
                  <a:lnTo>
                    <a:pt x="247" y="82"/>
                  </a:lnTo>
                  <a:lnTo>
                    <a:pt x="251" y="91"/>
                  </a:lnTo>
                  <a:lnTo>
                    <a:pt x="256" y="100"/>
                  </a:lnTo>
                  <a:lnTo>
                    <a:pt x="259" y="109"/>
                  </a:lnTo>
                  <a:lnTo>
                    <a:pt x="262" y="119"/>
                  </a:lnTo>
                  <a:lnTo>
                    <a:pt x="266" y="128"/>
                  </a:lnTo>
                  <a:lnTo>
                    <a:pt x="268" y="138"/>
                  </a:lnTo>
                  <a:lnTo>
                    <a:pt x="271" y="148"/>
                  </a:lnTo>
                  <a:lnTo>
                    <a:pt x="273" y="158"/>
                  </a:lnTo>
                  <a:lnTo>
                    <a:pt x="275" y="169"/>
                  </a:lnTo>
                  <a:lnTo>
                    <a:pt x="277" y="180"/>
                  </a:lnTo>
                  <a:lnTo>
                    <a:pt x="278" y="190"/>
                  </a:lnTo>
                  <a:lnTo>
                    <a:pt x="279" y="201"/>
                  </a:lnTo>
                  <a:lnTo>
                    <a:pt x="279" y="213"/>
                  </a:lnTo>
                  <a:lnTo>
                    <a:pt x="280" y="224"/>
                  </a:lnTo>
                  <a:lnTo>
                    <a:pt x="279" y="236"/>
                  </a:lnTo>
                  <a:lnTo>
                    <a:pt x="279" y="247"/>
                  </a:lnTo>
                  <a:lnTo>
                    <a:pt x="278" y="258"/>
                  </a:lnTo>
                  <a:lnTo>
                    <a:pt x="277" y="269"/>
                  </a:lnTo>
                  <a:lnTo>
                    <a:pt x="275" y="279"/>
                  </a:lnTo>
                  <a:lnTo>
                    <a:pt x="273" y="290"/>
                  </a:lnTo>
                  <a:lnTo>
                    <a:pt x="271" y="300"/>
                  </a:lnTo>
                  <a:lnTo>
                    <a:pt x="268" y="310"/>
                  </a:lnTo>
                  <a:lnTo>
                    <a:pt x="266" y="321"/>
                  </a:lnTo>
                  <a:lnTo>
                    <a:pt x="262" y="331"/>
                  </a:lnTo>
                  <a:lnTo>
                    <a:pt x="259" y="341"/>
                  </a:lnTo>
                  <a:lnTo>
                    <a:pt x="256" y="349"/>
                  </a:lnTo>
                  <a:lnTo>
                    <a:pt x="251" y="358"/>
                  </a:lnTo>
                  <a:lnTo>
                    <a:pt x="247" y="366"/>
                  </a:lnTo>
                  <a:lnTo>
                    <a:pt x="242" y="375"/>
                  </a:lnTo>
                  <a:lnTo>
                    <a:pt x="238" y="383"/>
                  </a:lnTo>
                  <a:lnTo>
                    <a:pt x="233" y="389"/>
                  </a:lnTo>
                  <a:lnTo>
                    <a:pt x="228" y="397"/>
                  </a:lnTo>
                  <a:lnTo>
                    <a:pt x="222" y="404"/>
                  </a:lnTo>
                  <a:lnTo>
                    <a:pt x="217" y="411"/>
                  </a:lnTo>
                  <a:lnTo>
                    <a:pt x="211" y="416"/>
                  </a:lnTo>
                  <a:lnTo>
                    <a:pt x="205" y="422"/>
                  </a:lnTo>
                  <a:lnTo>
                    <a:pt x="200" y="426"/>
                  </a:lnTo>
                  <a:lnTo>
                    <a:pt x="193" y="431"/>
                  </a:lnTo>
                  <a:lnTo>
                    <a:pt x="188" y="435"/>
                  </a:lnTo>
                  <a:lnTo>
                    <a:pt x="181" y="438"/>
                  </a:lnTo>
                  <a:lnTo>
                    <a:pt x="174" y="442"/>
                  </a:lnTo>
                  <a:lnTo>
                    <a:pt x="168" y="444"/>
                  </a:lnTo>
                  <a:lnTo>
                    <a:pt x="161" y="446"/>
                  </a:lnTo>
                  <a:lnTo>
                    <a:pt x="154" y="447"/>
                  </a:lnTo>
                  <a:lnTo>
                    <a:pt x="147" y="448"/>
                  </a:lnTo>
                  <a:lnTo>
                    <a:pt x="141" y="4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0" name="Freeform 357"/>
            <p:cNvSpPr>
              <a:spLocks/>
            </p:cNvSpPr>
            <p:nvPr/>
          </p:nvSpPr>
          <p:spPr bwMode="auto">
            <a:xfrm>
              <a:off x="4764" y="2965"/>
              <a:ext cx="47" cy="29"/>
            </a:xfrm>
            <a:custGeom>
              <a:avLst/>
              <a:gdLst>
                <a:gd name="T0" fmla="*/ 19 w 74"/>
                <a:gd name="T1" fmla="*/ 0 h 47"/>
                <a:gd name="T2" fmla="*/ 0 w 74"/>
                <a:gd name="T3" fmla="*/ 0 h 47"/>
                <a:gd name="T4" fmla="*/ 15 w 74"/>
                <a:gd name="T5" fmla="*/ 11 h 47"/>
                <a:gd name="T6" fmla="*/ 19 w 74"/>
                <a:gd name="T7" fmla="*/ 0 h 47"/>
                <a:gd name="T8" fmla="*/ 19 w 74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47"/>
                <a:gd name="T17" fmla="*/ 74 w 74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47">
                  <a:moveTo>
                    <a:pt x="74" y="0"/>
                  </a:moveTo>
                  <a:lnTo>
                    <a:pt x="0" y="0"/>
                  </a:lnTo>
                  <a:lnTo>
                    <a:pt x="57" y="4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1" name="Freeform 358"/>
            <p:cNvSpPr>
              <a:spLocks/>
            </p:cNvSpPr>
            <p:nvPr/>
          </p:nvSpPr>
          <p:spPr bwMode="auto">
            <a:xfrm>
              <a:off x="4669" y="2965"/>
              <a:ext cx="175" cy="276"/>
            </a:xfrm>
            <a:custGeom>
              <a:avLst/>
              <a:gdLst>
                <a:gd name="T0" fmla="*/ 30 w 285"/>
                <a:gd name="T1" fmla="*/ 102 h 453"/>
                <a:gd name="T2" fmla="*/ 25 w 285"/>
                <a:gd name="T3" fmla="*/ 101 h 453"/>
                <a:gd name="T4" fmla="*/ 20 w 285"/>
                <a:gd name="T5" fmla="*/ 99 h 453"/>
                <a:gd name="T6" fmla="*/ 16 w 285"/>
                <a:gd name="T7" fmla="*/ 96 h 453"/>
                <a:gd name="T8" fmla="*/ 12 w 285"/>
                <a:gd name="T9" fmla="*/ 91 h 453"/>
                <a:gd name="T10" fmla="*/ 9 w 285"/>
                <a:gd name="T11" fmla="*/ 86 h 453"/>
                <a:gd name="T12" fmla="*/ 6 w 285"/>
                <a:gd name="T13" fmla="*/ 80 h 453"/>
                <a:gd name="T14" fmla="*/ 4 w 285"/>
                <a:gd name="T15" fmla="*/ 74 h 453"/>
                <a:gd name="T16" fmla="*/ 1 w 285"/>
                <a:gd name="T17" fmla="*/ 67 h 453"/>
                <a:gd name="T18" fmla="*/ 1 w 285"/>
                <a:gd name="T19" fmla="*/ 59 h 453"/>
                <a:gd name="T20" fmla="*/ 0 w 285"/>
                <a:gd name="T21" fmla="*/ 51 h 453"/>
                <a:gd name="T22" fmla="*/ 0 w 285"/>
                <a:gd name="T23" fmla="*/ 46 h 453"/>
                <a:gd name="T24" fmla="*/ 1 w 285"/>
                <a:gd name="T25" fmla="*/ 38 h 453"/>
                <a:gd name="T26" fmla="*/ 2 w 285"/>
                <a:gd name="T27" fmla="*/ 32 h 453"/>
                <a:gd name="T28" fmla="*/ 4 w 285"/>
                <a:gd name="T29" fmla="*/ 25 h 453"/>
                <a:gd name="T30" fmla="*/ 7 w 285"/>
                <a:gd name="T31" fmla="*/ 19 h 453"/>
                <a:gd name="T32" fmla="*/ 11 w 285"/>
                <a:gd name="T33" fmla="*/ 14 h 453"/>
                <a:gd name="T34" fmla="*/ 15 w 285"/>
                <a:gd name="T35" fmla="*/ 9 h 453"/>
                <a:gd name="T36" fmla="*/ 19 w 285"/>
                <a:gd name="T37" fmla="*/ 5 h 453"/>
                <a:gd name="T38" fmla="*/ 23 w 285"/>
                <a:gd name="T39" fmla="*/ 2 h 453"/>
                <a:gd name="T40" fmla="*/ 28 w 285"/>
                <a:gd name="T41" fmla="*/ 1 h 453"/>
                <a:gd name="T42" fmla="*/ 33 w 285"/>
                <a:gd name="T43" fmla="*/ 0 h 453"/>
                <a:gd name="T44" fmla="*/ 36 w 285"/>
                <a:gd name="T45" fmla="*/ 1 h 453"/>
                <a:gd name="T46" fmla="*/ 41 w 285"/>
                <a:gd name="T47" fmla="*/ 2 h 453"/>
                <a:gd name="T48" fmla="*/ 45 w 285"/>
                <a:gd name="T49" fmla="*/ 4 h 453"/>
                <a:gd name="T50" fmla="*/ 50 w 285"/>
                <a:gd name="T51" fmla="*/ 7 h 453"/>
                <a:gd name="T52" fmla="*/ 53 w 285"/>
                <a:gd name="T53" fmla="*/ 12 h 453"/>
                <a:gd name="T54" fmla="*/ 57 w 285"/>
                <a:gd name="T55" fmla="*/ 17 h 453"/>
                <a:gd name="T56" fmla="*/ 60 w 285"/>
                <a:gd name="T57" fmla="*/ 23 h 453"/>
                <a:gd name="T58" fmla="*/ 63 w 285"/>
                <a:gd name="T59" fmla="*/ 29 h 453"/>
                <a:gd name="T60" fmla="*/ 64 w 285"/>
                <a:gd name="T61" fmla="*/ 36 h 453"/>
                <a:gd name="T62" fmla="*/ 65 w 285"/>
                <a:gd name="T63" fmla="*/ 44 h 453"/>
                <a:gd name="T64" fmla="*/ 66 w 285"/>
                <a:gd name="T65" fmla="*/ 51 h 453"/>
                <a:gd name="T66" fmla="*/ 66 w 285"/>
                <a:gd name="T67" fmla="*/ 57 h 453"/>
                <a:gd name="T68" fmla="*/ 64 w 285"/>
                <a:gd name="T69" fmla="*/ 64 h 453"/>
                <a:gd name="T70" fmla="*/ 63 w 285"/>
                <a:gd name="T71" fmla="*/ 71 h 453"/>
                <a:gd name="T72" fmla="*/ 61 w 285"/>
                <a:gd name="T73" fmla="*/ 78 h 453"/>
                <a:gd name="T74" fmla="*/ 58 w 285"/>
                <a:gd name="T75" fmla="*/ 84 h 453"/>
                <a:gd name="T76" fmla="*/ 55 w 285"/>
                <a:gd name="T77" fmla="*/ 90 h 453"/>
                <a:gd name="T78" fmla="*/ 52 w 285"/>
                <a:gd name="T79" fmla="*/ 94 h 453"/>
                <a:gd name="T80" fmla="*/ 47 w 285"/>
                <a:gd name="T81" fmla="*/ 97 h 453"/>
                <a:gd name="T82" fmla="*/ 42 w 285"/>
                <a:gd name="T83" fmla="*/ 101 h 453"/>
                <a:gd name="T84" fmla="*/ 38 w 285"/>
                <a:gd name="T85" fmla="*/ 102 h 453"/>
                <a:gd name="T86" fmla="*/ 33 w 285"/>
                <a:gd name="T87" fmla="*/ 102 h 45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5"/>
                <a:gd name="T133" fmla="*/ 0 h 453"/>
                <a:gd name="T134" fmla="*/ 285 w 285"/>
                <a:gd name="T135" fmla="*/ 453 h 45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5" h="453">
                  <a:moveTo>
                    <a:pt x="143" y="453"/>
                  </a:moveTo>
                  <a:lnTo>
                    <a:pt x="135" y="453"/>
                  </a:lnTo>
                  <a:lnTo>
                    <a:pt x="129" y="452"/>
                  </a:lnTo>
                  <a:lnTo>
                    <a:pt x="121" y="451"/>
                  </a:lnTo>
                  <a:lnTo>
                    <a:pt x="114" y="448"/>
                  </a:lnTo>
                  <a:lnTo>
                    <a:pt x="107" y="446"/>
                  </a:lnTo>
                  <a:lnTo>
                    <a:pt x="101" y="443"/>
                  </a:lnTo>
                  <a:lnTo>
                    <a:pt x="94" y="440"/>
                  </a:lnTo>
                  <a:lnTo>
                    <a:pt x="87" y="436"/>
                  </a:lnTo>
                  <a:lnTo>
                    <a:pt x="81" y="431"/>
                  </a:lnTo>
                  <a:lnTo>
                    <a:pt x="75" y="426"/>
                  </a:lnTo>
                  <a:lnTo>
                    <a:pt x="68" y="421"/>
                  </a:lnTo>
                  <a:lnTo>
                    <a:pt x="63" y="415"/>
                  </a:lnTo>
                  <a:lnTo>
                    <a:pt x="57" y="408"/>
                  </a:lnTo>
                  <a:lnTo>
                    <a:pt x="52" y="402"/>
                  </a:lnTo>
                  <a:lnTo>
                    <a:pt x="47" y="395"/>
                  </a:lnTo>
                  <a:lnTo>
                    <a:pt x="42" y="387"/>
                  </a:lnTo>
                  <a:lnTo>
                    <a:pt x="37" y="379"/>
                  </a:lnTo>
                  <a:lnTo>
                    <a:pt x="33" y="372"/>
                  </a:lnTo>
                  <a:lnTo>
                    <a:pt x="28" y="363"/>
                  </a:lnTo>
                  <a:lnTo>
                    <a:pt x="25" y="354"/>
                  </a:lnTo>
                  <a:lnTo>
                    <a:pt x="20" y="345"/>
                  </a:lnTo>
                  <a:lnTo>
                    <a:pt x="17" y="335"/>
                  </a:lnTo>
                  <a:lnTo>
                    <a:pt x="14" y="325"/>
                  </a:lnTo>
                  <a:lnTo>
                    <a:pt x="11" y="315"/>
                  </a:lnTo>
                  <a:lnTo>
                    <a:pt x="8" y="305"/>
                  </a:lnTo>
                  <a:lnTo>
                    <a:pt x="6" y="295"/>
                  </a:lnTo>
                  <a:lnTo>
                    <a:pt x="5" y="284"/>
                  </a:lnTo>
                  <a:lnTo>
                    <a:pt x="3" y="273"/>
                  </a:lnTo>
                  <a:lnTo>
                    <a:pt x="1" y="262"/>
                  </a:lnTo>
                  <a:lnTo>
                    <a:pt x="0" y="250"/>
                  </a:lnTo>
                  <a:lnTo>
                    <a:pt x="0" y="239"/>
                  </a:lnTo>
                  <a:lnTo>
                    <a:pt x="0" y="227"/>
                  </a:lnTo>
                  <a:lnTo>
                    <a:pt x="0" y="216"/>
                  </a:lnTo>
                  <a:lnTo>
                    <a:pt x="0" y="205"/>
                  </a:lnTo>
                  <a:lnTo>
                    <a:pt x="1" y="194"/>
                  </a:lnTo>
                  <a:lnTo>
                    <a:pt x="3" y="183"/>
                  </a:lnTo>
                  <a:lnTo>
                    <a:pt x="5" y="171"/>
                  </a:lnTo>
                  <a:lnTo>
                    <a:pt x="6" y="160"/>
                  </a:lnTo>
                  <a:lnTo>
                    <a:pt x="8" y="150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7" y="120"/>
                  </a:lnTo>
                  <a:lnTo>
                    <a:pt x="20" y="110"/>
                  </a:lnTo>
                  <a:lnTo>
                    <a:pt x="25" y="101"/>
                  </a:lnTo>
                  <a:lnTo>
                    <a:pt x="28" y="92"/>
                  </a:lnTo>
                  <a:lnTo>
                    <a:pt x="33" y="83"/>
                  </a:lnTo>
                  <a:lnTo>
                    <a:pt x="37" y="76"/>
                  </a:lnTo>
                  <a:lnTo>
                    <a:pt x="42" y="67"/>
                  </a:lnTo>
                  <a:lnTo>
                    <a:pt x="47" y="60"/>
                  </a:lnTo>
                  <a:lnTo>
                    <a:pt x="52" y="52"/>
                  </a:lnTo>
                  <a:lnTo>
                    <a:pt x="57" y="46"/>
                  </a:lnTo>
                  <a:lnTo>
                    <a:pt x="63" y="40"/>
                  </a:lnTo>
                  <a:lnTo>
                    <a:pt x="68" y="33"/>
                  </a:lnTo>
                  <a:lnTo>
                    <a:pt x="75" y="28"/>
                  </a:lnTo>
                  <a:lnTo>
                    <a:pt x="81" y="23"/>
                  </a:lnTo>
                  <a:lnTo>
                    <a:pt x="87" y="19"/>
                  </a:lnTo>
                  <a:lnTo>
                    <a:pt x="94" y="15"/>
                  </a:lnTo>
                  <a:lnTo>
                    <a:pt x="101" y="11"/>
                  </a:lnTo>
                  <a:lnTo>
                    <a:pt x="107" y="8"/>
                  </a:lnTo>
                  <a:lnTo>
                    <a:pt x="114" y="6"/>
                  </a:lnTo>
                  <a:lnTo>
                    <a:pt x="121" y="3"/>
                  </a:lnTo>
                  <a:lnTo>
                    <a:pt x="129" y="2"/>
                  </a:lnTo>
                  <a:lnTo>
                    <a:pt x="135" y="1"/>
                  </a:lnTo>
                  <a:lnTo>
                    <a:pt x="143" y="0"/>
                  </a:lnTo>
                  <a:lnTo>
                    <a:pt x="150" y="1"/>
                  </a:lnTo>
                  <a:lnTo>
                    <a:pt x="156" y="2"/>
                  </a:lnTo>
                  <a:lnTo>
                    <a:pt x="164" y="3"/>
                  </a:lnTo>
                  <a:lnTo>
                    <a:pt x="171" y="6"/>
                  </a:lnTo>
                  <a:lnTo>
                    <a:pt x="178" y="8"/>
                  </a:lnTo>
                  <a:lnTo>
                    <a:pt x="184" y="11"/>
                  </a:lnTo>
                  <a:lnTo>
                    <a:pt x="191" y="15"/>
                  </a:lnTo>
                  <a:lnTo>
                    <a:pt x="197" y="19"/>
                  </a:lnTo>
                  <a:lnTo>
                    <a:pt x="203" y="23"/>
                  </a:lnTo>
                  <a:lnTo>
                    <a:pt x="210" y="28"/>
                  </a:lnTo>
                  <a:lnTo>
                    <a:pt x="215" y="33"/>
                  </a:lnTo>
                  <a:lnTo>
                    <a:pt x="221" y="40"/>
                  </a:lnTo>
                  <a:lnTo>
                    <a:pt x="227" y="46"/>
                  </a:lnTo>
                  <a:lnTo>
                    <a:pt x="232" y="52"/>
                  </a:lnTo>
                  <a:lnTo>
                    <a:pt x="237" y="60"/>
                  </a:lnTo>
                  <a:lnTo>
                    <a:pt x="242" y="67"/>
                  </a:lnTo>
                  <a:lnTo>
                    <a:pt x="247" y="76"/>
                  </a:lnTo>
                  <a:lnTo>
                    <a:pt x="251" y="83"/>
                  </a:lnTo>
                  <a:lnTo>
                    <a:pt x="256" y="92"/>
                  </a:lnTo>
                  <a:lnTo>
                    <a:pt x="260" y="101"/>
                  </a:lnTo>
                  <a:lnTo>
                    <a:pt x="263" y="110"/>
                  </a:lnTo>
                  <a:lnTo>
                    <a:pt x="267" y="120"/>
                  </a:lnTo>
                  <a:lnTo>
                    <a:pt x="270" y="129"/>
                  </a:lnTo>
                  <a:lnTo>
                    <a:pt x="272" y="139"/>
                  </a:lnTo>
                  <a:lnTo>
                    <a:pt x="276" y="150"/>
                  </a:lnTo>
                  <a:lnTo>
                    <a:pt x="278" y="160"/>
                  </a:lnTo>
                  <a:lnTo>
                    <a:pt x="279" y="171"/>
                  </a:lnTo>
                  <a:lnTo>
                    <a:pt x="281" y="183"/>
                  </a:lnTo>
                  <a:lnTo>
                    <a:pt x="282" y="194"/>
                  </a:lnTo>
                  <a:lnTo>
                    <a:pt x="284" y="205"/>
                  </a:lnTo>
                  <a:lnTo>
                    <a:pt x="284" y="216"/>
                  </a:lnTo>
                  <a:lnTo>
                    <a:pt x="285" y="227"/>
                  </a:lnTo>
                  <a:lnTo>
                    <a:pt x="284" y="239"/>
                  </a:lnTo>
                  <a:lnTo>
                    <a:pt x="284" y="250"/>
                  </a:lnTo>
                  <a:lnTo>
                    <a:pt x="282" y="262"/>
                  </a:lnTo>
                  <a:lnTo>
                    <a:pt x="281" y="273"/>
                  </a:lnTo>
                  <a:lnTo>
                    <a:pt x="279" y="284"/>
                  </a:lnTo>
                  <a:lnTo>
                    <a:pt x="278" y="295"/>
                  </a:lnTo>
                  <a:lnTo>
                    <a:pt x="276" y="305"/>
                  </a:lnTo>
                  <a:lnTo>
                    <a:pt x="272" y="315"/>
                  </a:lnTo>
                  <a:lnTo>
                    <a:pt x="270" y="325"/>
                  </a:lnTo>
                  <a:lnTo>
                    <a:pt x="267" y="335"/>
                  </a:lnTo>
                  <a:lnTo>
                    <a:pt x="263" y="345"/>
                  </a:lnTo>
                  <a:lnTo>
                    <a:pt x="260" y="354"/>
                  </a:lnTo>
                  <a:lnTo>
                    <a:pt x="256" y="363"/>
                  </a:lnTo>
                  <a:lnTo>
                    <a:pt x="251" y="372"/>
                  </a:lnTo>
                  <a:lnTo>
                    <a:pt x="247" y="379"/>
                  </a:lnTo>
                  <a:lnTo>
                    <a:pt x="242" y="387"/>
                  </a:lnTo>
                  <a:lnTo>
                    <a:pt x="237" y="395"/>
                  </a:lnTo>
                  <a:lnTo>
                    <a:pt x="232" y="402"/>
                  </a:lnTo>
                  <a:lnTo>
                    <a:pt x="227" y="408"/>
                  </a:lnTo>
                  <a:lnTo>
                    <a:pt x="221" y="415"/>
                  </a:lnTo>
                  <a:lnTo>
                    <a:pt x="215" y="421"/>
                  </a:lnTo>
                  <a:lnTo>
                    <a:pt x="210" y="426"/>
                  </a:lnTo>
                  <a:lnTo>
                    <a:pt x="203" y="431"/>
                  </a:lnTo>
                  <a:lnTo>
                    <a:pt x="197" y="436"/>
                  </a:lnTo>
                  <a:lnTo>
                    <a:pt x="191" y="440"/>
                  </a:lnTo>
                  <a:lnTo>
                    <a:pt x="184" y="443"/>
                  </a:lnTo>
                  <a:lnTo>
                    <a:pt x="178" y="446"/>
                  </a:lnTo>
                  <a:lnTo>
                    <a:pt x="171" y="448"/>
                  </a:lnTo>
                  <a:lnTo>
                    <a:pt x="164" y="451"/>
                  </a:lnTo>
                  <a:lnTo>
                    <a:pt x="156" y="452"/>
                  </a:lnTo>
                  <a:lnTo>
                    <a:pt x="150" y="453"/>
                  </a:lnTo>
                  <a:lnTo>
                    <a:pt x="143" y="453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2" name="Freeform 359"/>
            <p:cNvSpPr>
              <a:spLocks/>
            </p:cNvSpPr>
            <p:nvPr/>
          </p:nvSpPr>
          <p:spPr bwMode="auto">
            <a:xfrm>
              <a:off x="4706" y="3023"/>
              <a:ext cx="87" cy="152"/>
            </a:xfrm>
            <a:custGeom>
              <a:avLst/>
              <a:gdLst>
                <a:gd name="T0" fmla="*/ 14 w 145"/>
                <a:gd name="T1" fmla="*/ 55 h 253"/>
                <a:gd name="T2" fmla="*/ 12 w 145"/>
                <a:gd name="T3" fmla="*/ 54 h 253"/>
                <a:gd name="T4" fmla="*/ 10 w 145"/>
                <a:gd name="T5" fmla="*/ 53 h 253"/>
                <a:gd name="T6" fmla="*/ 8 w 145"/>
                <a:gd name="T7" fmla="*/ 51 h 253"/>
                <a:gd name="T8" fmla="*/ 6 w 145"/>
                <a:gd name="T9" fmla="*/ 49 h 253"/>
                <a:gd name="T10" fmla="*/ 4 w 145"/>
                <a:gd name="T11" fmla="*/ 46 h 253"/>
                <a:gd name="T12" fmla="*/ 3 w 145"/>
                <a:gd name="T13" fmla="*/ 43 h 253"/>
                <a:gd name="T14" fmla="*/ 1 w 145"/>
                <a:gd name="T15" fmla="*/ 39 h 253"/>
                <a:gd name="T16" fmla="*/ 1 w 145"/>
                <a:gd name="T17" fmla="*/ 35 h 253"/>
                <a:gd name="T18" fmla="*/ 0 w 145"/>
                <a:gd name="T19" fmla="*/ 32 h 253"/>
                <a:gd name="T20" fmla="*/ 0 w 145"/>
                <a:gd name="T21" fmla="*/ 28 h 253"/>
                <a:gd name="T22" fmla="*/ 0 w 145"/>
                <a:gd name="T23" fmla="*/ 25 h 253"/>
                <a:gd name="T24" fmla="*/ 1 w 145"/>
                <a:gd name="T25" fmla="*/ 20 h 253"/>
                <a:gd name="T26" fmla="*/ 1 w 145"/>
                <a:gd name="T27" fmla="*/ 17 h 253"/>
                <a:gd name="T28" fmla="*/ 2 w 145"/>
                <a:gd name="T29" fmla="*/ 13 h 253"/>
                <a:gd name="T30" fmla="*/ 4 w 145"/>
                <a:gd name="T31" fmla="*/ 10 h 253"/>
                <a:gd name="T32" fmla="*/ 5 w 145"/>
                <a:gd name="T33" fmla="*/ 7 h 253"/>
                <a:gd name="T34" fmla="*/ 7 w 145"/>
                <a:gd name="T35" fmla="*/ 5 h 253"/>
                <a:gd name="T36" fmla="*/ 9 w 145"/>
                <a:gd name="T37" fmla="*/ 3 h 253"/>
                <a:gd name="T38" fmla="*/ 11 w 145"/>
                <a:gd name="T39" fmla="*/ 1 h 253"/>
                <a:gd name="T40" fmla="*/ 13 w 145"/>
                <a:gd name="T41" fmla="*/ 1 h 253"/>
                <a:gd name="T42" fmla="*/ 16 w 145"/>
                <a:gd name="T43" fmla="*/ 0 h 253"/>
                <a:gd name="T44" fmla="*/ 17 w 145"/>
                <a:gd name="T45" fmla="*/ 1 h 253"/>
                <a:gd name="T46" fmla="*/ 19 w 145"/>
                <a:gd name="T47" fmla="*/ 1 h 253"/>
                <a:gd name="T48" fmla="*/ 22 w 145"/>
                <a:gd name="T49" fmla="*/ 2 h 253"/>
                <a:gd name="T50" fmla="*/ 23 w 145"/>
                <a:gd name="T51" fmla="*/ 4 h 253"/>
                <a:gd name="T52" fmla="*/ 26 w 145"/>
                <a:gd name="T53" fmla="*/ 7 h 253"/>
                <a:gd name="T54" fmla="*/ 27 w 145"/>
                <a:gd name="T55" fmla="*/ 9 h 253"/>
                <a:gd name="T56" fmla="*/ 28 w 145"/>
                <a:gd name="T57" fmla="*/ 12 h 253"/>
                <a:gd name="T58" fmla="*/ 30 w 145"/>
                <a:gd name="T59" fmla="*/ 16 h 253"/>
                <a:gd name="T60" fmla="*/ 31 w 145"/>
                <a:gd name="T61" fmla="*/ 19 h 253"/>
                <a:gd name="T62" fmla="*/ 31 w 145"/>
                <a:gd name="T63" fmla="*/ 23 h 253"/>
                <a:gd name="T64" fmla="*/ 31 w 145"/>
                <a:gd name="T65" fmla="*/ 28 h 253"/>
                <a:gd name="T66" fmla="*/ 31 w 145"/>
                <a:gd name="T67" fmla="*/ 30 h 253"/>
                <a:gd name="T68" fmla="*/ 31 w 145"/>
                <a:gd name="T69" fmla="*/ 35 h 253"/>
                <a:gd name="T70" fmla="*/ 30 w 145"/>
                <a:gd name="T71" fmla="*/ 38 h 253"/>
                <a:gd name="T72" fmla="*/ 29 w 145"/>
                <a:gd name="T73" fmla="*/ 42 h 253"/>
                <a:gd name="T74" fmla="*/ 28 w 145"/>
                <a:gd name="T75" fmla="*/ 45 h 253"/>
                <a:gd name="T76" fmla="*/ 26 w 145"/>
                <a:gd name="T77" fmla="*/ 48 h 253"/>
                <a:gd name="T78" fmla="*/ 24 w 145"/>
                <a:gd name="T79" fmla="*/ 50 h 253"/>
                <a:gd name="T80" fmla="*/ 22 w 145"/>
                <a:gd name="T81" fmla="*/ 52 h 253"/>
                <a:gd name="T82" fmla="*/ 20 w 145"/>
                <a:gd name="T83" fmla="*/ 54 h 253"/>
                <a:gd name="T84" fmla="*/ 18 w 145"/>
                <a:gd name="T85" fmla="*/ 55 h 253"/>
                <a:gd name="T86" fmla="*/ 16 w 145"/>
                <a:gd name="T87" fmla="*/ 55 h 25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5"/>
                <a:gd name="T133" fmla="*/ 0 h 253"/>
                <a:gd name="T134" fmla="*/ 145 w 145"/>
                <a:gd name="T135" fmla="*/ 253 h 25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5" h="253">
                  <a:moveTo>
                    <a:pt x="73" y="253"/>
                  </a:moveTo>
                  <a:lnTo>
                    <a:pt x="69" y="253"/>
                  </a:lnTo>
                  <a:lnTo>
                    <a:pt x="65" y="253"/>
                  </a:lnTo>
                  <a:lnTo>
                    <a:pt x="62" y="252"/>
                  </a:lnTo>
                  <a:lnTo>
                    <a:pt x="58" y="251"/>
                  </a:lnTo>
                  <a:lnTo>
                    <a:pt x="55" y="250"/>
                  </a:lnTo>
                  <a:lnTo>
                    <a:pt x="52" y="248"/>
                  </a:lnTo>
                  <a:lnTo>
                    <a:pt x="48" y="247"/>
                  </a:lnTo>
                  <a:lnTo>
                    <a:pt x="45" y="244"/>
                  </a:lnTo>
                  <a:lnTo>
                    <a:pt x="42" y="241"/>
                  </a:lnTo>
                  <a:lnTo>
                    <a:pt x="38" y="239"/>
                  </a:lnTo>
                  <a:lnTo>
                    <a:pt x="36" y="236"/>
                  </a:lnTo>
                  <a:lnTo>
                    <a:pt x="33" y="232"/>
                  </a:lnTo>
                  <a:lnTo>
                    <a:pt x="29" y="229"/>
                  </a:lnTo>
                  <a:lnTo>
                    <a:pt x="27" y="224"/>
                  </a:lnTo>
                  <a:lnTo>
                    <a:pt x="25" y="221"/>
                  </a:lnTo>
                  <a:lnTo>
                    <a:pt x="22" y="217"/>
                  </a:lnTo>
                  <a:lnTo>
                    <a:pt x="19" y="212"/>
                  </a:lnTo>
                  <a:lnTo>
                    <a:pt x="17" y="208"/>
                  </a:lnTo>
                  <a:lnTo>
                    <a:pt x="15" y="203"/>
                  </a:lnTo>
                  <a:lnTo>
                    <a:pt x="13" y="198"/>
                  </a:lnTo>
                  <a:lnTo>
                    <a:pt x="11" y="193"/>
                  </a:lnTo>
                  <a:lnTo>
                    <a:pt x="9" y="188"/>
                  </a:lnTo>
                  <a:lnTo>
                    <a:pt x="7" y="182"/>
                  </a:lnTo>
                  <a:lnTo>
                    <a:pt x="6" y="177"/>
                  </a:lnTo>
                  <a:lnTo>
                    <a:pt x="5" y="171"/>
                  </a:lnTo>
                  <a:lnTo>
                    <a:pt x="4" y="164"/>
                  </a:lnTo>
                  <a:lnTo>
                    <a:pt x="3" y="159"/>
                  </a:lnTo>
                  <a:lnTo>
                    <a:pt x="2" y="152"/>
                  </a:lnTo>
                  <a:lnTo>
                    <a:pt x="0" y="147"/>
                  </a:lnTo>
                  <a:lnTo>
                    <a:pt x="0" y="140"/>
                  </a:lnTo>
                  <a:lnTo>
                    <a:pt x="0" y="133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0" y="114"/>
                  </a:lnTo>
                  <a:lnTo>
                    <a:pt x="0" y="108"/>
                  </a:lnTo>
                  <a:lnTo>
                    <a:pt x="2" y="102"/>
                  </a:lnTo>
                  <a:lnTo>
                    <a:pt x="3" y="95"/>
                  </a:lnTo>
                  <a:lnTo>
                    <a:pt x="4" y="90"/>
                  </a:lnTo>
                  <a:lnTo>
                    <a:pt x="5" y="83"/>
                  </a:lnTo>
                  <a:lnTo>
                    <a:pt x="6" y="78"/>
                  </a:lnTo>
                  <a:lnTo>
                    <a:pt x="7" y="72"/>
                  </a:lnTo>
                  <a:lnTo>
                    <a:pt x="9" y="66"/>
                  </a:lnTo>
                  <a:lnTo>
                    <a:pt x="11" y="61"/>
                  </a:lnTo>
                  <a:lnTo>
                    <a:pt x="13" y="56"/>
                  </a:lnTo>
                  <a:lnTo>
                    <a:pt x="15" y="51"/>
                  </a:lnTo>
                  <a:lnTo>
                    <a:pt x="17" y="46"/>
                  </a:lnTo>
                  <a:lnTo>
                    <a:pt x="19" y="42"/>
                  </a:lnTo>
                  <a:lnTo>
                    <a:pt x="22" y="37"/>
                  </a:lnTo>
                  <a:lnTo>
                    <a:pt x="25" y="33"/>
                  </a:lnTo>
                  <a:lnTo>
                    <a:pt x="27" y="30"/>
                  </a:lnTo>
                  <a:lnTo>
                    <a:pt x="29" y="25"/>
                  </a:lnTo>
                  <a:lnTo>
                    <a:pt x="33" y="22"/>
                  </a:lnTo>
                  <a:lnTo>
                    <a:pt x="36" y="19"/>
                  </a:lnTo>
                  <a:lnTo>
                    <a:pt x="38" y="15"/>
                  </a:lnTo>
                  <a:lnTo>
                    <a:pt x="42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52" y="6"/>
                  </a:lnTo>
                  <a:lnTo>
                    <a:pt x="55" y="4"/>
                  </a:lnTo>
                  <a:lnTo>
                    <a:pt x="58" y="3"/>
                  </a:lnTo>
                  <a:lnTo>
                    <a:pt x="62" y="2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3" y="0"/>
                  </a:lnTo>
                  <a:lnTo>
                    <a:pt x="76" y="1"/>
                  </a:lnTo>
                  <a:lnTo>
                    <a:pt x="80" y="1"/>
                  </a:lnTo>
                  <a:lnTo>
                    <a:pt x="83" y="2"/>
                  </a:lnTo>
                  <a:lnTo>
                    <a:pt x="86" y="3"/>
                  </a:lnTo>
                  <a:lnTo>
                    <a:pt x="90" y="4"/>
                  </a:lnTo>
                  <a:lnTo>
                    <a:pt x="93" y="6"/>
                  </a:lnTo>
                  <a:lnTo>
                    <a:pt x="96" y="7"/>
                  </a:lnTo>
                  <a:lnTo>
                    <a:pt x="100" y="10"/>
                  </a:lnTo>
                  <a:lnTo>
                    <a:pt x="102" y="13"/>
                  </a:lnTo>
                  <a:lnTo>
                    <a:pt x="105" y="15"/>
                  </a:lnTo>
                  <a:lnTo>
                    <a:pt x="109" y="19"/>
                  </a:lnTo>
                  <a:lnTo>
                    <a:pt x="112" y="22"/>
                  </a:lnTo>
                  <a:lnTo>
                    <a:pt x="114" y="25"/>
                  </a:lnTo>
                  <a:lnTo>
                    <a:pt x="118" y="30"/>
                  </a:lnTo>
                  <a:lnTo>
                    <a:pt x="120" y="33"/>
                  </a:lnTo>
                  <a:lnTo>
                    <a:pt x="122" y="37"/>
                  </a:lnTo>
                  <a:lnTo>
                    <a:pt x="125" y="42"/>
                  </a:lnTo>
                  <a:lnTo>
                    <a:pt x="128" y="46"/>
                  </a:lnTo>
                  <a:lnTo>
                    <a:pt x="130" y="51"/>
                  </a:lnTo>
                  <a:lnTo>
                    <a:pt x="132" y="56"/>
                  </a:lnTo>
                  <a:lnTo>
                    <a:pt x="133" y="61"/>
                  </a:lnTo>
                  <a:lnTo>
                    <a:pt x="135" y="66"/>
                  </a:lnTo>
                  <a:lnTo>
                    <a:pt x="138" y="72"/>
                  </a:lnTo>
                  <a:lnTo>
                    <a:pt x="139" y="78"/>
                  </a:lnTo>
                  <a:lnTo>
                    <a:pt x="140" y="83"/>
                  </a:lnTo>
                  <a:lnTo>
                    <a:pt x="141" y="90"/>
                  </a:lnTo>
                  <a:lnTo>
                    <a:pt x="142" y="95"/>
                  </a:lnTo>
                  <a:lnTo>
                    <a:pt x="143" y="102"/>
                  </a:lnTo>
                  <a:lnTo>
                    <a:pt x="144" y="108"/>
                  </a:lnTo>
                  <a:lnTo>
                    <a:pt x="144" y="114"/>
                  </a:lnTo>
                  <a:lnTo>
                    <a:pt x="144" y="121"/>
                  </a:lnTo>
                  <a:lnTo>
                    <a:pt x="145" y="126"/>
                  </a:lnTo>
                  <a:lnTo>
                    <a:pt x="144" y="133"/>
                  </a:lnTo>
                  <a:lnTo>
                    <a:pt x="144" y="140"/>
                  </a:lnTo>
                  <a:lnTo>
                    <a:pt x="144" y="147"/>
                  </a:lnTo>
                  <a:lnTo>
                    <a:pt x="143" y="152"/>
                  </a:lnTo>
                  <a:lnTo>
                    <a:pt x="142" y="159"/>
                  </a:lnTo>
                  <a:lnTo>
                    <a:pt x="141" y="164"/>
                  </a:lnTo>
                  <a:lnTo>
                    <a:pt x="140" y="171"/>
                  </a:lnTo>
                  <a:lnTo>
                    <a:pt x="139" y="177"/>
                  </a:lnTo>
                  <a:lnTo>
                    <a:pt x="138" y="182"/>
                  </a:lnTo>
                  <a:lnTo>
                    <a:pt x="135" y="188"/>
                  </a:lnTo>
                  <a:lnTo>
                    <a:pt x="133" y="193"/>
                  </a:lnTo>
                  <a:lnTo>
                    <a:pt x="132" y="198"/>
                  </a:lnTo>
                  <a:lnTo>
                    <a:pt x="130" y="203"/>
                  </a:lnTo>
                  <a:lnTo>
                    <a:pt x="128" y="208"/>
                  </a:lnTo>
                  <a:lnTo>
                    <a:pt x="125" y="212"/>
                  </a:lnTo>
                  <a:lnTo>
                    <a:pt x="122" y="217"/>
                  </a:lnTo>
                  <a:lnTo>
                    <a:pt x="120" y="221"/>
                  </a:lnTo>
                  <a:lnTo>
                    <a:pt x="118" y="224"/>
                  </a:lnTo>
                  <a:lnTo>
                    <a:pt x="114" y="229"/>
                  </a:lnTo>
                  <a:lnTo>
                    <a:pt x="112" y="232"/>
                  </a:lnTo>
                  <a:lnTo>
                    <a:pt x="109" y="236"/>
                  </a:lnTo>
                  <a:lnTo>
                    <a:pt x="105" y="239"/>
                  </a:lnTo>
                  <a:lnTo>
                    <a:pt x="102" y="241"/>
                  </a:lnTo>
                  <a:lnTo>
                    <a:pt x="100" y="244"/>
                  </a:lnTo>
                  <a:lnTo>
                    <a:pt x="96" y="247"/>
                  </a:lnTo>
                  <a:lnTo>
                    <a:pt x="93" y="248"/>
                  </a:lnTo>
                  <a:lnTo>
                    <a:pt x="90" y="250"/>
                  </a:lnTo>
                  <a:lnTo>
                    <a:pt x="86" y="251"/>
                  </a:lnTo>
                  <a:lnTo>
                    <a:pt x="83" y="252"/>
                  </a:lnTo>
                  <a:lnTo>
                    <a:pt x="80" y="253"/>
                  </a:lnTo>
                  <a:lnTo>
                    <a:pt x="76" y="253"/>
                  </a:lnTo>
                  <a:lnTo>
                    <a:pt x="73" y="253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3" name="Freeform 360"/>
            <p:cNvSpPr>
              <a:spLocks/>
            </p:cNvSpPr>
            <p:nvPr/>
          </p:nvSpPr>
          <p:spPr bwMode="auto">
            <a:xfrm>
              <a:off x="4978" y="3183"/>
              <a:ext cx="113" cy="54"/>
            </a:xfrm>
            <a:custGeom>
              <a:avLst/>
              <a:gdLst>
                <a:gd name="T0" fmla="*/ 41 w 187"/>
                <a:gd name="T1" fmla="*/ 15 h 90"/>
                <a:gd name="T2" fmla="*/ 0 w 187"/>
                <a:gd name="T3" fmla="*/ 19 h 90"/>
                <a:gd name="T4" fmla="*/ 15 w 187"/>
                <a:gd name="T5" fmla="*/ 0 h 90"/>
                <a:gd name="T6" fmla="*/ 41 w 187"/>
                <a:gd name="T7" fmla="*/ 15 h 90"/>
                <a:gd name="T8" fmla="*/ 41 w 187"/>
                <a:gd name="T9" fmla="*/ 15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"/>
                <a:gd name="T16" fmla="*/ 0 h 90"/>
                <a:gd name="T17" fmla="*/ 187 w 187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" h="90">
                  <a:moveTo>
                    <a:pt x="187" y="70"/>
                  </a:moveTo>
                  <a:lnTo>
                    <a:pt x="0" y="90"/>
                  </a:lnTo>
                  <a:lnTo>
                    <a:pt x="65" y="0"/>
                  </a:lnTo>
                  <a:lnTo>
                    <a:pt x="187" y="70"/>
                  </a:lnTo>
                  <a:close/>
                </a:path>
              </a:pathLst>
            </a:custGeom>
            <a:solidFill>
              <a:srgbClr val="1C0F0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4" name="Freeform 361"/>
            <p:cNvSpPr>
              <a:spLocks/>
            </p:cNvSpPr>
            <p:nvPr/>
          </p:nvSpPr>
          <p:spPr bwMode="auto">
            <a:xfrm>
              <a:off x="5004" y="2957"/>
              <a:ext cx="167" cy="273"/>
            </a:xfrm>
            <a:custGeom>
              <a:avLst/>
              <a:gdLst>
                <a:gd name="T0" fmla="*/ 27 w 280"/>
                <a:gd name="T1" fmla="*/ 100 h 449"/>
                <a:gd name="T2" fmla="*/ 23 w 280"/>
                <a:gd name="T3" fmla="*/ 100 h 449"/>
                <a:gd name="T4" fmla="*/ 18 w 280"/>
                <a:gd name="T5" fmla="*/ 97 h 449"/>
                <a:gd name="T6" fmla="*/ 14 w 280"/>
                <a:gd name="T7" fmla="*/ 94 h 449"/>
                <a:gd name="T8" fmla="*/ 11 w 280"/>
                <a:gd name="T9" fmla="*/ 89 h 449"/>
                <a:gd name="T10" fmla="*/ 8 w 280"/>
                <a:gd name="T11" fmla="*/ 85 h 449"/>
                <a:gd name="T12" fmla="*/ 5 w 280"/>
                <a:gd name="T13" fmla="*/ 79 h 449"/>
                <a:gd name="T14" fmla="*/ 3 w 280"/>
                <a:gd name="T15" fmla="*/ 72 h 449"/>
                <a:gd name="T16" fmla="*/ 1 w 280"/>
                <a:gd name="T17" fmla="*/ 66 h 449"/>
                <a:gd name="T18" fmla="*/ 1 w 280"/>
                <a:gd name="T19" fmla="*/ 58 h 449"/>
                <a:gd name="T20" fmla="*/ 0 w 280"/>
                <a:gd name="T21" fmla="*/ 50 h 449"/>
                <a:gd name="T22" fmla="*/ 0 w 280"/>
                <a:gd name="T23" fmla="*/ 46 h 449"/>
                <a:gd name="T24" fmla="*/ 1 w 280"/>
                <a:gd name="T25" fmla="*/ 38 h 449"/>
                <a:gd name="T26" fmla="*/ 2 w 280"/>
                <a:gd name="T27" fmla="*/ 32 h 449"/>
                <a:gd name="T28" fmla="*/ 4 w 280"/>
                <a:gd name="T29" fmla="*/ 24 h 449"/>
                <a:gd name="T30" fmla="*/ 7 w 280"/>
                <a:gd name="T31" fmla="*/ 18 h 449"/>
                <a:gd name="T32" fmla="*/ 10 w 280"/>
                <a:gd name="T33" fmla="*/ 13 h 449"/>
                <a:gd name="T34" fmla="*/ 13 w 280"/>
                <a:gd name="T35" fmla="*/ 9 h 449"/>
                <a:gd name="T36" fmla="*/ 17 w 280"/>
                <a:gd name="T37" fmla="*/ 5 h 449"/>
                <a:gd name="T38" fmla="*/ 21 w 280"/>
                <a:gd name="T39" fmla="*/ 2 h 449"/>
                <a:gd name="T40" fmla="*/ 25 w 280"/>
                <a:gd name="T41" fmla="*/ 1 h 449"/>
                <a:gd name="T42" fmla="*/ 30 w 280"/>
                <a:gd name="T43" fmla="*/ 0 h 449"/>
                <a:gd name="T44" fmla="*/ 32 w 280"/>
                <a:gd name="T45" fmla="*/ 1 h 449"/>
                <a:gd name="T46" fmla="*/ 36 w 280"/>
                <a:gd name="T47" fmla="*/ 1 h 449"/>
                <a:gd name="T48" fmla="*/ 41 w 280"/>
                <a:gd name="T49" fmla="*/ 4 h 449"/>
                <a:gd name="T50" fmla="*/ 45 w 280"/>
                <a:gd name="T51" fmla="*/ 7 h 449"/>
                <a:gd name="T52" fmla="*/ 48 w 280"/>
                <a:gd name="T53" fmla="*/ 12 h 449"/>
                <a:gd name="T54" fmla="*/ 51 w 280"/>
                <a:gd name="T55" fmla="*/ 16 h 449"/>
                <a:gd name="T56" fmla="*/ 54 w 280"/>
                <a:gd name="T57" fmla="*/ 22 h 449"/>
                <a:gd name="T58" fmla="*/ 56 w 280"/>
                <a:gd name="T59" fmla="*/ 29 h 449"/>
                <a:gd name="T60" fmla="*/ 58 w 280"/>
                <a:gd name="T61" fmla="*/ 36 h 449"/>
                <a:gd name="T62" fmla="*/ 59 w 280"/>
                <a:gd name="T63" fmla="*/ 43 h 449"/>
                <a:gd name="T64" fmla="*/ 60 w 280"/>
                <a:gd name="T65" fmla="*/ 50 h 449"/>
                <a:gd name="T66" fmla="*/ 59 w 280"/>
                <a:gd name="T67" fmla="*/ 56 h 449"/>
                <a:gd name="T68" fmla="*/ 58 w 280"/>
                <a:gd name="T69" fmla="*/ 63 h 449"/>
                <a:gd name="T70" fmla="*/ 57 w 280"/>
                <a:gd name="T71" fmla="*/ 70 h 449"/>
                <a:gd name="T72" fmla="*/ 55 w 280"/>
                <a:gd name="T73" fmla="*/ 77 h 449"/>
                <a:gd name="T74" fmla="*/ 52 w 280"/>
                <a:gd name="T75" fmla="*/ 83 h 449"/>
                <a:gd name="T76" fmla="*/ 49 w 280"/>
                <a:gd name="T77" fmla="*/ 88 h 449"/>
                <a:gd name="T78" fmla="*/ 46 w 280"/>
                <a:gd name="T79" fmla="*/ 92 h 449"/>
                <a:gd name="T80" fmla="*/ 42 w 280"/>
                <a:gd name="T81" fmla="*/ 96 h 449"/>
                <a:gd name="T82" fmla="*/ 38 w 280"/>
                <a:gd name="T83" fmla="*/ 98 h 449"/>
                <a:gd name="T84" fmla="*/ 34 w 280"/>
                <a:gd name="T85" fmla="*/ 100 h 449"/>
                <a:gd name="T86" fmla="*/ 30 w 280"/>
                <a:gd name="T87" fmla="*/ 101 h 44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0"/>
                <a:gd name="T133" fmla="*/ 0 h 449"/>
                <a:gd name="T134" fmla="*/ 280 w 280"/>
                <a:gd name="T135" fmla="*/ 449 h 44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0" h="449">
                  <a:moveTo>
                    <a:pt x="139" y="449"/>
                  </a:moveTo>
                  <a:lnTo>
                    <a:pt x="132" y="449"/>
                  </a:lnTo>
                  <a:lnTo>
                    <a:pt x="125" y="448"/>
                  </a:lnTo>
                  <a:lnTo>
                    <a:pt x="118" y="447"/>
                  </a:lnTo>
                  <a:lnTo>
                    <a:pt x="112" y="445"/>
                  </a:lnTo>
                  <a:lnTo>
                    <a:pt x="105" y="443"/>
                  </a:lnTo>
                  <a:lnTo>
                    <a:pt x="98" y="439"/>
                  </a:lnTo>
                  <a:lnTo>
                    <a:pt x="91" y="436"/>
                  </a:lnTo>
                  <a:lnTo>
                    <a:pt x="86" y="431"/>
                  </a:lnTo>
                  <a:lnTo>
                    <a:pt x="79" y="427"/>
                  </a:lnTo>
                  <a:lnTo>
                    <a:pt x="74" y="423"/>
                  </a:lnTo>
                  <a:lnTo>
                    <a:pt x="68" y="417"/>
                  </a:lnTo>
                  <a:lnTo>
                    <a:pt x="62" y="411"/>
                  </a:lnTo>
                  <a:lnTo>
                    <a:pt x="57" y="405"/>
                  </a:lnTo>
                  <a:lnTo>
                    <a:pt x="51" y="398"/>
                  </a:lnTo>
                  <a:lnTo>
                    <a:pt x="46" y="390"/>
                  </a:lnTo>
                  <a:lnTo>
                    <a:pt x="41" y="384"/>
                  </a:lnTo>
                  <a:lnTo>
                    <a:pt x="37" y="376"/>
                  </a:lnTo>
                  <a:lnTo>
                    <a:pt x="32" y="367"/>
                  </a:lnTo>
                  <a:lnTo>
                    <a:pt x="28" y="359"/>
                  </a:lnTo>
                  <a:lnTo>
                    <a:pt x="23" y="350"/>
                  </a:lnTo>
                  <a:lnTo>
                    <a:pt x="20" y="341"/>
                  </a:lnTo>
                  <a:lnTo>
                    <a:pt x="17" y="331"/>
                  </a:lnTo>
                  <a:lnTo>
                    <a:pt x="13" y="321"/>
                  </a:lnTo>
                  <a:lnTo>
                    <a:pt x="11" y="311"/>
                  </a:lnTo>
                  <a:lnTo>
                    <a:pt x="8" y="301"/>
                  </a:lnTo>
                  <a:lnTo>
                    <a:pt x="6" y="291"/>
                  </a:lnTo>
                  <a:lnTo>
                    <a:pt x="4" y="280"/>
                  </a:lnTo>
                  <a:lnTo>
                    <a:pt x="2" y="270"/>
                  </a:lnTo>
                  <a:lnTo>
                    <a:pt x="1" y="259"/>
                  </a:lnTo>
                  <a:lnTo>
                    <a:pt x="0" y="248"/>
                  </a:lnTo>
                  <a:lnTo>
                    <a:pt x="0" y="237"/>
                  </a:lnTo>
                  <a:lnTo>
                    <a:pt x="0" y="224"/>
                  </a:lnTo>
                  <a:lnTo>
                    <a:pt x="0" y="213"/>
                  </a:lnTo>
                  <a:lnTo>
                    <a:pt x="0" y="202"/>
                  </a:lnTo>
                  <a:lnTo>
                    <a:pt x="1" y="191"/>
                  </a:lnTo>
                  <a:lnTo>
                    <a:pt x="2" y="180"/>
                  </a:lnTo>
                  <a:lnTo>
                    <a:pt x="4" y="170"/>
                  </a:lnTo>
                  <a:lnTo>
                    <a:pt x="6" y="159"/>
                  </a:lnTo>
                  <a:lnTo>
                    <a:pt x="8" y="149"/>
                  </a:lnTo>
                  <a:lnTo>
                    <a:pt x="11" y="139"/>
                  </a:lnTo>
                  <a:lnTo>
                    <a:pt x="13" y="129"/>
                  </a:lnTo>
                  <a:lnTo>
                    <a:pt x="17" y="119"/>
                  </a:lnTo>
                  <a:lnTo>
                    <a:pt x="20" y="109"/>
                  </a:lnTo>
                  <a:lnTo>
                    <a:pt x="23" y="100"/>
                  </a:lnTo>
                  <a:lnTo>
                    <a:pt x="28" y="91"/>
                  </a:lnTo>
                  <a:lnTo>
                    <a:pt x="32" y="83"/>
                  </a:lnTo>
                  <a:lnTo>
                    <a:pt x="37" y="74"/>
                  </a:lnTo>
                  <a:lnTo>
                    <a:pt x="41" y="66"/>
                  </a:lnTo>
                  <a:lnTo>
                    <a:pt x="46" y="60"/>
                  </a:lnTo>
                  <a:lnTo>
                    <a:pt x="51" y="52"/>
                  </a:lnTo>
                  <a:lnTo>
                    <a:pt x="57" y="45"/>
                  </a:lnTo>
                  <a:lnTo>
                    <a:pt x="62" y="39"/>
                  </a:lnTo>
                  <a:lnTo>
                    <a:pt x="68" y="33"/>
                  </a:lnTo>
                  <a:lnTo>
                    <a:pt x="74" y="28"/>
                  </a:lnTo>
                  <a:lnTo>
                    <a:pt x="79" y="23"/>
                  </a:lnTo>
                  <a:lnTo>
                    <a:pt x="86" y="19"/>
                  </a:lnTo>
                  <a:lnTo>
                    <a:pt x="91" y="14"/>
                  </a:lnTo>
                  <a:lnTo>
                    <a:pt x="98" y="11"/>
                  </a:lnTo>
                  <a:lnTo>
                    <a:pt x="105" y="7"/>
                  </a:lnTo>
                  <a:lnTo>
                    <a:pt x="112" y="5"/>
                  </a:lnTo>
                  <a:lnTo>
                    <a:pt x="118" y="3"/>
                  </a:lnTo>
                  <a:lnTo>
                    <a:pt x="125" y="2"/>
                  </a:lnTo>
                  <a:lnTo>
                    <a:pt x="132" y="1"/>
                  </a:lnTo>
                  <a:lnTo>
                    <a:pt x="139" y="0"/>
                  </a:lnTo>
                  <a:lnTo>
                    <a:pt x="146" y="1"/>
                  </a:lnTo>
                  <a:lnTo>
                    <a:pt x="153" y="2"/>
                  </a:lnTo>
                  <a:lnTo>
                    <a:pt x="159" y="3"/>
                  </a:lnTo>
                  <a:lnTo>
                    <a:pt x="166" y="5"/>
                  </a:lnTo>
                  <a:lnTo>
                    <a:pt x="173" y="7"/>
                  </a:lnTo>
                  <a:lnTo>
                    <a:pt x="180" y="11"/>
                  </a:lnTo>
                  <a:lnTo>
                    <a:pt x="186" y="14"/>
                  </a:lnTo>
                  <a:lnTo>
                    <a:pt x="192" y="19"/>
                  </a:lnTo>
                  <a:lnTo>
                    <a:pt x="199" y="23"/>
                  </a:lnTo>
                  <a:lnTo>
                    <a:pt x="204" y="28"/>
                  </a:lnTo>
                  <a:lnTo>
                    <a:pt x="211" y="33"/>
                  </a:lnTo>
                  <a:lnTo>
                    <a:pt x="216" y="39"/>
                  </a:lnTo>
                  <a:lnTo>
                    <a:pt x="222" y="45"/>
                  </a:lnTo>
                  <a:lnTo>
                    <a:pt x="228" y="52"/>
                  </a:lnTo>
                  <a:lnTo>
                    <a:pt x="232" y="60"/>
                  </a:lnTo>
                  <a:lnTo>
                    <a:pt x="238" y="66"/>
                  </a:lnTo>
                  <a:lnTo>
                    <a:pt x="242" y="74"/>
                  </a:lnTo>
                  <a:lnTo>
                    <a:pt x="246" y="83"/>
                  </a:lnTo>
                  <a:lnTo>
                    <a:pt x="251" y="91"/>
                  </a:lnTo>
                  <a:lnTo>
                    <a:pt x="254" y="100"/>
                  </a:lnTo>
                  <a:lnTo>
                    <a:pt x="259" y="109"/>
                  </a:lnTo>
                  <a:lnTo>
                    <a:pt x="262" y="119"/>
                  </a:lnTo>
                  <a:lnTo>
                    <a:pt x="265" y="129"/>
                  </a:lnTo>
                  <a:lnTo>
                    <a:pt x="268" y="139"/>
                  </a:lnTo>
                  <a:lnTo>
                    <a:pt x="271" y="149"/>
                  </a:lnTo>
                  <a:lnTo>
                    <a:pt x="273" y="159"/>
                  </a:lnTo>
                  <a:lnTo>
                    <a:pt x="274" y="170"/>
                  </a:lnTo>
                  <a:lnTo>
                    <a:pt x="277" y="180"/>
                  </a:lnTo>
                  <a:lnTo>
                    <a:pt x="278" y="191"/>
                  </a:lnTo>
                  <a:lnTo>
                    <a:pt x="279" y="202"/>
                  </a:lnTo>
                  <a:lnTo>
                    <a:pt x="279" y="213"/>
                  </a:lnTo>
                  <a:lnTo>
                    <a:pt x="280" y="224"/>
                  </a:lnTo>
                  <a:lnTo>
                    <a:pt x="279" y="237"/>
                  </a:lnTo>
                  <a:lnTo>
                    <a:pt x="279" y="248"/>
                  </a:lnTo>
                  <a:lnTo>
                    <a:pt x="278" y="259"/>
                  </a:lnTo>
                  <a:lnTo>
                    <a:pt x="277" y="270"/>
                  </a:lnTo>
                  <a:lnTo>
                    <a:pt x="274" y="280"/>
                  </a:lnTo>
                  <a:lnTo>
                    <a:pt x="273" y="291"/>
                  </a:lnTo>
                  <a:lnTo>
                    <a:pt x="271" y="301"/>
                  </a:lnTo>
                  <a:lnTo>
                    <a:pt x="268" y="311"/>
                  </a:lnTo>
                  <a:lnTo>
                    <a:pt x="265" y="321"/>
                  </a:lnTo>
                  <a:lnTo>
                    <a:pt x="262" y="331"/>
                  </a:lnTo>
                  <a:lnTo>
                    <a:pt x="259" y="341"/>
                  </a:lnTo>
                  <a:lnTo>
                    <a:pt x="254" y="350"/>
                  </a:lnTo>
                  <a:lnTo>
                    <a:pt x="251" y="359"/>
                  </a:lnTo>
                  <a:lnTo>
                    <a:pt x="246" y="367"/>
                  </a:lnTo>
                  <a:lnTo>
                    <a:pt x="242" y="376"/>
                  </a:lnTo>
                  <a:lnTo>
                    <a:pt x="238" y="384"/>
                  </a:lnTo>
                  <a:lnTo>
                    <a:pt x="232" y="390"/>
                  </a:lnTo>
                  <a:lnTo>
                    <a:pt x="228" y="398"/>
                  </a:lnTo>
                  <a:lnTo>
                    <a:pt x="222" y="405"/>
                  </a:lnTo>
                  <a:lnTo>
                    <a:pt x="216" y="411"/>
                  </a:lnTo>
                  <a:lnTo>
                    <a:pt x="211" y="417"/>
                  </a:lnTo>
                  <a:lnTo>
                    <a:pt x="204" y="423"/>
                  </a:lnTo>
                  <a:lnTo>
                    <a:pt x="199" y="427"/>
                  </a:lnTo>
                  <a:lnTo>
                    <a:pt x="192" y="431"/>
                  </a:lnTo>
                  <a:lnTo>
                    <a:pt x="186" y="436"/>
                  </a:lnTo>
                  <a:lnTo>
                    <a:pt x="180" y="439"/>
                  </a:lnTo>
                  <a:lnTo>
                    <a:pt x="173" y="443"/>
                  </a:lnTo>
                  <a:lnTo>
                    <a:pt x="166" y="445"/>
                  </a:lnTo>
                  <a:lnTo>
                    <a:pt x="159" y="447"/>
                  </a:lnTo>
                  <a:lnTo>
                    <a:pt x="153" y="448"/>
                  </a:lnTo>
                  <a:lnTo>
                    <a:pt x="146" y="449"/>
                  </a:lnTo>
                  <a:lnTo>
                    <a:pt x="139" y="4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5" name="Freeform 362"/>
            <p:cNvSpPr>
              <a:spLocks/>
            </p:cNvSpPr>
            <p:nvPr/>
          </p:nvSpPr>
          <p:spPr bwMode="auto">
            <a:xfrm>
              <a:off x="5037" y="2950"/>
              <a:ext cx="50" cy="40"/>
            </a:xfrm>
            <a:custGeom>
              <a:avLst/>
              <a:gdLst>
                <a:gd name="T0" fmla="*/ 19 w 80"/>
                <a:gd name="T1" fmla="*/ 3 h 62"/>
                <a:gd name="T2" fmla="*/ 0 w 80"/>
                <a:gd name="T3" fmla="*/ 0 h 62"/>
                <a:gd name="T4" fmla="*/ 19 w 80"/>
                <a:gd name="T5" fmla="*/ 17 h 62"/>
                <a:gd name="T6" fmla="*/ 19 w 80"/>
                <a:gd name="T7" fmla="*/ 3 h 62"/>
                <a:gd name="T8" fmla="*/ 19 w 80"/>
                <a:gd name="T9" fmla="*/ 3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62"/>
                <a:gd name="T17" fmla="*/ 80 w 80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62">
                  <a:moveTo>
                    <a:pt x="80" y="9"/>
                  </a:moveTo>
                  <a:lnTo>
                    <a:pt x="0" y="0"/>
                  </a:lnTo>
                  <a:lnTo>
                    <a:pt x="78" y="62"/>
                  </a:lnTo>
                  <a:lnTo>
                    <a:pt x="8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6" name="Freeform 363"/>
            <p:cNvSpPr>
              <a:spLocks/>
            </p:cNvSpPr>
            <p:nvPr/>
          </p:nvSpPr>
          <p:spPr bwMode="auto">
            <a:xfrm>
              <a:off x="4946" y="2950"/>
              <a:ext cx="174" cy="284"/>
            </a:xfrm>
            <a:custGeom>
              <a:avLst/>
              <a:gdLst>
                <a:gd name="T0" fmla="*/ 29 w 289"/>
                <a:gd name="T1" fmla="*/ 107 h 463"/>
                <a:gd name="T2" fmla="*/ 24 w 289"/>
                <a:gd name="T3" fmla="*/ 106 h 463"/>
                <a:gd name="T4" fmla="*/ 20 w 289"/>
                <a:gd name="T5" fmla="*/ 102 h 463"/>
                <a:gd name="T6" fmla="*/ 16 w 289"/>
                <a:gd name="T7" fmla="*/ 99 h 463"/>
                <a:gd name="T8" fmla="*/ 12 w 289"/>
                <a:gd name="T9" fmla="*/ 94 h 463"/>
                <a:gd name="T10" fmla="*/ 8 w 289"/>
                <a:gd name="T11" fmla="*/ 89 h 463"/>
                <a:gd name="T12" fmla="*/ 5 w 289"/>
                <a:gd name="T13" fmla="*/ 83 h 463"/>
                <a:gd name="T14" fmla="*/ 3 w 289"/>
                <a:gd name="T15" fmla="*/ 77 h 463"/>
                <a:gd name="T16" fmla="*/ 1 w 289"/>
                <a:gd name="T17" fmla="*/ 69 h 463"/>
                <a:gd name="T18" fmla="*/ 1 w 289"/>
                <a:gd name="T19" fmla="*/ 62 h 463"/>
                <a:gd name="T20" fmla="*/ 0 w 289"/>
                <a:gd name="T21" fmla="*/ 53 h 463"/>
                <a:gd name="T22" fmla="*/ 0 w 289"/>
                <a:gd name="T23" fmla="*/ 48 h 463"/>
                <a:gd name="T24" fmla="*/ 1 w 289"/>
                <a:gd name="T25" fmla="*/ 40 h 463"/>
                <a:gd name="T26" fmla="*/ 2 w 289"/>
                <a:gd name="T27" fmla="*/ 33 h 463"/>
                <a:gd name="T28" fmla="*/ 5 w 289"/>
                <a:gd name="T29" fmla="*/ 26 h 463"/>
                <a:gd name="T30" fmla="*/ 7 w 289"/>
                <a:gd name="T31" fmla="*/ 20 h 463"/>
                <a:gd name="T32" fmla="*/ 10 w 289"/>
                <a:gd name="T33" fmla="*/ 14 h 463"/>
                <a:gd name="T34" fmla="*/ 14 w 289"/>
                <a:gd name="T35" fmla="*/ 9 h 463"/>
                <a:gd name="T36" fmla="*/ 18 w 289"/>
                <a:gd name="T37" fmla="*/ 6 h 463"/>
                <a:gd name="T38" fmla="*/ 22 w 289"/>
                <a:gd name="T39" fmla="*/ 2 h 463"/>
                <a:gd name="T40" fmla="*/ 27 w 289"/>
                <a:gd name="T41" fmla="*/ 1 h 463"/>
                <a:gd name="T42" fmla="*/ 31 w 289"/>
                <a:gd name="T43" fmla="*/ 0 h 463"/>
                <a:gd name="T44" fmla="*/ 35 w 289"/>
                <a:gd name="T45" fmla="*/ 1 h 463"/>
                <a:gd name="T46" fmla="*/ 39 w 289"/>
                <a:gd name="T47" fmla="*/ 2 h 463"/>
                <a:gd name="T48" fmla="*/ 43 w 289"/>
                <a:gd name="T49" fmla="*/ 4 h 463"/>
                <a:gd name="T50" fmla="*/ 48 w 289"/>
                <a:gd name="T51" fmla="*/ 8 h 463"/>
                <a:gd name="T52" fmla="*/ 51 w 289"/>
                <a:gd name="T53" fmla="*/ 12 h 463"/>
                <a:gd name="T54" fmla="*/ 55 w 289"/>
                <a:gd name="T55" fmla="*/ 18 h 463"/>
                <a:gd name="T56" fmla="*/ 57 w 289"/>
                <a:gd name="T57" fmla="*/ 24 h 463"/>
                <a:gd name="T58" fmla="*/ 60 w 289"/>
                <a:gd name="T59" fmla="*/ 31 h 463"/>
                <a:gd name="T60" fmla="*/ 61 w 289"/>
                <a:gd name="T61" fmla="*/ 37 h 463"/>
                <a:gd name="T62" fmla="*/ 63 w 289"/>
                <a:gd name="T63" fmla="*/ 45 h 463"/>
                <a:gd name="T64" fmla="*/ 63 w 289"/>
                <a:gd name="T65" fmla="*/ 53 h 463"/>
                <a:gd name="T66" fmla="*/ 63 w 289"/>
                <a:gd name="T67" fmla="*/ 59 h 463"/>
                <a:gd name="T68" fmla="*/ 61 w 289"/>
                <a:gd name="T69" fmla="*/ 67 h 463"/>
                <a:gd name="T70" fmla="*/ 61 w 289"/>
                <a:gd name="T71" fmla="*/ 74 h 463"/>
                <a:gd name="T72" fmla="*/ 58 w 289"/>
                <a:gd name="T73" fmla="*/ 81 h 463"/>
                <a:gd name="T74" fmla="*/ 55 w 289"/>
                <a:gd name="T75" fmla="*/ 87 h 463"/>
                <a:gd name="T76" fmla="*/ 52 w 289"/>
                <a:gd name="T77" fmla="*/ 93 h 463"/>
                <a:gd name="T78" fmla="*/ 49 w 289"/>
                <a:gd name="T79" fmla="*/ 98 h 463"/>
                <a:gd name="T80" fmla="*/ 45 w 289"/>
                <a:gd name="T81" fmla="*/ 102 h 463"/>
                <a:gd name="T82" fmla="*/ 40 w 289"/>
                <a:gd name="T83" fmla="*/ 105 h 463"/>
                <a:gd name="T84" fmla="*/ 36 w 289"/>
                <a:gd name="T85" fmla="*/ 106 h 463"/>
                <a:gd name="T86" fmla="*/ 31 w 289"/>
                <a:gd name="T87" fmla="*/ 107 h 46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9"/>
                <a:gd name="T133" fmla="*/ 0 h 463"/>
                <a:gd name="T134" fmla="*/ 289 w 289"/>
                <a:gd name="T135" fmla="*/ 463 h 46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9" h="463">
                  <a:moveTo>
                    <a:pt x="145" y="463"/>
                  </a:moveTo>
                  <a:lnTo>
                    <a:pt x="137" y="463"/>
                  </a:lnTo>
                  <a:lnTo>
                    <a:pt x="131" y="462"/>
                  </a:lnTo>
                  <a:lnTo>
                    <a:pt x="123" y="460"/>
                  </a:lnTo>
                  <a:lnTo>
                    <a:pt x="116" y="458"/>
                  </a:lnTo>
                  <a:lnTo>
                    <a:pt x="110" y="456"/>
                  </a:lnTo>
                  <a:lnTo>
                    <a:pt x="103" y="453"/>
                  </a:lnTo>
                  <a:lnTo>
                    <a:pt x="96" y="449"/>
                  </a:lnTo>
                  <a:lnTo>
                    <a:pt x="89" y="445"/>
                  </a:lnTo>
                  <a:lnTo>
                    <a:pt x="83" y="440"/>
                  </a:lnTo>
                  <a:lnTo>
                    <a:pt x="76" y="435"/>
                  </a:lnTo>
                  <a:lnTo>
                    <a:pt x="71" y="429"/>
                  </a:lnTo>
                  <a:lnTo>
                    <a:pt x="65" y="424"/>
                  </a:lnTo>
                  <a:lnTo>
                    <a:pt x="58" y="417"/>
                  </a:lnTo>
                  <a:lnTo>
                    <a:pt x="54" y="410"/>
                  </a:lnTo>
                  <a:lnTo>
                    <a:pt x="48" y="403"/>
                  </a:lnTo>
                  <a:lnTo>
                    <a:pt x="43" y="395"/>
                  </a:lnTo>
                  <a:lnTo>
                    <a:pt x="38" y="387"/>
                  </a:lnTo>
                  <a:lnTo>
                    <a:pt x="34" y="378"/>
                  </a:lnTo>
                  <a:lnTo>
                    <a:pt x="29" y="370"/>
                  </a:lnTo>
                  <a:lnTo>
                    <a:pt x="25" y="360"/>
                  </a:lnTo>
                  <a:lnTo>
                    <a:pt x="21" y="351"/>
                  </a:lnTo>
                  <a:lnTo>
                    <a:pt x="18" y="341"/>
                  </a:lnTo>
                  <a:lnTo>
                    <a:pt x="15" y="331"/>
                  </a:lnTo>
                  <a:lnTo>
                    <a:pt x="11" y="321"/>
                  </a:lnTo>
                  <a:lnTo>
                    <a:pt x="9" y="311"/>
                  </a:lnTo>
                  <a:lnTo>
                    <a:pt x="6" y="300"/>
                  </a:lnTo>
                  <a:lnTo>
                    <a:pt x="5" y="289"/>
                  </a:lnTo>
                  <a:lnTo>
                    <a:pt x="2" y="278"/>
                  </a:lnTo>
                  <a:lnTo>
                    <a:pt x="1" y="267"/>
                  </a:lnTo>
                  <a:lnTo>
                    <a:pt x="0" y="256"/>
                  </a:lnTo>
                  <a:lnTo>
                    <a:pt x="0" y="243"/>
                  </a:lnTo>
                  <a:lnTo>
                    <a:pt x="0" y="231"/>
                  </a:lnTo>
                  <a:lnTo>
                    <a:pt x="0" y="220"/>
                  </a:lnTo>
                  <a:lnTo>
                    <a:pt x="0" y="208"/>
                  </a:lnTo>
                  <a:lnTo>
                    <a:pt x="1" y="197"/>
                  </a:lnTo>
                  <a:lnTo>
                    <a:pt x="2" y="186"/>
                  </a:lnTo>
                  <a:lnTo>
                    <a:pt x="5" y="174"/>
                  </a:lnTo>
                  <a:lnTo>
                    <a:pt x="6" y="163"/>
                  </a:lnTo>
                  <a:lnTo>
                    <a:pt x="9" y="152"/>
                  </a:lnTo>
                  <a:lnTo>
                    <a:pt x="11" y="142"/>
                  </a:lnTo>
                  <a:lnTo>
                    <a:pt x="15" y="132"/>
                  </a:lnTo>
                  <a:lnTo>
                    <a:pt x="18" y="122"/>
                  </a:lnTo>
                  <a:lnTo>
                    <a:pt x="21" y="112"/>
                  </a:lnTo>
                  <a:lnTo>
                    <a:pt x="25" y="103"/>
                  </a:lnTo>
                  <a:lnTo>
                    <a:pt x="29" y="93"/>
                  </a:lnTo>
                  <a:lnTo>
                    <a:pt x="34" y="85"/>
                  </a:lnTo>
                  <a:lnTo>
                    <a:pt x="38" y="77"/>
                  </a:lnTo>
                  <a:lnTo>
                    <a:pt x="43" y="69"/>
                  </a:lnTo>
                  <a:lnTo>
                    <a:pt x="48" y="61"/>
                  </a:lnTo>
                  <a:lnTo>
                    <a:pt x="54" y="53"/>
                  </a:lnTo>
                  <a:lnTo>
                    <a:pt x="58" y="47"/>
                  </a:lnTo>
                  <a:lnTo>
                    <a:pt x="65" y="40"/>
                  </a:lnTo>
                  <a:lnTo>
                    <a:pt x="71" y="34"/>
                  </a:lnTo>
                  <a:lnTo>
                    <a:pt x="76" y="29"/>
                  </a:lnTo>
                  <a:lnTo>
                    <a:pt x="83" y="23"/>
                  </a:lnTo>
                  <a:lnTo>
                    <a:pt x="89" y="19"/>
                  </a:lnTo>
                  <a:lnTo>
                    <a:pt x="96" y="14"/>
                  </a:lnTo>
                  <a:lnTo>
                    <a:pt x="103" y="11"/>
                  </a:lnTo>
                  <a:lnTo>
                    <a:pt x="110" y="8"/>
                  </a:lnTo>
                  <a:lnTo>
                    <a:pt x="116" y="5"/>
                  </a:lnTo>
                  <a:lnTo>
                    <a:pt x="123" y="3"/>
                  </a:lnTo>
                  <a:lnTo>
                    <a:pt x="131" y="2"/>
                  </a:lnTo>
                  <a:lnTo>
                    <a:pt x="137" y="1"/>
                  </a:lnTo>
                  <a:lnTo>
                    <a:pt x="145" y="0"/>
                  </a:lnTo>
                  <a:lnTo>
                    <a:pt x="152" y="1"/>
                  </a:lnTo>
                  <a:lnTo>
                    <a:pt x="159" y="2"/>
                  </a:lnTo>
                  <a:lnTo>
                    <a:pt x="166" y="3"/>
                  </a:lnTo>
                  <a:lnTo>
                    <a:pt x="173" y="5"/>
                  </a:lnTo>
                  <a:lnTo>
                    <a:pt x="180" y="8"/>
                  </a:lnTo>
                  <a:lnTo>
                    <a:pt x="186" y="11"/>
                  </a:lnTo>
                  <a:lnTo>
                    <a:pt x="193" y="14"/>
                  </a:lnTo>
                  <a:lnTo>
                    <a:pt x="200" y="19"/>
                  </a:lnTo>
                  <a:lnTo>
                    <a:pt x="205" y="23"/>
                  </a:lnTo>
                  <a:lnTo>
                    <a:pt x="212" y="29"/>
                  </a:lnTo>
                  <a:lnTo>
                    <a:pt x="218" y="34"/>
                  </a:lnTo>
                  <a:lnTo>
                    <a:pt x="224" y="40"/>
                  </a:lnTo>
                  <a:lnTo>
                    <a:pt x="230" y="47"/>
                  </a:lnTo>
                  <a:lnTo>
                    <a:pt x="236" y="53"/>
                  </a:lnTo>
                  <a:lnTo>
                    <a:pt x="240" y="61"/>
                  </a:lnTo>
                  <a:lnTo>
                    <a:pt x="246" y="69"/>
                  </a:lnTo>
                  <a:lnTo>
                    <a:pt x="250" y="77"/>
                  </a:lnTo>
                  <a:lnTo>
                    <a:pt x="254" y="85"/>
                  </a:lnTo>
                  <a:lnTo>
                    <a:pt x="259" y="93"/>
                  </a:lnTo>
                  <a:lnTo>
                    <a:pt x="263" y="103"/>
                  </a:lnTo>
                  <a:lnTo>
                    <a:pt x="267" y="112"/>
                  </a:lnTo>
                  <a:lnTo>
                    <a:pt x="270" y="122"/>
                  </a:lnTo>
                  <a:lnTo>
                    <a:pt x="273" y="132"/>
                  </a:lnTo>
                  <a:lnTo>
                    <a:pt x="277" y="142"/>
                  </a:lnTo>
                  <a:lnTo>
                    <a:pt x="279" y="152"/>
                  </a:lnTo>
                  <a:lnTo>
                    <a:pt x="282" y="163"/>
                  </a:lnTo>
                  <a:lnTo>
                    <a:pt x="283" y="174"/>
                  </a:lnTo>
                  <a:lnTo>
                    <a:pt x="286" y="186"/>
                  </a:lnTo>
                  <a:lnTo>
                    <a:pt x="287" y="197"/>
                  </a:lnTo>
                  <a:lnTo>
                    <a:pt x="288" y="208"/>
                  </a:lnTo>
                  <a:lnTo>
                    <a:pt x="288" y="220"/>
                  </a:lnTo>
                  <a:lnTo>
                    <a:pt x="289" y="231"/>
                  </a:lnTo>
                  <a:lnTo>
                    <a:pt x="288" y="243"/>
                  </a:lnTo>
                  <a:lnTo>
                    <a:pt x="288" y="256"/>
                  </a:lnTo>
                  <a:lnTo>
                    <a:pt x="287" y="267"/>
                  </a:lnTo>
                  <a:lnTo>
                    <a:pt x="286" y="278"/>
                  </a:lnTo>
                  <a:lnTo>
                    <a:pt x="283" y="289"/>
                  </a:lnTo>
                  <a:lnTo>
                    <a:pt x="282" y="300"/>
                  </a:lnTo>
                  <a:lnTo>
                    <a:pt x="279" y="311"/>
                  </a:lnTo>
                  <a:lnTo>
                    <a:pt x="277" y="321"/>
                  </a:lnTo>
                  <a:lnTo>
                    <a:pt x="273" y="331"/>
                  </a:lnTo>
                  <a:lnTo>
                    <a:pt x="270" y="341"/>
                  </a:lnTo>
                  <a:lnTo>
                    <a:pt x="267" y="351"/>
                  </a:lnTo>
                  <a:lnTo>
                    <a:pt x="263" y="360"/>
                  </a:lnTo>
                  <a:lnTo>
                    <a:pt x="259" y="370"/>
                  </a:lnTo>
                  <a:lnTo>
                    <a:pt x="254" y="378"/>
                  </a:lnTo>
                  <a:lnTo>
                    <a:pt x="250" y="387"/>
                  </a:lnTo>
                  <a:lnTo>
                    <a:pt x="246" y="395"/>
                  </a:lnTo>
                  <a:lnTo>
                    <a:pt x="240" y="403"/>
                  </a:lnTo>
                  <a:lnTo>
                    <a:pt x="236" y="410"/>
                  </a:lnTo>
                  <a:lnTo>
                    <a:pt x="230" y="417"/>
                  </a:lnTo>
                  <a:lnTo>
                    <a:pt x="224" y="424"/>
                  </a:lnTo>
                  <a:lnTo>
                    <a:pt x="218" y="429"/>
                  </a:lnTo>
                  <a:lnTo>
                    <a:pt x="212" y="435"/>
                  </a:lnTo>
                  <a:lnTo>
                    <a:pt x="205" y="440"/>
                  </a:lnTo>
                  <a:lnTo>
                    <a:pt x="200" y="445"/>
                  </a:lnTo>
                  <a:lnTo>
                    <a:pt x="193" y="449"/>
                  </a:lnTo>
                  <a:lnTo>
                    <a:pt x="186" y="453"/>
                  </a:lnTo>
                  <a:lnTo>
                    <a:pt x="180" y="456"/>
                  </a:lnTo>
                  <a:lnTo>
                    <a:pt x="173" y="458"/>
                  </a:lnTo>
                  <a:lnTo>
                    <a:pt x="166" y="460"/>
                  </a:lnTo>
                  <a:lnTo>
                    <a:pt x="159" y="462"/>
                  </a:lnTo>
                  <a:lnTo>
                    <a:pt x="152" y="463"/>
                  </a:lnTo>
                  <a:lnTo>
                    <a:pt x="145" y="463"/>
                  </a:lnTo>
                  <a:close/>
                </a:path>
              </a:pathLst>
            </a:custGeom>
            <a:solidFill>
              <a:srgbClr val="3838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7" name="Freeform 364"/>
            <p:cNvSpPr>
              <a:spLocks/>
            </p:cNvSpPr>
            <p:nvPr/>
          </p:nvSpPr>
          <p:spPr bwMode="auto">
            <a:xfrm>
              <a:off x="4931" y="2950"/>
              <a:ext cx="175" cy="284"/>
            </a:xfrm>
            <a:custGeom>
              <a:avLst/>
              <a:gdLst>
                <a:gd name="T0" fmla="*/ 28 w 290"/>
                <a:gd name="T1" fmla="*/ 104 h 469"/>
                <a:gd name="T2" fmla="*/ 24 w 290"/>
                <a:gd name="T3" fmla="*/ 103 h 469"/>
                <a:gd name="T4" fmla="*/ 20 w 290"/>
                <a:gd name="T5" fmla="*/ 100 h 469"/>
                <a:gd name="T6" fmla="*/ 15 w 290"/>
                <a:gd name="T7" fmla="*/ 97 h 469"/>
                <a:gd name="T8" fmla="*/ 11 w 290"/>
                <a:gd name="T9" fmla="*/ 92 h 469"/>
                <a:gd name="T10" fmla="*/ 8 w 290"/>
                <a:gd name="T11" fmla="*/ 87 h 469"/>
                <a:gd name="T12" fmla="*/ 5 w 290"/>
                <a:gd name="T13" fmla="*/ 81 h 469"/>
                <a:gd name="T14" fmla="*/ 3 w 290"/>
                <a:gd name="T15" fmla="*/ 74 h 469"/>
                <a:gd name="T16" fmla="*/ 1 w 290"/>
                <a:gd name="T17" fmla="*/ 67 h 469"/>
                <a:gd name="T18" fmla="*/ 1 w 290"/>
                <a:gd name="T19" fmla="*/ 60 h 469"/>
                <a:gd name="T20" fmla="*/ 0 w 290"/>
                <a:gd name="T21" fmla="*/ 52 h 469"/>
                <a:gd name="T22" fmla="*/ 0 w 290"/>
                <a:gd name="T23" fmla="*/ 47 h 469"/>
                <a:gd name="T24" fmla="*/ 1 w 290"/>
                <a:gd name="T25" fmla="*/ 39 h 469"/>
                <a:gd name="T26" fmla="*/ 2 w 290"/>
                <a:gd name="T27" fmla="*/ 32 h 469"/>
                <a:gd name="T28" fmla="*/ 5 w 290"/>
                <a:gd name="T29" fmla="*/ 25 h 469"/>
                <a:gd name="T30" fmla="*/ 7 w 290"/>
                <a:gd name="T31" fmla="*/ 19 h 469"/>
                <a:gd name="T32" fmla="*/ 10 w 290"/>
                <a:gd name="T33" fmla="*/ 14 h 469"/>
                <a:gd name="T34" fmla="*/ 14 w 290"/>
                <a:gd name="T35" fmla="*/ 9 h 469"/>
                <a:gd name="T36" fmla="*/ 18 w 290"/>
                <a:gd name="T37" fmla="*/ 5 h 469"/>
                <a:gd name="T38" fmla="*/ 22 w 290"/>
                <a:gd name="T39" fmla="*/ 2 h 469"/>
                <a:gd name="T40" fmla="*/ 27 w 290"/>
                <a:gd name="T41" fmla="*/ 1 h 469"/>
                <a:gd name="T42" fmla="*/ 32 w 290"/>
                <a:gd name="T43" fmla="*/ 0 h 469"/>
                <a:gd name="T44" fmla="*/ 34 w 290"/>
                <a:gd name="T45" fmla="*/ 1 h 469"/>
                <a:gd name="T46" fmla="*/ 39 w 290"/>
                <a:gd name="T47" fmla="*/ 2 h 469"/>
                <a:gd name="T48" fmla="*/ 43 w 290"/>
                <a:gd name="T49" fmla="*/ 4 h 469"/>
                <a:gd name="T50" fmla="*/ 48 w 290"/>
                <a:gd name="T51" fmla="*/ 8 h 469"/>
                <a:gd name="T52" fmla="*/ 52 w 290"/>
                <a:gd name="T53" fmla="*/ 12 h 469"/>
                <a:gd name="T54" fmla="*/ 55 w 290"/>
                <a:gd name="T55" fmla="*/ 18 h 469"/>
                <a:gd name="T56" fmla="*/ 58 w 290"/>
                <a:gd name="T57" fmla="*/ 24 h 469"/>
                <a:gd name="T58" fmla="*/ 60 w 290"/>
                <a:gd name="T59" fmla="*/ 30 h 469"/>
                <a:gd name="T60" fmla="*/ 62 w 290"/>
                <a:gd name="T61" fmla="*/ 37 h 469"/>
                <a:gd name="T62" fmla="*/ 63 w 290"/>
                <a:gd name="T63" fmla="*/ 45 h 469"/>
                <a:gd name="T64" fmla="*/ 64 w 290"/>
                <a:gd name="T65" fmla="*/ 52 h 469"/>
                <a:gd name="T66" fmla="*/ 63 w 290"/>
                <a:gd name="T67" fmla="*/ 58 h 469"/>
                <a:gd name="T68" fmla="*/ 62 w 290"/>
                <a:gd name="T69" fmla="*/ 65 h 469"/>
                <a:gd name="T70" fmla="*/ 61 w 290"/>
                <a:gd name="T71" fmla="*/ 72 h 469"/>
                <a:gd name="T72" fmla="*/ 59 w 290"/>
                <a:gd name="T73" fmla="*/ 79 h 469"/>
                <a:gd name="T74" fmla="*/ 56 w 290"/>
                <a:gd name="T75" fmla="*/ 85 h 469"/>
                <a:gd name="T76" fmla="*/ 53 w 290"/>
                <a:gd name="T77" fmla="*/ 91 h 469"/>
                <a:gd name="T78" fmla="*/ 49 w 290"/>
                <a:gd name="T79" fmla="*/ 95 h 469"/>
                <a:gd name="T80" fmla="*/ 45 w 290"/>
                <a:gd name="T81" fmla="*/ 99 h 469"/>
                <a:gd name="T82" fmla="*/ 41 w 290"/>
                <a:gd name="T83" fmla="*/ 102 h 469"/>
                <a:gd name="T84" fmla="*/ 36 w 290"/>
                <a:gd name="T85" fmla="*/ 104 h 469"/>
                <a:gd name="T86" fmla="*/ 32 w 290"/>
                <a:gd name="T87" fmla="*/ 104 h 46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90"/>
                <a:gd name="T133" fmla="*/ 0 h 469"/>
                <a:gd name="T134" fmla="*/ 290 w 290"/>
                <a:gd name="T135" fmla="*/ 469 h 46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90" h="469">
                  <a:moveTo>
                    <a:pt x="145" y="469"/>
                  </a:moveTo>
                  <a:lnTo>
                    <a:pt x="137" y="469"/>
                  </a:lnTo>
                  <a:lnTo>
                    <a:pt x="130" y="468"/>
                  </a:lnTo>
                  <a:lnTo>
                    <a:pt x="122" y="467"/>
                  </a:lnTo>
                  <a:lnTo>
                    <a:pt x="116" y="464"/>
                  </a:lnTo>
                  <a:lnTo>
                    <a:pt x="109" y="462"/>
                  </a:lnTo>
                  <a:lnTo>
                    <a:pt x="102" y="459"/>
                  </a:lnTo>
                  <a:lnTo>
                    <a:pt x="96" y="456"/>
                  </a:lnTo>
                  <a:lnTo>
                    <a:pt x="89" y="451"/>
                  </a:lnTo>
                  <a:lnTo>
                    <a:pt x="82" y="446"/>
                  </a:lnTo>
                  <a:lnTo>
                    <a:pt x="77" y="441"/>
                  </a:lnTo>
                  <a:lnTo>
                    <a:pt x="70" y="436"/>
                  </a:lnTo>
                  <a:lnTo>
                    <a:pt x="65" y="429"/>
                  </a:lnTo>
                  <a:lnTo>
                    <a:pt x="59" y="422"/>
                  </a:lnTo>
                  <a:lnTo>
                    <a:pt x="53" y="415"/>
                  </a:lnTo>
                  <a:lnTo>
                    <a:pt x="48" y="408"/>
                  </a:lnTo>
                  <a:lnTo>
                    <a:pt x="43" y="400"/>
                  </a:lnTo>
                  <a:lnTo>
                    <a:pt x="38" y="392"/>
                  </a:lnTo>
                  <a:lnTo>
                    <a:pt x="33" y="383"/>
                  </a:lnTo>
                  <a:lnTo>
                    <a:pt x="29" y="374"/>
                  </a:lnTo>
                  <a:lnTo>
                    <a:pt x="24" y="365"/>
                  </a:lnTo>
                  <a:lnTo>
                    <a:pt x="21" y="357"/>
                  </a:lnTo>
                  <a:lnTo>
                    <a:pt x="18" y="347"/>
                  </a:lnTo>
                  <a:lnTo>
                    <a:pt x="14" y="336"/>
                  </a:lnTo>
                  <a:lnTo>
                    <a:pt x="11" y="325"/>
                  </a:lnTo>
                  <a:lnTo>
                    <a:pt x="9" y="315"/>
                  </a:lnTo>
                  <a:lnTo>
                    <a:pt x="7" y="304"/>
                  </a:lnTo>
                  <a:lnTo>
                    <a:pt x="4" y="293"/>
                  </a:lnTo>
                  <a:lnTo>
                    <a:pt x="2" y="282"/>
                  </a:lnTo>
                  <a:lnTo>
                    <a:pt x="1" y="271"/>
                  </a:lnTo>
                  <a:lnTo>
                    <a:pt x="0" y="260"/>
                  </a:lnTo>
                  <a:lnTo>
                    <a:pt x="0" y="247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12"/>
                  </a:lnTo>
                  <a:lnTo>
                    <a:pt x="1" y="201"/>
                  </a:lnTo>
                  <a:lnTo>
                    <a:pt x="2" y="190"/>
                  </a:lnTo>
                  <a:lnTo>
                    <a:pt x="4" y="178"/>
                  </a:lnTo>
                  <a:lnTo>
                    <a:pt x="7" y="167"/>
                  </a:lnTo>
                  <a:lnTo>
                    <a:pt x="9" y="156"/>
                  </a:lnTo>
                  <a:lnTo>
                    <a:pt x="11" y="145"/>
                  </a:lnTo>
                  <a:lnTo>
                    <a:pt x="14" y="135"/>
                  </a:lnTo>
                  <a:lnTo>
                    <a:pt x="18" y="125"/>
                  </a:lnTo>
                  <a:lnTo>
                    <a:pt x="21" y="115"/>
                  </a:lnTo>
                  <a:lnTo>
                    <a:pt x="24" y="106"/>
                  </a:lnTo>
                  <a:lnTo>
                    <a:pt x="29" y="96"/>
                  </a:lnTo>
                  <a:lnTo>
                    <a:pt x="33" y="87"/>
                  </a:lnTo>
                  <a:lnTo>
                    <a:pt x="38" y="79"/>
                  </a:lnTo>
                  <a:lnTo>
                    <a:pt x="43" y="71"/>
                  </a:lnTo>
                  <a:lnTo>
                    <a:pt x="48" y="63"/>
                  </a:lnTo>
                  <a:lnTo>
                    <a:pt x="53" y="55"/>
                  </a:lnTo>
                  <a:lnTo>
                    <a:pt x="59" y="48"/>
                  </a:lnTo>
                  <a:lnTo>
                    <a:pt x="65" y="42"/>
                  </a:lnTo>
                  <a:lnTo>
                    <a:pt x="70" y="36"/>
                  </a:lnTo>
                  <a:lnTo>
                    <a:pt x="77" y="29"/>
                  </a:lnTo>
                  <a:lnTo>
                    <a:pt x="82" y="25"/>
                  </a:lnTo>
                  <a:lnTo>
                    <a:pt x="89" y="19"/>
                  </a:lnTo>
                  <a:lnTo>
                    <a:pt x="96" y="16"/>
                  </a:lnTo>
                  <a:lnTo>
                    <a:pt x="102" y="12"/>
                  </a:lnTo>
                  <a:lnTo>
                    <a:pt x="109" y="8"/>
                  </a:lnTo>
                  <a:lnTo>
                    <a:pt x="116" y="6"/>
                  </a:lnTo>
                  <a:lnTo>
                    <a:pt x="122" y="4"/>
                  </a:lnTo>
                  <a:lnTo>
                    <a:pt x="130" y="3"/>
                  </a:lnTo>
                  <a:lnTo>
                    <a:pt x="137" y="2"/>
                  </a:lnTo>
                  <a:lnTo>
                    <a:pt x="145" y="0"/>
                  </a:lnTo>
                  <a:lnTo>
                    <a:pt x="151" y="2"/>
                  </a:lnTo>
                  <a:lnTo>
                    <a:pt x="158" y="3"/>
                  </a:lnTo>
                  <a:lnTo>
                    <a:pt x="166" y="4"/>
                  </a:lnTo>
                  <a:lnTo>
                    <a:pt x="173" y="6"/>
                  </a:lnTo>
                  <a:lnTo>
                    <a:pt x="179" y="8"/>
                  </a:lnTo>
                  <a:lnTo>
                    <a:pt x="186" y="12"/>
                  </a:lnTo>
                  <a:lnTo>
                    <a:pt x="193" y="16"/>
                  </a:lnTo>
                  <a:lnTo>
                    <a:pt x="199" y="19"/>
                  </a:lnTo>
                  <a:lnTo>
                    <a:pt x="206" y="25"/>
                  </a:lnTo>
                  <a:lnTo>
                    <a:pt x="213" y="29"/>
                  </a:lnTo>
                  <a:lnTo>
                    <a:pt x="218" y="36"/>
                  </a:lnTo>
                  <a:lnTo>
                    <a:pt x="224" y="42"/>
                  </a:lnTo>
                  <a:lnTo>
                    <a:pt x="231" y="48"/>
                  </a:lnTo>
                  <a:lnTo>
                    <a:pt x="235" y="55"/>
                  </a:lnTo>
                  <a:lnTo>
                    <a:pt x="241" y="63"/>
                  </a:lnTo>
                  <a:lnTo>
                    <a:pt x="246" y="71"/>
                  </a:lnTo>
                  <a:lnTo>
                    <a:pt x="251" y="79"/>
                  </a:lnTo>
                  <a:lnTo>
                    <a:pt x="255" y="87"/>
                  </a:lnTo>
                  <a:lnTo>
                    <a:pt x="260" y="96"/>
                  </a:lnTo>
                  <a:lnTo>
                    <a:pt x="264" y="106"/>
                  </a:lnTo>
                  <a:lnTo>
                    <a:pt x="267" y="115"/>
                  </a:lnTo>
                  <a:lnTo>
                    <a:pt x="271" y="125"/>
                  </a:lnTo>
                  <a:lnTo>
                    <a:pt x="274" y="135"/>
                  </a:lnTo>
                  <a:lnTo>
                    <a:pt x="277" y="145"/>
                  </a:lnTo>
                  <a:lnTo>
                    <a:pt x="280" y="156"/>
                  </a:lnTo>
                  <a:lnTo>
                    <a:pt x="283" y="167"/>
                  </a:lnTo>
                  <a:lnTo>
                    <a:pt x="284" y="178"/>
                  </a:lnTo>
                  <a:lnTo>
                    <a:pt x="286" y="190"/>
                  </a:lnTo>
                  <a:lnTo>
                    <a:pt x="288" y="201"/>
                  </a:lnTo>
                  <a:lnTo>
                    <a:pt x="289" y="212"/>
                  </a:lnTo>
                  <a:lnTo>
                    <a:pt x="289" y="224"/>
                  </a:lnTo>
                  <a:lnTo>
                    <a:pt x="290" y="235"/>
                  </a:lnTo>
                  <a:lnTo>
                    <a:pt x="289" y="247"/>
                  </a:lnTo>
                  <a:lnTo>
                    <a:pt x="289" y="260"/>
                  </a:lnTo>
                  <a:lnTo>
                    <a:pt x="288" y="271"/>
                  </a:lnTo>
                  <a:lnTo>
                    <a:pt x="286" y="282"/>
                  </a:lnTo>
                  <a:lnTo>
                    <a:pt x="284" y="293"/>
                  </a:lnTo>
                  <a:lnTo>
                    <a:pt x="283" y="304"/>
                  </a:lnTo>
                  <a:lnTo>
                    <a:pt x="280" y="315"/>
                  </a:lnTo>
                  <a:lnTo>
                    <a:pt x="277" y="325"/>
                  </a:lnTo>
                  <a:lnTo>
                    <a:pt x="274" y="336"/>
                  </a:lnTo>
                  <a:lnTo>
                    <a:pt x="271" y="347"/>
                  </a:lnTo>
                  <a:lnTo>
                    <a:pt x="267" y="357"/>
                  </a:lnTo>
                  <a:lnTo>
                    <a:pt x="264" y="365"/>
                  </a:lnTo>
                  <a:lnTo>
                    <a:pt x="260" y="374"/>
                  </a:lnTo>
                  <a:lnTo>
                    <a:pt x="255" y="383"/>
                  </a:lnTo>
                  <a:lnTo>
                    <a:pt x="251" y="392"/>
                  </a:lnTo>
                  <a:lnTo>
                    <a:pt x="246" y="400"/>
                  </a:lnTo>
                  <a:lnTo>
                    <a:pt x="241" y="408"/>
                  </a:lnTo>
                  <a:lnTo>
                    <a:pt x="235" y="415"/>
                  </a:lnTo>
                  <a:lnTo>
                    <a:pt x="231" y="422"/>
                  </a:lnTo>
                  <a:lnTo>
                    <a:pt x="224" y="429"/>
                  </a:lnTo>
                  <a:lnTo>
                    <a:pt x="218" y="436"/>
                  </a:lnTo>
                  <a:lnTo>
                    <a:pt x="213" y="441"/>
                  </a:lnTo>
                  <a:lnTo>
                    <a:pt x="206" y="446"/>
                  </a:lnTo>
                  <a:lnTo>
                    <a:pt x="199" y="451"/>
                  </a:lnTo>
                  <a:lnTo>
                    <a:pt x="193" y="456"/>
                  </a:lnTo>
                  <a:lnTo>
                    <a:pt x="186" y="459"/>
                  </a:lnTo>
                  <a:lnTo>
                    <a:pt x="179" y="462"/>
                  </a:lnTo>
                  <a:lnTo>
                    <a:pt x="173" y="464"/>
                  </a:lnTo>
                  <a:lnTo>
                    <a:pt x="166" y="467"/>
                  </a:lnTo>
                  <a:lnTo>
                    <a:pt x="158" y="468"/>
                  </a:lnTo>
                  <a:lnTo>
                    <a:pt x="151" y="469"/>
                  </a:lnTo>
                  <a:lnTo>
                    <a:pt x="145" y="4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8" name="Freeform 365"/>
            <p:cNvSpPr>
              <a:spLocks/>
            </p:cNvSpPr>
            <p:nvPr/>
          </p:nvSpPr>
          <p:spPr bwMode="auto">
            <a:xfrm>
              <a:off x="4975" y="2950"/>
              <a:ext cx="47" cy="29"/>
            </a:xfrm>
            <a:custGeom>
              <a:avLst/>
              <a:gdLst>
                <a:gd name="T0" fmla="*/ 17 w 78"/>
                <a:gd name="T1" fmla="*/ 0 h 51"/>
                <a:gd name="T2" fmla="*/ 0 w 78"/>
                <a:gd name="T3" fmla="*/ 0 h 51"/>
                <a:gd name="T4" fmla="*/ 13 w 78"/>
                <a:gd name="T5" fmla="*/ 9 h 51"/>
                <a:gd name="T6" fmla="*/ 17 w 78"/>
                <a:gd name="T7" fmla="*/ 0 h 51"/>
                <a:gd name="T8" fmla="*/ 17 w 78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51"/>
                <a:gd name="T17" fmla="*/ 78 w 78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51">
                  <a:moveTo>
                    <a:pt x="78" y="0"/>
                  </a:moveTo>
                  <a:lnTo>
                    <a:pt x="0" y="0"/>
                  </a:lnTo>
                  <a:lnTo>
                    <a:pt x="58" y="5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9" name="Freeform 366"/>
            <p:cNvSpPr>
              <a:spLocks/>
            </p:cNvSpPr>
            <p:nvPr/>
          </p:nvSpPr>
          <p:spPr bwMode="auto">
            <a:xfrm>
              <a:off x="4877" y="2950"/>
              <a:ext cx="178" cy="287"/>
            </a:xfrm>
            <a:custGeom>
              <a:avLst/>
              <a:gdLst>
                <a:gd name="T0" fmla="*/ 29 w 294"/>
                <a:gd name="T1" fmla="*/ 105 h 474"/>
                <a:gd name="T2" fmla="*/ 25 w 294"/>
                <a:gd name="T3" fmla="*/ 104 h 474"/>
                <a:gd name="T4" fmla="*/ 20 w 294"/>
                <a:gd name="T5" fmla="*/ 102 h 474"/>
                <a:gd name="T6" fmla="*/ 15 w 294"/>
                <a:gd name="T7" fmla="*/ 98 h 474"/>
                <a:gd name="T8" fmla="*/ 12 w 294"/>
                <a:gd name="T9" fmla="*/ 93 h 474"/>
                <a:gd name="T10" fmla="*/ 8 w 294"/>
                <a:gd name="T11" fmla="*/ 88 h 474"/>
                <a:gd name="T12" fmla="*/ 5 w 294"/>
                <a:gd name="T13" fmla="*/ 82 h 474"/>
                <a:gd name="T14" fmla="*/ 3 w 294"/>
                <a:gd name="T15" fmla="*/ 76 h 474"/>
                <a:gd name="T16" fmla="*/ 1 w 294"/>
                <a:gd name="T17" fmla="*/ 68 h 474"/>
                <a:gd name="T18" fmla="*/ 1 w 294"/>
                <a:gd name="T19" fmla="*/ 61 h 474"/>
                <a:gd name="T20" fmla="*/ 0 w 294"/>
                <a:gd name="T21" fmla="*/ 53 h 474"/>
                <a:gd name="T22" fmla="*/ 0 w 294"/>
                <a:gd name="T23" fmla="*/ 48 h 474"/>
                <a:gd name="T24" fmla="*/ 1 w 294"/>
                <a:gd name="T25" fmla="*/ 40 h 474"/>
                <a:gd name="T26" fmla="*/ 2 w 294"/>
                <a:gd name="T27" fmla="*/ 32 h 474"/>
                <a:gd name="T28" fmla="*/ 5 w 294"/>
                <a:gd name="T29" fmla="*/ 25 h 474"/>
                <a:gd name="T30" fmla="*/ 7 w 294"/>
                <a:gd name="T31" fmla="*/ 19 h 474"/>
                <a:gd name="T32" fmla="*/ 11 w 294"/>
                <a:gd name="T33" fmla="*/ 14 h 474"/>
                <a:gd name="T34" fmla="*/ 15 w 294"/>
                <a:gd name="T35" fmla="*/ 9 h 474"/>
                <a:gd name="T36" fmla="*/ 18 w 294"/>
                <a:gd name="T37" fmla="*/ 5 h 474"/>
                <a:gd name="T38" fmla="*/ 23 w 294"/>
                <a:gd name="T39" fmla="*/ 2 h 474"/>
                <a:gd name="T40" fmla="*/ 28 w 294"/>
                <a:gd name="T41" fmla="*/ 1 h 474"/>
                <a:gd name="T42" fmla="*/ 33 w 294"/>
                <a:gd name="T43" fmla="*/ 0 h 474"/>
                <a:gd name="T44" fmla="*/ 36 w 294"/>
                <a:gd name="T45" fmla="*/ 1 h 474"/>
                <a:gd name="T46" fmla="*/ 41 w 294"/>
                <a:gd name="T47" fmla="*/ 2 h 474"/>
                <a:gd name="T48" fmla="*/ 45 w 294"/>
                <a:gd name="T49" fmla="*/ 4 h 474"/>
                <a:gd name="T50" fmla="*/ 50 w 294"/>
                <a:gd name="T51" fmla="*/ 8 h 474"/>
                <a:gd name="T52" fmla="*/ 53 w 294"/>
                <a:gd name="T53" fmla="*/ 13 h 474"/>
                <a:gd name="T54" fmla="*/ 56 w 294"/>
                <a:gd name="T55" fmla="*/ 18 h 474"/>
                <a:gd name="T56" fmla="*/ 59 w 294"/>
                <a:gd name="T57" fmla="*/ 24 h 474"/>
                <a:gd name="T58" fmla="*/ 62 w 294"/>
                <a:gd name="T59" fmla="*/ 30 h 474"/>
                <a:gd name="T60" fmla="*/ 64 w 294"/>
                <a:gd name="T61" fmla="*/ 38 h 474"/>
                <a:gd name="T62" fmla="*/ 65 w 294"/>
                <a:gd name="T63" fmla="*/ 45 h 474"/>
                <a:gd name="T64" fmla="*/ 65 w 294"/>
                <a:gd name="T65" fmla="*/ 53 h 474"/>
                <a:gd name="T66" fmla="*/ 65 w 294"/>
                <a:gd name="T67" fmla="*/ 58 h 474"/>
                <a:gd name="T68" fmla="*/ 64 w 294"/>
                <a:gd name="T69" fmla="*/ 66 h 474"/>
                <a:gd name="T70" fmla="*/ 63 w 294"/>
                <a:gd name="T71" fmla="*/ 73 h 474"/>
                <a:gd name="T72" fmla="*/ 61 w 294"/>
                <a:gd name="T73" fmla="*/ 81 h 474"/>
                <a:gd name="T74" fmla="*/ 58 w 294"/>
                <a:gd name="T75" fmla="*/ 87 h 474"/>
                <a:gd name="T76" fmla="*/ 54 w 294"/>
                <a:gd name="T77" fmla="*/ 91 h 474"/>
                <a:gd name="T78" fmla="*/ 51 w 294"/>
                <a:gd name="T79" fmla="*/ 96 h 474"/>
                <a:gd name="T80" fmla="*/ 47 w 294"/>
                <a:gd name="T81" fmla="*/ 100 h 474"/>
                <a:gd name="T82" fmla="*/ 42 w 294"/>
                <a:gd name="T83" fmla="*/ 103 h 474"/>
                <a:gd name="T84" fmla="*/ 38 w 294"/>
                <a:gd name="T85" fmla="*/ 105 h 474"/>
                <a:gd name="T86" fmla="*/ 33 w 294"/>
                <a:gd name="T87" fmla="*/ 105 h 4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94"/>
                <a:gd name="T133" fmla="*/ 0 h 474"/>
                <a:gd name="T134" fmla="*/ 294 w 294"/>
                <a:gd name="T135" fmla="*/ 474 h 47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94" h="474">
                  <a:moveTo>
                    <a:pt x="147" y="474"/>
                  </a:moveTo>
                  <a:lnTo>
                    <a:pt x="139" y="474"/>
                  </a:lnTo>
                  <a:lnTo>
                    <a:pt x="131" y="473"/>
                  </a:lnTo>
                  <a:lnTo>
                    <a:pt x="125" y="472"/>
                  </a:lnTo>
                  <a:lnTo>
                    <a:pt x="117" y="470"/>
                  </a:lnTo>
                  <a:lnTo>
                    <a:pt x="110" y="468"/>
                  </a:lnTo>
                  <a:lnTo>
                    <a:pt x="103" y="464"/>
                  </a:lnTo>
                  <a:lnTo>
                    <a:pt x="96" y="461"/>
                  </a:lnTo>
                  <a:lnTo>
                    <a:pt x="90" y="457"/>
                  </a:lnTo>
                  <a:lnTo>
                    <a:pt x="83" y="451"/>
                  </a:lnTo>
                  <a:lnTo>
                    <a:pt x="77" y="447"/>
                  </a:lnTo>
                  <a:lnTo>
                    <a:pt x="70" y="441"/>
                  </a:lnTo>
                  <a:lnTo>
                    <a:pt x="64" y="434"/>
                  </a:lnTo>
                  <a:lnTo>
                    <a:pt x="59" y="428"/>
                  </a:lnTo>
                  <a:lnTo>
                    <a:pt x="53" y="421"/>
                  </a:lnTo>
                  <a:lnTo>
                    <a:pt x="48" y="413"/>
                  </a:lnTo>
                  <a:lnTo>
                    <a:pt x="43" y="405"/>
                  </a:lnTo>
                  <a:lnTo>
                    <a:pt x="38" y="397"/>
                  </a:lnTo>
                  <a:lnTo>
                    <a:pt x="33" y="389"/>
                  </a:lnTo>
                  <a:lnTo>
                    <a:pt x="29" y="380"/>
                  </a:lnTo>
                  <a:lnTo>
                    <a:pt x="24" y="370"/>
                  </a:lnTo>
                  <a:lnTo>
                    <a:pt x="21" y="361"/>
                  </a:lnTo>
                  <a:lnTo>
                    <a:pt x="17" y="351"/>
                  </a:lnTo>
                  <a:lnTo>
                    <a:pt x="14" y="341"/>
                  </a:lnTo>
                  <a:lnTo>
                    <a:pt x="11" y="330"/>
                  </a:lnTo>
                  <a:lnTo>
                    <a:pt x="9" y="319"/>
                  </a:lnTo>
                  <a:lnTo>
                    <a:pt x="6" y="309"/>
                  </a:lnTo>
                  <a:lnTo>
                    <a:pt x="4" y="298"/>
                  </a:lnTo>
                  <a:lnTo>
                    <a:pt x="2" y="285"/>
                  </a:lnTo>
                  <a:lnTo>
                    <a:pt x="1" y="274"/>
                  </a:lnTo>
                  <a:lnTo>
                    <a:pt x="0" y="262"/>
                  </a:lnTo>
                  <a:lnTo>
                    <a:pt x="0" y="250"/>
                  </a:lnTo>
                  <a:lnTo>
                    <a:pt x="0" y="237"/>
                  </a:lnTo>
                  <a:lnTo>
                    <a:pt x="0" y="226"/>
                  </a:lnTo>
                  <a:lnTo>
                    <a:pt x="0" y="214"/>
                  </a:lnTo>
                  <a:lnTo>
                    <a:pt x="1" y="202"/>
                  </a:lnTo>
                  <a:lnTo>
                    <a:pt x="2" y="191"/>
                  </a:lnTo>
                  <a:lnTo>
                    <a:pt x="4" y="180"/>
                  </a:lnTo>
                  <a:lnTo>
                    <a:pt x="6" y="168"/>
                  </a:lnTo>
                  <a:lnTo>
                    <a:pt x="9" y="157"/>
                  </a:lnTo>
                  <a:lnTo>
                    <a:pt x="11" y="146"/>
                  </a:lnTo>
                  <a:lnTo>
                    <a:pt x="14" y="136"/>
                  </a:lnTo>
                  <a:lnTo>
                    <a:pt x="17" y="126"/>
                  </a:lnTo>
                  <a:lnTo>
                    <a:pt x="21" y="116"/>
                  </a:lnTo>
                  <a:lnTo>
                    <a:pt x="24" y="106"/>
                  </a:lnTo>
                  <a:lnTo>
                    <a:pt x="29" y="97"/>
                  </a:lnTo>
                  <a:lnTo>
                    <a:pt x="33" y="88"/>
                  </a:lnTo>
                  <a:lnTo>
                    <a:pt x="38" y="79"/>
                  </a:lnTo>
                  <a:lnTo>
                    <a:pt x="43" y="71"/>
                  </a:lnTo>
                  <a:lnTo>
                    <a:pt x="48" y="63"/>
                  </a:lnTo>
                  <a:lnTo>
                    <a:pt x="53" y="56"/>
                  </a:lnTo>
                  <a:lnTo>
                    <a:pt x="59" y="48"/>
                  </a:lnTo>
                  <a:lnTo>
                    <a:pt x="64" y="42"/>
                  </a:lnTo>
                  <a:lnTo>
                    <a:pt x="70" y="36"/>
                  </a:lnTo>
                  <a:lnTo>
                    <a:pt x="77" y="30"/>
                  </a:lnTo>
                  <a:lnTo>
                    <a:pt x="83" y="25"/>
                  </a:lnTo>
                  <a:lnTo>
                    <a:pt x="90" y="19"/>
                  </a:lnTo>
                  <a:lnTo>
                    <a:pt x="96" y="16"/>
                  </a:lnTo>
                  <a:lnTo>
                    <a:pt x="103" y="12"/>
                  </a:lnTo>
                  <a:lnTo>
                    <a:pt x="110" y="8"/>
                  </a:lnTo>
                  <a:lnTo>
                    <a:pt x="117" y="6"/>
                  </a:lnTo>
                  <a:lnTo>
                    <a:pt x="125" y="4"/>
                  </a:lnTo>
                  <a:lnTo>
                    <a:pt x="131" y="3"/>
                  </a:lnTo>
                  <a:lnTo>
                    <a:pt x="139" y="2"/>
                  </a:lnTo>
                  <a:lnTo>
                    <a:pt x="147" y="0"/>
                  </a:lnTo>
                  <a:lnTo>
                    <a:pt x="154" y="2"/>
                  </a:lnTo>
                  <a:lnTo>
                    <a:pt x="161" y="3"/>
                  </a:lnTo>
                  <a:lnTo>
                    <a:pt x="168" y="4"/>
                  </a:lnTo>
                  <a:lnTo>
                    <a:pt x="176" y="6"/>
                  </a:lnTo>
                  <a:lnTo>
                    <a:pt x="183" y="8"/>
                  </a:lnTo>
                  <a:lnTo>
                    <a:pt x="189" y="12"/>
                  </a:lnTo>
                  <a:lnTo>
                    <a:pt x="197" y="16"/>
                  </a:lnTo>
                  <a:lnTo>
                    <a:pt x="204" y="19"/>
                  </a:lnTo>
                  <a:lnTo>
                    <a:pt x="209" y="25"/>
                  </a:lnTo>
                  <a:lnTo>
                    <a:pt x="216" y="30"/>
                  </a:lnTo>
                  <a:lnTo>
                    <a:pt x="223" y="36"/>
                  </a:lnTo>
                  <a:lnTo>
                    <a:pt x="228" y="42"/>
                  </a:lnTo>
                  <a:lnTo>
                    <a:pt x="234" y="48"/>
                  </a:lnTo>
                  <a:lnTo>
                    <a:pt x="239" y="56"/>
                  </a:lnTo>
                  <a:lnTo>
                    <a:pt x="245" y="63"/>
                  </a:lnTo>
                  <a:lnTo>
                    <a:pt x="251" y="71"/>
                  </a:lnTo>
                  <a:lnTo>
                    <a:pt x="255" y="79"/>
                  </a:lnTo>
                  <a:lnTo>
                    <a:pt x="259" y="88"/>
                  </a:lnTo>
                  <a:lnTo>
                    <a:pt x="264" y="97"/>
                  </a:lnTo>
                  <a:lnTo>
                    <a:pt x="268" y="106"/>
                  </a:lnTo>
                  <a:lnTo>
                    <a:pt x="272" y="116"/>
                  </a:lnTo>
                  <a:lnTo>
                    <a:pt x="275" y="126"/>
                  </a:lnTo>
                  <a:lnTo>
                    <a:pt x="278" y="136"/>
                  </a:lnTo>
                  <a:lnTo>
                    <a:pt x="282" y="146"/>
                  </a:lnTo>
                  <a:lnTo>
                    <a:pt x="284" y="157"/>
                  </a:lnTo>
                  <a:lnTo>
                    <a:pt x="286" y="168"/>
                  </a:lnTo>
                  <a:lnTo>
                    <a:pt x="288" y="180"/>
                  </a:lnTo>
                  <a:lnTo>
                    <a:pt x="291" y="191"/>
                  </a:lnTo>
                  <a:lnTo>
                    <a:pt x="292" y="202"/>
                  </a:lnTo>
                  <a:lnTo>
                    <a:pt x="293" y="214"/>
                  </a:lnTo>
                  <a:lnTo>
                    <a:pt x="293" y="226"/>
                  </a:lnTo>
                  <a:lnTo>
                    <a:pt x="294" y="237"/>
                  </a:lnTo>
                  <a:lnTo>
                    <a:pt x="293" y="250"/>
                  </a:lnTo>
                  <a:lnTo>
                    <a:pt x="293" y="262"/>
                  </a:lnTo>
                  <a:lnTo>
                    <a:pt x="292" y="274"/>
                  </a:lnTo>
                  <a:lnTo>
                    <a:pt x="291" y="285"/>
                  </a:lnTo>
                  <a:lnTo>
                    <a:pt x="288" y="298"/>
                  </a:lnTo>
                  <a:lnTo>
                    <a:pt x="286" y="309"/>
                  </a:lnTo>
                  <a:lnTo>
                    <a:pt x="284" y="319"/>
                  </a:lnTo>
                  <a:lnTo>
                    <a:pt x="282" y="330"/>
                  </a:lnTo>
                  <a:lnTo>
                    <a:pt x="278" y="341"/>
                  </a:lnTo>
                  <a:lnTo>
                    <a:pt x="275" y="351"/>
                  </a:lnTo>
                  <a:lnTo>
                    <a:pt x="272" y="361"/>
                  </a:lnTo>
                  <a:lnTo>
                    <a:pt x="268" y="370"/>
                  </a:lnTo>
                  <a:lnTo>
                    <a:pt x="264" y="380"/>
                  </a:lnTo>
                  <a:lnTo>
                    <a:pt x="259" y="389"/>
                  </a:lnTo>
                  <a:lnTo>
                    <a:pt x="255" y="397"/>
                  </a:lnTo>
                  <a:lnTo>
                    <a:pt x="251" y="405"/>
                  </a:lnTo>
                  <a:lnTo>
                    <a:pt x="245" y="413"/>
                  </a:lnTo>
                  <a:lnTo>
                    <a:pt x="239" y="421"/>
                  </a:lnTo>
                  <a:lnTo>
                    <a:pt x="234" y="428"/>
                  </a:lnTo>
                  <a:lnTo>
                    <a:pt x="228" y="434"/>
                  </a:lnTo>
                  <a:lnTo>
                    <a:pt x="223" y="441"/>
                  </a:lnTo>
                  <a:lnTo>
                    <a:pt x="216" y="447"/>
                  </a:lnTo>
                  <a:lnTo>
                    <a:pt x="209" y="451"/>
                  </a:lnTo>
                  <a:lnTo>
                    <a:pt x="204" y="457"/>
                  </a:lnTo>
                  <a:lnTo>
                    <a:pt x="197" y="461"/>
                  </a:lnTo>
                  <a:lnTo>
                    <a:pt x="189" y="464"/>
                  </a:lnTo>
                  <a:lnTo>
                    <a:pt x="183" y="468"/>
                  </a:lnTo>
                  <a:lnTo>
                    <a:pt x="176" y="470"/>
                  </a:lnTo>
                  <a:lnTo>
                    <a:pt x="168" y="472"/>
                  </a:lnTo>
                  <a:lnTo>
                    <a:pt x="161" y="473"/>
                  </a:lnTo>
                  <a:lnTo>
                    <a:pt x="154" y="474"/>
                  </a:lnTo>
                  <a:lnTo>
                    <a:pt x="147" y="474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0" name="Freeform 367"/>
            <p:cNvSpPr>
              <a:spLocks/>
            </p:cNvSpPr>
            <p:nvPr/>
          </p:nvSpPr>
          <p:spPr bwMode="auto">
            <a:xfrm>
              <a:off x="4917" y="3008"/>
              <a:ext cx="87" cy="160"/>
            </a:xfrm>
            <a:custGeom>
              <a:avLst/>
              <a:gdLst>
                <a:gd name="T0" fmla="*/ 14 w 145"/>
                <a:gd name="T1" fmla="*/ 59 h 264"/>
                <a:gd name="T2" fmla="*/ 11 w 145"/>
                <a:gd name="T3" fmla="*/ 58 h 264"/>
                <a:gd name="T4" fmla="*/ 10 w 145"/>
                <a:gd name="T5" fmla="*/ 56 h 264"/>
                <a:gd name="T6" fmla="*/ 8 w 145"/>
                <a:gd name="T7" fmla="*/ 55 h 264"/>
                <a:gd name="T8" fmla="*/ 6 w 145"/>
                <a:gd name="T9" fmla="*/ 52 h 264"/>
                <a:gd name="T10" fmla="*/ 4 w 145"/>
                <a:gd name="T11" fmla="*/ 49 h 264"/>
                <a:gd name="T12" fmla="*/ 3 w 145"/>
                <a:gd name="T13" fmla="*/ 46 h 264"/>
                <a:gd name="T14" fmla="*/ 1 w 145"/>
                <a:gd name="T15" fmla="*/ 42 h 264"/>
                <a:gd name="T16" fmla="*/ 1 w 145"/>
                <a:gd name="T17" fmla="*/ 38 h 264"/>
                <a:gd name="T18" fmla="*/ 0 w 145"/>
                <a:gd name="T19" fmla="*/ 34 h 264"/>
                <a:gd name="T20" fmla="*/ 0 w 145"/>
                <a:gd name="T21" fmla="*/ 29 h 264"/>
                <a:gd name="T22" fmla="*/ 0 w 145"/>
                <a:gd name="T23" fmla="*/ 27 h 264"/>
                <a:gd name="T24" fmla="*/ 1 w 145"/>
                <a:gd name="T25" fmla="*/ 22 h 264"/>
                <a:gd name="T26" fmla="*/ 1 w 145"/>
                <a:gd name="T27" fmla="*/ 18 h 264"/>
                <a:gd name="T28" fmla="*/ 2 w 145"/>
                <a:gd name="T29" fmla="*/ 15 h 264"/>
                <a:gd name="T30" fmla="*/ 4 w 145"/>
                <a:gd name="T31" fmla="*/ 11 h 264"/>
                <a:gd name="T32" fmla="*/ 5 w 145"/>
                <a:gd name="T33" fmla="*/ 8 h 264"/>
                <a:gd name="T34" fmla="*/ 7 w 145"/>
                <a:gd name="T35" fmla="*/ 5 h 264"/>
                <a:gd name="T36" fmla="*/ 8 w 145"/>
                <a:gd name="T37" fmla="*/ 3 h 264"/>
                <a:gd name="T38" fmla="*/ 11 w 145"/>
                <a:gd name="T39" fmla="*/ 1 h 264"/>
                <a:gd name="T40" fmla="*/ 13 w 145"/>
                <a:gd name="T41" fmla="*/ 1 h 264"/>
                <a:gd name="T42" fmla="*/ 16 w 145"/>
                <a:gd name="T43" fmla="*/ 0 h 264"/>
                <a:gd name="T44" fmla="*/ 17 w 145"/>
                <a:gd name="T45" fmla="*/ 1 h 264"/>
                <a:gd name="T46" fmla="*/ 20 w 145"/>
                <a:gd name="T47" fmla="*/ 1 h 264"/>
                <a:gd name="T48" fmla="*/ 22 w 145"/>
                <a:gd name="T49" fmla="*/ 2 h 264"/>
                <a:gd name="T50" fmla="*/ 24 w 145"/>
                <a:gd name="T51" fmla="*/ 4 h 264"/>
                <a:gd name="T52" fmla="*/ 26 w 145"/>
                <a:gd name="T53" fmla="*/ 7 h 264"/>
                <a:gd name="T54" fmla="*/ 28 w 145"/>
                <a:gd name="T55" fmla="*/ 10 h 264"/>
                <a:gd name="T56" fmla="*/ 28 w 145"/>
                <a:gd name="T57" fmla="*/ 13 h 264"/>
                <a:gd name="T58" fmla="*/ 29 w 145"/>
                <a:gd name="T59" fmla="*/ 16 h 264"/>
                <a:gd name="T60" fmla="*/ 31 w 145"/>
                <a:gd name="T61" fmla="*/ 21 h 264"/>
                <a:gd name="T62" fmla="*/ 31 w 145"/>
                <a:gd name="T63" fmla="*/ 25 h 264"/>
                <a:gd name="T64" fmla="*/ 31 w 145"/>
                <a:gd name="T65" fmla="*/ 29 h 264"/>
                <a:gd name="T66" fmla="*/ 31 w 145"/>
                <a:gd name="T67" fmla="*/ 32 h 264"/>
                <a:gd name="T68" fmla="*/ 31 w 145"/>
                <a:gd name="T69" fmla="*/ 37 h 264"/>
                <a:gd name="T70" fmla="*/ 30 w 145"/>
                <a:gd name="T71" fmla="*/ 41 h 264"/>
                <a:gd name="T72" fmla="*/ 29 w 145"/>
                <a:gd name="T73" fmla="*/ 45 h 264"/>
                <a:gd name="T74" fmla="*/ 28 w 145"/>
                <a:gd name="T75" fmla="*/ 48 h 264"/>
                <a:gd name="T76" fmla="*/ 26 w 145"/>
                <a:gd name="T77" fmla="*/ 51 h 264"/>
                <a:gd name="T78" fmla="*/ 25 w 145"/>
                <a:gd name="T79" fmla="*/ 54 h 264"/>
                <a:gd name="T80" fmla="*/ 22 w 145"/>
                <a:gd name="T81" fmla="*/ 56 h 264"/>
                <a:gd name="T82" fmla="*/ 20 w 145"/>
                <a:gd name="T83" fmla="*/ 58 h 264"/>
                <a:gd name="T84" fmla="*/ 18 w 145"/>
                <a:gd name="T85" fmla="*/ 58 h 264"/>
                <a:gd name="T86" fmla="*/ 16 w 145"/>
                <a:gd name="T87" fmla="*/ 59 h 2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5"/>
                <a:gd name="T133" fmla="*/ 0 h 264"/>
                <a:gd name="T134" fmla="*/ 145 w 145"/>
                <a:gd name="T135" fmla="*/ 264 h 2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5" h="264">
                  <a:moveTo>
                    <a:pt x="73" y="264"/>
                  </a:moveTo>
                  <a:lnTo>
                    <a:pt x="68" y="264"/>
                  </a:lnTo>
                  <a:lnTo>
                    <a:pt x="65" y="264"/>
                  </a:lnTo>
                  <a:lnTo>
                    <a:pt x="62" y="263"/>
                  </a:lnTo>
                  <a:lnTo>
                    <a:pt x="57" y="262"/>
                  </a:lnTo>
                  <a:lnTo>
                    <a:pt x="54" y="261"/>
                  </a:lnTo>
                  <a:lnTo>
                    <a:pt x="50" y="259"/>
                  </a:lnTo>
                  <a:lnTo>
                    <a:pt x="47" y="256"/>
                  </a:lnTo>
                  <a:lnTo>
                    <a:pt x="44" y="254"/>
                  </a:lnTo>
                  <a:lnTo>
                    <a:pt x="40" y="252"/>
                  </a:lnTo>
                  <a:lnTo>
                    <a:pt x="37" y="249"/>
                  </a:lnTo>
                  <a:lnTo>
                    <a:pt x="35" y="245"/>
                  </a:lnTo>
                  <a:lnTo>
                    <a:pt x="32" y="242"/>
                  </a:lnTo>
                  <a:lnTo>
                    <a:pt x="29" y="238"/>
                  </a:lnTo>
                  <a:lnTo>
                    <a:pt x="26" y="234"/>
                  </a:lnTo>
                  <a:lnTo>
                    <a:pt x="24" y="230"/>
                  </a:lnTo>
                  <a:lnTo>
                    <a:pt x="21" y="225"/>
                  </a:lnTo>
                  <a:lnTo>
                    <a:pt x="18" y="221"/>
                  </a:lnTo>
                  <a:lnTo>
                    <a:pt x="16" y="216"/>
                  </a:lnTo>
                  <a:lnTo>
                    <a:pt x="14" y="211"/>
                  </a:lnTo>
                  <a:lnTo>
                    <a:pt x="13" y="206"/>
                  </a:lnTo>
                  <a:lnTo>
                    <a:pt x="10" y="201"/>
                  </a:lnTo>
                  <a:lnTo>
                    <a:pt x="8" y="195"/>
                  </a:lnTo>
                  <a:lnTo>
                    <a:pt x="7" y="190"/>
                  </a:lnTo>
                  <a:lnTo>
                    <a:pt x="6" y="184"/>
                  </a:lnTo>
                  <a:lnTo>
                    <a:pt x="4" y="177"/>
                  </a:lnTo>
                  <a:lnTo>
                    <a:pt x="3" y="172"/>
                  </a:lnTo>
                  <a:lnTo>
                    <a:pt x="3" y="165"/>
                  </a:lnTo>
                  <a:lnTo>
                    <a:pt x="1" y="158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0" y="139"/>
                  </a:lnTo>
                  <a:lnTo>
                    <a:pt x="0" y="132"/>
                  </a:lnTo>
                  <a:lnTo>
                    <a:pt x="0" y="125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1" y="106"/>
                  </a:lnTo>
                  <a:lnTo>
                    <a:pt x="3" y="99"/>
                  </a:lnTo>
                  <a:lnTo>
                    <a:pt x="3" y="93"/>
                  </a:lnTo>
                  <a:lnTo>
                    <a:pt x="4" y="87"/>
                  </a:lnTo>
                  <a:lnTo>
                    <a:pt x="6" y="82"/>
                  </a:lnTo>
                  <a:lnTo>
                    <a:pt x="7" y="75"/>
                  </a:lnTo>
                  <a:lnTo>
                    <a:pt x="8" y="69"/>
                  </a:lnTo>
                  <a:lnTo>
                    <a:pt x="10" y="64"/>
                  </a:lnTo>
                  <a:lnTo>
                    <a:pt x="13" y="59"/>
                  </a:lnTo>
                  <a:lnTo>
                    <a:pt x="14" y="54"/>
                  </a:lnTo>
                  <a:lnTo>
                    <a:pt x="16" y="49"/>
                  </a:lnTo>
                  <a:lnTo>
                    <a:pt x="18" y="44"/>
                  </a:lnTo>
                  <a:lnTo>
                    <a:pt x="21" y="39"/>
                  </a:lnTo>
                  <a:lnTo>
                    <a:pt x="24" y="35"/>
                  </a:lnTo>
                  <a:lnTo>
                    <a:pt x="26" y="32"/>
                  </a:lnTo>
                  <a:lnTo>
                    <a:pt x="29" y="27"/>
                  </a:lnTo>
                  <a:lnTo>
                    <a:pt x="32" y="24"/>
                  </a:lnTo>
                  <a:lnTo>
                    <a:pt x="35" y="20"/>
                  </a:lnTo>
                  <a:lnTo>
                    <a:pt x="37" y="17"/>
                  </a:lnTo>
                  <a:lnTo>
                    <a:pt x="40" y="14"/>
                  </a:lnTo>
                  <a:lnTo>
                    <a:pt x="44" y="11"/>
                  </a:lnTo>
                  <a:lnTo>
                    <a:pt x="47" y="9"/>
                  </a:lnTo>
                  <a:lnTo>
                    <a:pt x="50" y="7"/>
                  </a:lnTo>
                  <a:lnTo>
                    <a:pt x="54" y="5"/>
                  </a:lnTo>
                  <a:lnTo>
                    <a:pt x="57" y="4"/>
                  </a:lnTo>
                  <a:lnTo>
                    <a:pt x="62" y="3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3" y="0"/>
                  </a:lnTo>
                  <a:lnTo>
                    <a:pt x="76" y="1"/>
                  </a:lnTo>
                  <a:lnTo>
                    <a:pt x="79" y="1"/>
                  </a:lnTo>
                  <a:lnTo>
                    <a:pt x="83" y="3"/>
                  </a:lnTo>
                  <a:lnTo>
                    <a:pt x="87" y="4"/>
                  </a:lnTo>
                  <a:lnTo>
                    <a:pt x="91" y="5"/>
                  </a:lnTo>
                  <a:lnTo>
                    <a:pt x="94" y="7"/>
                  </a:lnTo>
                  <a:lnTo>
                    <a:pt x="97" y="9"/>
                  </a:lnTo>
                  <a:lnTo>
                    <a:pt x="101" y="11"/>
                  </a:lnTo>
                  <a:lnTo>
                    <a:pt x="104" y="14"/>
                  </a:lnTo>
                  <a:lnTo>
                    <a:pt x="107" y="17"/>
                  </a:lnTo>
                  <a:lnTo>
                    <a:pt x="110" y="20"/>
                  </a:lnTo>
                  <a:lnTo>
                    <a:pt x="113" y="24"/>
                  </a:lnTo>
                  <a:lnTo>
                    <a:pt x="115" y="27"/>
                  </a:lnTo>
                  <a:lnTo>
                    <a:pt x="119" y="32"/>
                  </a:lnTo>
                  <a:lnTo>
                    <a:pt x="121" y="35"/>
                  </a:lnTo>
                  <a:lnTo>
                    <a:pt x="124" y="39"/>
                  </a:lnTo>
                  <a:lnTo>
                    <a:pt x="126" y="44"/>
                  </a:lnTo>
                  <a:lnTo>
                    <a:pt x="129" y="49"/>
                  </a:lnTo>
                  <a:lnTo>
                    <a:pt x="131" y="54"/>
                  </a:lnTo>
                  <a:lnTo>
                    <a:pt x="132" y="59"/>
                  </a:lnTo>
                  <a:lnTo>
                    <a:pt x="134" y="64"/>
                  </a:lnTo>
                  <a:lnTo>
                    <a:pt x="136" y="69"/>
                  </a:lnTo>
                  <a:lnTo>
                    <a:pt x="137" y="75"/>
                  </a:lnTo>
                  <a:lnTo>
                    <a:pt x="139" y="82"/>
                  </a:lnTo>
                  <a:lnTo>
                    <a:pt x="141" y="87"/>
                  </a:lnTo>
                  <a:lnTo>
                    <a:pt x="142" y="93"/>
                  </a:lnTo>
                  <a:lnTo>
                    <a:pt x="142" y="99"/>
                  </a:lnTo>
                  <a:lnTo>
                    <a:pt x="143" y="106"/>
                  </a:lnTo>
                  <a:lnTo>
                    <a:pt x="144" y="113"/>
                  </a:lnTo>
                  <a:lnTo>
                    <a:pt x="144" y="118"/>
                  </a:lnTo>
                  <a:lnTo>
                    <a:pt x="144" y="125"/>
                  </a:lnTo>
                  <a:lnTo>
                    <a:pt x="145" y="132"/>
                  </a:lnTo>
                  <a:lnTo>
                    <a:pt x="144" y="139"/>
                  </a:lnTo>
                  <a:lnTo>
                    <a:pt x="144" y="146"/>
                  </a:lnTo>
                  <a:lnTo>
                    <a:pt x="144" y="152"/>
                  </a:lnTo>
                  <a:lnTo>
                    <a:pt x="143" y="158"/>
                  </a:lnTo>
                  <a:lnTo>
                    <a:pt x="142" y="165"/>
                  </a:lnTo>
                  <a:lnTo>
                    <a:pt x="142" y="172"/>
                  </a:lnTo>
                  <a:lnTo>
                    <a:pt x="141" y="177"/>
                  </a:lnTo>
                  <a:lnTo>
                    <a:pt x="139" y="184"/>
                  </a:lnTo>
                  <a:lnTo>
                    <a:pt x="137" y="190"/>
                  </a:lnTo>
                  <a:lnTo>
                    <a:pt x="136" y="195"/>
                  </a:lnTo>
                  <a:lnTo>
                    <a:pt x="134" y="201"/>
                  </a:lnTo>
                  <a:lnTo>
                    <a:pt x="132" y="206"/>
                  </a:lnTo>
                  <a:lnTo>
                    <a:pt x="131" y="211"/>
                  </a:lnTo>
                  <a:lnTo>
                    <a:pt x="129" y="216"/>
                  </a:lnTo>
                  <a:lnTo>
                    <a:pt x="126" y="221"/>
                  </a:lnTo>
                  <a:lnTo>
                    <a:pt x="124" y="225"/>
                  </a:lnTo>
                  <a:lnTo>
                    <a:pt x="121" y="230"/>
                  </a:lnTo>
                  <a:lnTo>
                    <a:pt x="119" y="234"/>
                  </a:lnTo>
                  <a:lnTo>
                    <a:pt x="115" y="238"/>
                  </a:lnTo>
                  <a:lnTo>
                    <a:pt x="113" y="242"/>
                  </a:lnTo>
                  <a:lnTo>
                    <a:pt x="110" y="245"/>
                  </a:lnTo>
                  <a:lnTo>
                    <a:pt x="107" y="249"/>
                  </a:lnTo>
                  <a:lnTo>
                    <a:pt x="104" y="252"/>
                  </a:lnTo>
                  <a:lnTo>
                    <a:pt x="101" y="254"/>
                  </a:lnTo>
                  <a:lnTo>
                    <a:pt x="97" y="256"/>
                  </a:lnTo>
                  <a:lnTo>
                    <a:pt x="94" y="259"/>
                  </a:lnTo>
                  <a:lnTo>
                    <a:pt x="91" y="261"/>
                  </a:lnTo>
                  <a:lnTo>
                    <a:pt x="87" y="262"/>
                  </a:lnTo>
                  <a:lnTo>
                    <a:pt x="83" y="263"/>
                  </a:lnTo>
                  <a:lnTo>
                    <a:pt x="79" y="264"/>
                  </a:lnTo>
                  <a:lnTo>
                    <a:pt x="76" y="264"/>
                  </a:lnTo>
                  <a:lnTo>
                    <a:pt x="73" y="264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1" name="Freeform 368"/>
            <p:cNvSpPr>
              <a:spLocks/>
            </p:cNvSpPr>
            <p:nvPr/>
          </p:nvSpPr>
          <p:spPr bwMode="auto">
            <a:xfrm>
              <a:off x="4960" y="3048"/>
              <a:ext cx="40" cy="80"/>
            </a:xfrm>
            <a:custGeom>
              <a:avLst/>
              <a:gdLst>
                <a:gd name="T0" fmla="*/ 6 w 69"/>
                <a:gd name="T1" fmla="*/ 30 h 130"/>
                <a:gd name="T2" fmla="*/ 5 w 69"/>
                <a:gd name="T3" fmla="*/ 30 h 130"/>
                <a:gd name="T4" fmla="*/ 4 w 69"/>
                <a:gd name="T5" fmla="*/ 30 h 130"/>
                <a:gd name="T6" fmla="*/ 3 w 69"/>
                <a:gd name="T7" fmla="*/ 28 h 130"/>
                <a:gd name="T8" fmla="*/ 2 w 69"/>
                <a:gd name="T9" fmla="*/ 27 h 130"/>
                <a:gd name="T10" fmla="*/ 2 w 69"/>
                <a:gd name="T11" fmla="*/ 25 h 130"/>
                <a:gd name="T12" fmla="*/ 1 w 69"/>
                <a:gd name="T13" fmla="*/ 23 h 130"/>
                <a:gd name="T14" fmla="*/ 1 w 69"/>
                <a:gd name="T15" fmla="*/ 22 h 130"/>
                <a:gd name="T16" fmla="*/ 1 w 69"/>
                <a:gd name="T17" fmla="*/ 20 h 130"/>
                <a:gd name="T18" fmla="*/ 0 w 69"/>
                <a:gd name="T19" fmla="*/ 17 h 130"/>
                <a:gd name="T20" fmla="*/ 0 w 69"/>
                <a:gd name="T21" fmla="*/ 15 h 130"/>
                <a:gd name="T22" fmla="*/ 0 w 69"/>
                <a:gd name="T23" fmla="*/ 14 h 130"/>
                <a:gd name="T24" fmla="*/ 1 w 69"/>
                <a:gd name="T25" fmla="*/ 11 h 130"/>
                <a:gd name="T26" fmla="*/ 1 w 69"/>
                <a:gd name="T27" fmla="*/ 9 h 130"/>
                <a:gd name="T28" fmla="*/ 1 w 69"/>
                <a:gd name="T29" fmla="*/ 7 h 130"/>
                <a:gd name="T30" fmla="*/ 1 w 69"/>
                <a:gd name="T31" fmla="*/ 6 h 130"/>
                <a:gd name="T32" fmla="*/ 2 w 69"/>
                <a:gd name="T33" fmla="*/ 4 h 130"/>
                <a:gd name="T34" fmla="*/ 3 w 69"/>
                <a:gd name="T35" fmla="*/ 2 h 130"/>
                <a:gd name="T36" fmla="*/ 4 w 69"/>
                <a:gd name="T37" fmla="*/ 1 h 130"/>
                <a:gd name="T38" fmla="*/ 5 w 69"/>
                <a:gd name="T39" fmla="*/ 1 h 130"/>
                <a:gd name="T40" fmla="*/ 6 w 69"/>
                <a:gd name="T41" fmla="*/ 1 h 130"/>
                <a:gd name="T42" fmla="*/ 7 w 69"/>
                <a:gd name="T43" fmla="*/ 0 h 130"/>
                <a:gd name="T44" fmla="*/ 7 w 69"/>
                <a:gd name="T45" fmla="*/ 1 h 130"/>
                <a:gd name="T46" fmla="*/ 8 w 69"/>
                <a:gd name="T47" fmla="*/ 1 h 130"/>
                <a:gd name="T48" fmla="*/ 9 w 69"/>
                <a:gd name="T49" fmla="*/ 1 h 130"/>
                <a:gd name="T50" fmla="*/ 10 w 69"/>
                <a:gd name="T51" fmla="*/ 2 h 130"/>
                <a:gd name="T52" fmla="*/ 11 w 69"/>
                <a:gd name="T53" fmla="*/ 4 h 130"/>
                <a:gd name="T54" fmla="*/ 12 w 69"/>
                <a:gd name="T55" fmla="*/ 6 h 130"/>
                <a:gd name="T56" fmla="*/ 12 w 69"/>
                <a:gd name="T57" fmla="*/ 7 h 130"/>
                <a:gd name="T58" fmla="*/ 12 w 69"/>
                <a:gd name="T59" fmla="*/ 9 h 130"/>
                <a:gd name="T60" fmla="*/ 13 w 69"/>
                <a:gd name="T61" fmla="*/ 11 h 130"/>
                <a:gd name="T62" fmla="*/ 13 w 69"/>
                <a:gd name="T63" fmla="*/ 13 h 130"/>
                <a:gd name="T64" fmla="*/ 13 w 69"/>
                <a:gd name="T65" fmla="*/ 15 h 130"/>
                <a:gd name="T66" fmla="*/ 13 w 69"/>
                <a:gd name="T67" fmla="*/ 17 h 130"/>
                <a:gd name="T68" fmla="*/ 13 w 69"/>
                <a:gd name="T69" fmla="*/ 19 h 130"/>
                <a:gd name="T70" fmla="*/ 13 w 69"/>
                <a:gd name="T71" fmla="*/ 21 h 130"/>
                <a:gd name="T72" fmla="*/ 12 w 69"/>
                <a:gd name="T73" fmla="*/ 23 h 130"/>
                <a:gd name="T74" fmla="*/ 12 w 69"/>
                <a:gd name="T75" fmla="*/ 25 h 130"/>
                <a:gd name="T76" fmla="*/ 11 w 69"/>
                <a:gd name="T77" fmla="*/ 26 h 130"/>
                <a:gd name="T78" fmla="*/ 10 w 69"/>
                <a:gd name="T79" fmla="*/ 28 h 130"/>
                <a:gd name="T80" fmla="*/ 9 w 69"/>
                <a:gd name="T81" fmla="*/ 29 h 130"/>
                <a:gd name="T82" fmla="*/ 8 w 69"/>
                <a:gd name="T83" fmla="*/ 30 h 130"/>
                <a:gd name="T84" fmla="*/ 8 w 69"/>
                <a:gd name="T85" fmla="*/ 30 h 130"/>
                <a:gd name="T86" fmla="*/ 7 w 69"/>
                <a:gd name="T87" fmla="*/ 30 h 13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9"/>
                <a:gd name="T133" fmla="*/ 0 h 130"/>
                <a:gd name="T134" fmla="*/ 69 w 69"/>
                <a:gd name="T135" fmla="*/ 130 h 13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9" h="130">
                  <a:moveTo>
                    <a:pt x="34" y="130"/>
                  </a:moveTo>
                  <a:lnTo>
                    <a:pt x="32" y="130"/>
                  </a:lnTo>
                  <a:lnTo>
                    <a:pt x="31" y="130"/>
                  </a:lnTo>
                  <a:lnTo>
                    <a:pt x="29" y="130"/>
                  </a:lnTo>
                  <a:lnTo>
                    <a:pt x="27" y="129"/>
                  </a:lnTo>
                  <a:lnTo>
                    <a:pt x="25" y="129"/>
                  </a:lnTo>
                  <a:lnTo>
                    <a:pt x="24" y="128"/>
                  </a:lnTo>
                  <a:lnTo>
                    <a:pt x="22" y="127"/>
                  </a:lnTo>
                  <a:lnTo>
                    <a:pt x="21" y="126"/>
                  </a:lnTo>
                  <a:lnTo>
                    <a:pt x="20" y="125"/>
                  </a:lnTo>
                  <a:lnTo>
                    <a:pt x="17" y="123"/>
                  </a:lnTo>
                  <a:lnTo>
                    <a:pt x="16" y="121"/>
                  </a:lnTo>
                  <a:lnTo>
                    <a:pt x="15" y="119"/>
                  </a:lnTo>
                  <a:lnTo>
                    <a:pt x="13" y="118"/>
                  </a:lnTo>
                  <a:lnTo>
                    <a:pt x="12" y="116"/>
                  </a:lnTo>
                  <a:lnTo>
                    <a:pt x="11" y="114"/>
                  </a:lnTo>
                  <a:lnTo>
                    <a:pt x="10" y="111"/>
                  </a:lnTo>
                  <a:lnTo>
                    <a:pt x="8" y="109"/>
                  </a:lnTo>
                  <a:lnTo>
                    <a:pt x="7" y="107"/>
                  </a:lnTo>
                  <a:lnTo>
                    <a:pt x="6" y="105"/>
                  </a:lnTo>
                  <a:lnTo>
                    <a:pt x="5" y="101"/>
                  </a:lnTo>
                  <a:lnTo>
                    <a:pt x="4" y="99"/>
                  </a:lnTo>
                  <a:lnTo>
                    <a:pt x="3" y="96"/>
                  </a:lnTo>
                  <a:lnTo>
                    <a:pt x="3" y="94"/>
                  </a:lnTo>
                  <a:lnTo>
                    <a:pt x="2" y="90"/>
                  </a:lnTo>
                  <a:lnTo>
                    <a:pt x="2" y="88"/>
                  </a:lnTo>
                  <a:lnTo>
                    <a:pt x="1" y="85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1" y="49"/>
                  </a:lnTo>
                  <a:lnTo>
                    <a:pt x="1" y="47"/>
                  </a:lnTo>
                  <a:lnTo>
                    <a:pt x="2" y="44"/>
                  </a:lnTo>
                  <a:lnTo>
                    <a:pt x="2" y="40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4" y="32"/>
                  </a:lnTo>
                  <a:lnTo>
                    <a:pt x="5" y="30"/>
                  </a:lnTo>
                  <a:lnTo>
                    <a:pt x="6" y="27"/>
                  </a:lnTo>
                  <a:lnTo>
                    <a:pt x="7" y="25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1" y="18"/>
                  </a:lnTo>
                  <a:lnTo>
                    <a:pt x="12" y="16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7" y="9"/>
                  </a:lnTo>
                  <a:lnTo>
                    <a:pt x="20" y="7"/>
                  </a:lnTo>
                  <a:lnTo>
                    <a:pt x="21" y="6"/>
                  </a:lnTo>
                  <a:lnTo>
                    <a:pt x="22" y="5"/>
                  </a:lnTo>
                  <a:lnTo>
                    <a:pt x="24" y="3"/>
                  </a:lnTo>
                  <a:lnTo>
                    <a:pt x="25" y="2"/>
                  </a:lnTo>
                  <a:lnTo>
                    <a:pt x="27" y="2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9" y="1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3"/>
                  </a:lnTo>
                  <a:lnTo>
                    <a:pt x="45" y="5"/>
                  </a:lnTo>
                  <a:lnTo>
                    <a:pt x="46" y="6"/>
                  </a:lnTo>
                  <a:lnTo>
                    <a:pt x="48" y="7"/>
                  </a:lnTo>
                  <a:lnTo>
                    <a:pt x="50" y="9"/>
                  </a:lnTo>
                  <a:lnTo>
                    <a:pt x="51" y="10"/>
                  </a:lnTo>
                  <a:lnTo>
                    <a:pt x="52" y="12"/>
                  </a:lnTo>
                  <a:lnTo>
                    <a:pt x="54" y="13"/>
                  </a:lnTo>
                  <a:lnTo>
                    <a:pt x="55" y="16"/>
                  </a:lnTo>
                  <a:lnTo>
                    <a:pt x="56" y="18"/>
                  </a:lnTo>
                  <a:lnTo>
                    <a:pt x="58" y="20"/>
                  </a:lnTo>
                  <a:lnTo>
                    <a:pt x="59" y="22"/>
                  </a:lnTo>
                  <a:lnTo>
                    <a:pt x="60" y="25"/>
                  </a:lnTo>
                  <a:lnTo>
                    <a:pt x="61" y="27"/>
                  </a:lnTo>
                  <a:lnTo>
                    <a:pt x="62" y="30"/>
                  </a:lnTo>
                  <a:lnTo>
                    <a:pt x="63" y="32"/>
                  </a:lnTo>
                  <a:lnTo>
                    <a:pt x="64" y="35"/>
                  </a:lnTo>
                  <a:lnTo>
                    <a:pt x="64" y="38"/>
                  </a:lnTo>
                  <a:lnTo>
                    <a:pt x="65" y="40"/>
                  </a:lnTo>
                  <a:lnTo>
                    <a:pt x="65" y="44"/>
                  </a:lnTo>
                  <a:lnTo>
                    <a:pt x="66" y="47"/>
                  </a:lnTo>
                  <a:lnTo>
                    <a:pt x="66" y="49"/>
                  </a:lnTo>
                  <a:lnTo>
                    <a:pt x="68" y="52"/>
                  </a:lnTo>
                  <a:lnTo>
                    <a:pt x="68" y="56"/>
                  </a:lnTo>
                  <a:lnTo>
                    <a:pt x="68" y="59"/>
                  </a:lnTo>
                  <a:lnTo>
                    <a:pt x="68" y="62"/>
                  </a:lnTo>
                  <a:lnTo>
                    <a:pt x="69" y="65"/>
                  </a:lnTo>
                  <a:lnTo>
                    <a:pt x="68" y="68"/>
                  </a:lnTo>
                  <a:lnTo>
                    <a:pt x="68" y="71"/>
                  </a:lnTo>
                  <a:lnTo>
                    <a:pt x="68" y="75"/>
                  </a:lnTo>
                  <a:lnTo>
                    <a:pt x="68" y="78"/>
                  </a:lnTo>
                  <a:lnTo>
                    <a:pt x="66" y="81"/>
                  </a:lnTo>
                  <a:lnTo>
                    <a:pt x="66" y="85"/>
                  </a:lnTo>
                  <a:lnTo>
                    <a:pt x="65" y="88"/>
                  </a:lnTo>
                  <a:lnTo>
                    <a:pt x="65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3" y="99"/>
                  </a:lnTo>
                  <a:lnTo>
                    <a:pt x="62" y="101"/>
                  </a:lnTo>
                  <a:lnTo>
                    <a:pt x="61" y="105"/>
                  </a:lnTo>
                  <a:lnTo>
                    <a:pt x="60" y="107"/>
                  </a:lnTo>
                  <a:lnTo>
                    <a:pt x="59" y="109"/>
                  </a:lnTo>
                  <a:lnTo>
                    <a:pt x="58" y="111"/>
                  </a:lnTo>
                  <a:lnTo>
                    <a:pt x="56" y="114"/>
                  </a:lnTo>
                  <a:lnTo>
                    <a:pt x="55" y="116"/>
                  </a:lnTo>
                  <a:lnTo>
                    <a:pt x="54" y="118"/>
                  </a:lnTo>
                  <a:lnTo>
                    <a:pt x="52" y="119"/>
                  </a:lnTo>
                  <a:lnTo>
                    <a:pt x="51" y="121"/>
                  </a:lnTo>
                  <a:lnTo>
                    <a:pt x="50" y="123"/>
                  </a:lnTo>
                  <a:lnTo>
                    <a:pt x="48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3" y="128"/>
                  </a:lnTo>
                  <a:lnTo>
                    <a:pt x="42" y="129"/>
                  </a:lnTo>
                  <a:lnTo>
                    <a:pt x="40" y="129"/>
                  </a:lnTo>
                  <a:lnTo>
                    <a:pt x="39" y="130"/>
                  </a:lnTo>
                  <a:lnTo>
                    <a:pt x="36" y="130"/>
                  </a:lnTo>
                  <a:lnTo>
                    <a:pt x="35" y="130"/>
                  </a:lnTo>
                  <a:lnTo>
                    <a:pt x="34" y="130"/>
                  </a:lnTo>
                  <a:close/>
                </a:path>
              </a:pathLst>
            </a:custGeom>
            <a:solidFill>
              <a:srgbClr val="FF5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2" name="Freeform 369"/>
            <p:cNvSpPr>
              <a:spLocks/>
            </p:cNvSpPr>
            <p:nvPr/>
          </p:nvSpPr>
          <p:spPr bwMode="auto">
            <a:xfrm>
              <a:off x="4753" y="3063"/>
              <a:ext cx="40" cy="72"/>
            </a:xfrm>
            <a:custGeom>
              <a:avLst/>
              <a:gdLst>
                <a:gd name="T0" fmla="*/ 7 w 65"/>
                <a:gd name="T1" fmla="*/ 26 h 121"/>
                <a:gd name="T2" fmla="*/ 6 w 65"/>
                <a:gd name="T3" fmla="*/ 25 h 121"/>
                <a:gd name="T4" fmla="*/ 4 w 65"/>
                <a:gd name="T5" fmla="*/ 24 h 121"/>
                <a:gd name="T6" fmla="*/ 4 w 65"/>
                <a:gd name="T7" fmla="*/ 24 h 121"/>
                <a:gd name="T8" fmla="*/ 2 w 65"/>
                <a:gd name="T9" fmla="*/ 23 h 121"/>
                <a:gd name="T10" fmla="*/ 1 w 65"/>
                <a:gd name="T11" fmla="*/ 21 h 121"/>
                <a:gd name="T12" fmla="*/ 1 w 65"/>
                <a:gd name="T13" fmla="*/ 20 h 121"/>
                <a:gd name="T14" fmla="*/ 1 w 65"/>
                <a:gd name="T15" fmla="*/ 18 h 121"/>
                <a:gd name="T16" fmla="*/ 1 w 65"/>
                <a:gd name="T17" fmla="*/ 16 h 121"/>
                <a:gd name="T18" fmla="*/ 0 w 65"/>
                <a:gd name="T19" fmla="*/ 15 h 121"/>
                <a:gd name="T20" fmla="*/ 0 w 65"/>
                <a:gd name="T21" fmla="*/ 12 h 121"/>
                <a:gd name="T22" fmla="*/ 0 w 65"/>
                <a:gd name="T23" fmla="*/ 12 h 121"/>
                <a:gd name="T24" fmla="*/ 0 w 65"/>
                <a:gd name="T25" fmla="*/ 10 h 121"/>
                <a:gd name="T26" fmla="*/ 1 w 65"/>
                <a:gd name="T27" fmla="*/ 8 h 121"/>
                <a:gd name="T28" fmla="*/ 1 w 65"/>
                <a:gd name="T29" fmla="*/ 7 h 121"/>
                <a:gd name="T30" fmla="*/ 1 w 65"/>
                <a:gd name="T31" fmla="*/ 5 h 121"/>
                <a:gd name="T32" fmla="*/ 2 w 65"/>
                <a:gd name="T33" fmla="*/ 4 h 121"/>
                <a:gd name="T34" fmla="*/ 4 w 65"/>
                <a:gd name="T35" fmla="*/ 2 h 121"/>
                <a:gd name="T36" fmla="*/ 4 w 65"/>
                <a:gd name="T37" fmla="*/ 1 h 121"/>
                <a:gd name="T38" fmla="*/ 6 w 65"/>
                <a:gd name="T39" fmla="*/ 1 h 121"/>
                <a:gd name="T40" fmla="*/ 6 w 65"/>
                <a:gd name="T41" fmla="*/ 1 h 121"/>
                <a:gd name="T42" fmla="*/ 7 w 65"/>
                <a:gd name="T43" fmla="*/ 0 h 121"/>
                <a:gd name="T44" fmla="*/ 8 w 65"/>
                <a:gd name="T45" fmla="*/ 1 h 121"/>
                <a:gd name="T46" fmla="*/ 9 w 65"/>
                <a:gd name="T47" fmla="*/ 1 h 121"/>
                <a:gd name="T48" fmla="*/ 10 w 65"/>
                <a:gd name="T49" fmla="*/ 1 h 121"/>
                <a:gd name="T50" fmla="*/ 11 w 65"/>
                <a:gd name="T51" fmla="*/ 2 h 121"/>
                <a:gd name="T52" fmla="*/ 12 w 65"/>
                <a:gd name="T53" fmla="*/ 3 h 121"/>
                <a:gd name="T54" fmla="*/ 14 w 65"/>
                <a:gd name="T55" fmla="*/ 5 h 121"/>
                <a:gd name="T56" fmla="*/ 14 w 65"/>
                <a:gd name="T57" fmla="*/ 6 h 121"/>
                <a:gd name="T58" fmla="*/ 14 w 65"/>
                <a:gd name="T59" fmla="*/ 7 h 121"/>
                <a:gd name="T60" fmla="*/ 15 w 65"/>
                <a:gd name="T61" fmla="*/ 9 h 121"/>
                <a:gd name="T62" fmla="*/ 15 w 65"/>
                <a:gd name="T63" fmla="*/ 11 h 121"/>
                <a:gd name="T64" fmla="*/ 15 w 65"/>
                <a:gd name="T65" fmla="*/ 12 h 121"/>
                <a:gd name="T66" fmla="*/ 15 w 65"/>
                <a:gd name="T67" fmla="*/ 14 h 121"/>
                <a:gd name="T68" fmla="*/ 15 w 65"/>
                <a:gd name="T69" fmla="*/ 16 h 121"/>
                <a:gd name="T70" fmla="*/ 14 w 65"/>
                <a:gd name="T71" fmla="*/ 18 h 121"/>
                <a:gd name="T72" fmla="*/ 14 w 65"/>
                <a:gd name="T73" fmla="*/ 20 h 121"/>
                <a:gd name="T74" fmla="*/ 14 w 65"/>
                <a:gd name="T75" fmla="*/ 21 h 121"/>
                <a:gd name="T76" fmla="*/ 12 w 65"/>
                <a:gd name="T77" fmla="*/ 22 h 121"/>
                <a:gd name="T78" fmla="*/ 12 w 65"/>
                <a:gd name="T79" fmla="*/ 23 h 121"/>
                <a:gd name="T80" fmla="*/ 10 w 65"/>
                <a:gd name="T81" fmla="*/ 24 h 121"/>
                <a:gd name="T82" fmla="*/ 9 w 65"/>
                <a:gd name="T83" fmla="*/ 25 h 121"/>
                <a:gd name="T84" fmla="*/ 9 w 65"/>
                <a:gd name="T85" fmla="*/ 26 h 121"/>
                <a:gd name="T86" fmla="*/ 7 w 65"/>
                <a:gd name="T87" fmla="*/ 26 h 12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5"/>
                <a:gd name="T133" fmla="*/ 0 h 121"/>
                <a:gd name="T134" fmla="*/ 65 w 65"/>
                <a:gd name="T135" fmla="*/ 121 h 12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5" h="121">
                  <a:moveTo>
                    <a:pt x="32" y="121"/>
                  </a:moveTo>
                  <a:lnTo>
                    <a:pt x="30" y="121"/>
                  </a:lnTo>
                  <a:lnTo>
                    <a:pt x="29" y="121"/>
                  </a:lnTo>
                  <a:lnTo>
                    <a:pt x="26" y="121"/>
                  </a:lnTo>
                  <a:lnTo>
                    <a:pt x="25" y="119"/>
                  </a:lnTo>
                  <a:lnTo>
                    <a:pt x="24" y="119"/>
                  </a:lnTo>
                  <a:lnTo>
                    <a:pt x="22" y="118"/>
                  </a:lnTo>
                  <a:lnTo>
                    <a:pt x="21" y="117"/>
                  </a:lnTo>
                  <a:lnTo>
                    <a:pt x="20" y="116"/>
                  </a:lnTo>
                  <a:lnTo>
                    <a:pt x="18" y="115"/>
                  </a:lnTo>
                  <a:lnTo>
                    <a:pt x="16" y="114"/>
                  </a:lnTo>
                  <a:lnTo>
                    <a:pt x="15" y="112"/>
                  </a:lnTo>
                  <a:lnTo>
                    <a:pt x="14" y="111"/>
                  </a:lnTo>
                  <a:lnTo>
                    <a:pt x="13" y="109"/>
                  </a:lnTo>
                  <a:lnTo>
                    <a:pt x="11" y="107"/>
                  </a:lnTo>
                  <a:lnTo>
                    <a:pt x="10" y="105"/>
                  </a:lnTo>
                  <a:lnTo>
                    <a:pt x="9" y="103"/>
                  </a:lnTo>
                  <a:lnTo>
                    <a:pt x="7" y="101"/>
                  </a:lnTo>
                  <a:lnTo>
                    <a:pt x="6" y="99"/>
                  </a:lnTo>
                  <a:lnTo>
                    <a:pt x="6" y="96"/>
                  </a:lnTo>
                  <a:lnTo>
                    <a:pt x="5" y="94"/>
                  </a:lnTo>
                  <a:lnTo>
                    <a:pt x="4" y="92"/>
                  </a:lnTo>
                  <a:lnTo>
                    <a:pt x="3" y="89"/>
                  </a:lnTo>
                  <a:lnTo>
                    <a:pt x="3" y="87"/>
                  </a:lnTo>
                  <a:lnTo>
                    <a:pt x="2" y="84"/>
                  </a:lnTo>
                  <a:lnTo>
                    <a:pt x="1" y="82"/>
                  </a:lnTo>
                  <a:lnTo>
                    <a:pt x="1" y="78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6"/>
                  </a:lnTo>
                  <a:lnTo>
                    <a:pt x="1" y="44"/>
                  </a:lnTo>
                  <a:lnTo>
                    <a:pt x="1" y="40"/>
                  </a:lnTo>
                  <a:lnTo>
                    <a:pt x="2" y="38"/>
                  </a:lnTo>
                  <a:lnTo>
                    <a:pt x="3" y="35"/>
                  </a:lnTo>
                  <a:lnTo>
                    <a:pt x="3" y="33"/>
                  </a:lnTo>
                  <a:lnTo>
                    <a:pt x="4" y="30"/>
                  </a:lnTo>
                  <a:lnTo>
                    <a:pt x="5" y="28"/>
                  </a:lnTo>
                  <a:lnTo>
                    <a:pt x="6" y="26"/>
                  </a:lnTo>
                  <a:lnTo>
                    <a:pt x="6" y="23"/>
                  </a:lnTo>
                  <a:lnTo>
                    <a:pt x="7" y="22"/>
                  </a:lnTo>
                  <a:lnTo>
                    <a:pt x="9" y="19"/>
                  </a:lnTo>
                  <a:lnTo>
                    <a:pt x="10" y="17"/>
                  </a:lnTo>
                  <a:lnTo>
                    <a:pt x="11" y="15"/>
                  </a:lnTo>
                  <a:lnTo>
                    <a:pt x="13" y="13"/>
                  </a:lnTo>
                  <a:lnTo>
                    <a:pt x="14" y="12"/>
                  </a:lnTo>
                  <a:lnTo>
                    <a:pt x="15" y="10"/>
                  </a:lnTo>
                  <a:lnTo>
                    <a:pt x="16" y="8"/>
                  </a:lnTo>
                  <a:lnTo>
                    <a:pt x="18" y="7"/>
                  </a:lnTo>
                  <a:lnTo>
                    <a:pt x="20" y="6"/>
                  </a:lnTo>
                  <a:lnTo>
                    <a:pt x="21" y="5"/>
                  </a:lnTo>
                  <a:lnTo>
                    <a:pt x="22" y="4"/>
                  </a:lnTo>
                  <a:lnTo>
                    <a:pt x="24" y="3"/>
                  </a:lnTo>
                  <a:lnTo>
                    <a:pt x="25" y="3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2" y="0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8" y="3"/>
                  </a:lnTo>
                  <a:lnTo>
                    <a:pt x="40" y="3"/>
                  </a:lnTo>
                  <a:lnTo>
                    <a:pt x="41" y="4"/>
                  </a:lnTo>
                  <a:lnTo>
                    <a:pt x="43" y="5"/>
                  </a:lnTo>
                  <a:lnTo>
                    <a:pt x="44" y="6"/>
                  </a:lnTo>
                  <a:lnTo>
                    <a:pt x="45" y="7"/>
                  </a:lnTo>
                  <a:lnTo>
                    <a:pt x="48" y="8"/>
                  </a:lnTo>
                  <a:lnTo>
                    <a:pt x="49" y="10"/>
                  </a:lnTo>
                  <a:lnTo>
                    <a:pt x="50" y="12"/>
                  </a:lnTo>
                  <a:lnTo>
                    <a:pt x="51" y="13"/>
                  </a:lnTo>
                  <a:lnTo>
                    <a:pt x="52" y="15"/>
                  </a:lnTo>
                  <a:lnTo>
                    <a:pt x="53" y="17"/>
                  </a:lnTo>
                  <a:lnTo>
                    <a:pt x="55" y="19"/>
                  </a:lnTo>
                  <a:lnTo>
                    <a:pt x="57" y="22"/>
                  </a:lnTo>
                  <a:lnTo>
                    <a:pt x="57" y="23"/>
                  </a:lnTo>
                  <a:lnTo>
                    <a:pt x="58" y="26"/>
                  </a:lnTo>
                  <a:lnTo>
                    <a:pt x="59" y="28"/>
                  </a:lnTo>
                  <a:lnTo>
                    <a:pt x="60" y="30"/>
                  </a:lnTo>
                  <a:lnTo>
                    <a:pt x="61" y="33"/>
                  </a:lnTo>
                  <a:lnTo>
                    <a:pt x="61" y="35"/>
                  </a:lnTo>
                  <a:lnTo>
                    <a:pt x="62" y="38"/>
                  </a:lnTo>
                  <a:lnTo>
                    <a:pt x="63" y="40"/>
                  </a:lnTo>
                  <a:lnTo>
                    <a:pt x="63" y="44"/>
                  </a:lnTo>
                  <a:lnTo>
                    <a:pt x="64" y="46"/>
                  </a:lnTo>
                  <a:lnTo>
                    <a:pt x="64" y="49"/>
                  </a:lnTo>
                  <a:lnTo>
                    <a:pt x="64" y="52"/>
                  </a:lnTo>
                  <a:lnTo>
                    <a:pt x="64" y="55"/>
                  </a:lnTo>
                  <a:lnTo>
                    <a:pt x="64" y="58"/>
                  </a:lnTo>
                  <a:lnTo>
                    <a:pt x="65" y="60"/>
                  </a:lnTo>
                  <a:lnTo>
                    <a:pt x="64" y="64"/>
                  </a:lnTo>
                  <a:lnTo>
                    <a:pt x="64" y="67"/>
                  </a:lnTo>
                  <a:lnTo>
                    <a:pt x="64" y="70"/>
                  </a:lnTo>
                  <a:lnTo>
                    <a:pt x="64" y="73"/>
                  </a:lnTo>
                  <a:lnTo>
                    <a:pt x="64" y="76"/>
                  </a:lnTo>
                  <a:lnTo>
                    <a:pt x="63" y="78"/>
                  </a:lnTo>
                  <a:lnTo>
                    <a:pt x="63" y="82"/>
                  </a:lnTo>
                  <a:lnTo>
                    <a:pt x="62" y="84"/>
                  </a:lnTo>
                  <a:lnTo>
                    <a:pt x="61" y="87"/>
                  </a:lnTo>
                  <a:lnTo>
                    <a:pt x="61" y="89"/>
                  </a:lnTo>
                  <a:lnTo>
                    <a:pt x="60" y="92"/>
                  </a:lnTo>
                  <a:lnTo>
                    <a:pt x="59" y="94"/>
                  </a:lnTo>
                  <a:lnTo>
                    <a:pt x="58" y="96"/>
                  </a:lnTo>
                  <a:lnTo>
                    <a:pt x="57" y="99"/>
                  </a:lnTo>
                  <a:lnTo>
                    <a:pt x="57" y="101"/>
                  </a:lnTo>
                  <a:lnTo>
                    <a:pt x="55" y="103"/>
                  </a:lnTo>
                  <a:lnTo>
                    <a:pt x="53" y="105"/>
                  </a:lnTo>
                  <a:lnTo>
                    <a:pt x="52" y="107"/>
                  </a:lnTo>
                  <a:lnTo>
                    <a:pt x="51" y="109"/>
                  </a:lnTo>
                  <a:lnTo>
                    <a:pt x="50" y="111"/>
                  </a:lnTo>
                  <a:lnTo>
                    <a:pt x="49" y="112"/>
                  </a:lnTo>
                  <a:lnTo>
                    <a:pt x="48" y="114"/>
                  </a:lnTo>
                  <a:lnTo>
                    <a:pt x="45" y="115"/>
                  </a:lnTo>
                  <a:lnTo>
                    <a:pt x="44" y="116"/>
                  </a:lnTo>
                  <a:lnTo>
                    <a:pt x="43" y="117"/>
                  </a:lnTo>
                  <a:lnTo>
                    <a:pt x="41" y="118"/>
                  </a:lnTo>
                  <a:lnTo>
                    <a:pt x="40" y="119"/>
                  </a:lnTo>
                  <a:lnTo>
                    <a:pt x="38" y="119"/>
                  </a:lnTo>
                  <a:lnTo>
                    <a:pt x="36" y="121"/>
                  </a:lnTo>
                  <a:lnTo>
                    <a:pt x="34" y="121"/>
                  </a:lnTo>
                  <a:lnTo>
                    <a:pt x="33" y="121"/>
                  </a:lnTo>
                  <a:lnTo>
                    <a:pt x="32" y="121"/>
                  </a:lnTo>
                  <a:close/>
                </a:path>
              </a:pathLst>
            </a:custGeom>
            <a:solidFill>
              <a:srgbClr val="FF5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6" name="Text Box 30"/>
          <p:cNvSpPr txBox="1">
            <a:spLocks noChangeArrowheads="1"/>
          </p:cNvSpPr>
          <p:nvPr/>
        </p:nvSpPr>
        <p:spPr bwMode="auto">
          <a:xfrm>
            <a:off x="5324475" y="2141538"/>
            <a:ext cx="305752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800" b="1">
                <a:latin typeface="+mj-lt"/>
                <a:ea typeface="SimSun" pitchFamily="2" charset="-122"/>
              </a:rPr>
              <a:t>Work Order Maintenance</a:t>
            </a:r>
          </a:p>
        </p:txBody>
      </p:sp>
      <p:sp>
        <p:nvSpPr>
          <p:cNvPr id="5127" name="Text Box 31"/>
          <p:cNvSpPr txBox="1">
            <a:spLocks noChangeArrowheads="1"/>
          </p:cNvSpPr>
          <p:nvPr/>
        </p:nvSpPr>
        <p:spPr bwMode="auto">
          <a:xfrm>
            <a:off x="908050" y="1590675"/>
            <a:ext cx="2497138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>
                <a:latin typeface="+mj-lt"/>
                <a:ea typeface="SimSun" pitchFamily="2" charset="-122"/>
              </a:rPr>
              <a:t>Released</a:t>
            </a:r>
          </a:p>
        </p:txBody>
      </p:sp>
      <p:graphicFrame>
        <p:nvGraphicFramePr>
          <p:cNvPr id="5122" name="Object 68"/>
          <p:cNvGraphicFramePr>
            <a:graphicFrameLocks noChangeAspect="1"/>
          </p:cNvGraphicFramePr>
          <p:nvPr/>
        </p:nvGraphicFramePr>
        <p:xfrm>
          <a:off x="5508625" y="2546350"/>
          <a:ext cx="2686050" cy="441325"/>
        </p:xfrm>
        <a:graphic>
          <a:graphicData uri="http://schemas.openxmlformats.org/presentationml/2006/ole">
            <p:oleObj spid="_x0000_s5122" name="Bitmap Image" r:id="rId4" imgW="1333333" imgH="219222" progId="PBrush">
              <p:embed/>
            </p:oleObj>
          </a:graphicData>
        </a:graphic>
      </p:graphicFrame>
      <p:sp>
        <p:nvSpPr>
          <p:cNvPr id="5129" name="Freeform 72"/>
          <p:cNvSpPr>
            <a:spLocks/>
          </p:cNvSpPr>
          <p:nvPr/>
        </p:nvSpPr>
        <p:spPr bwMode="auto">
          <a:xfrm>
            <a:off x="3651250" y="5176838"/>
            <a:ext cx="1989138" cy="561975"/>
          </a:xfrm>
          <a:custGeom>
            <a:avLst/>
            <a:gdLst>
              <a:gd name="T0" fmla="*/ 0 w 403"/>
              <a:gd name="T1" fmla="*/ 2147483647 h 114"/>
              <a:gd name="T2" fmla="*/ 2147483647 w 403"/>
              <a:gd name="T3" fmla="*/ 2147483647 h 114"/>
              <a:gd name="T4" fmla="*/ 2147483647 w 403"/>
              <a:gd name="T5" fmla="*/ 0 h 114"/>
              <a:gd name="T6" fmla="*/ 2147483647 w 403"/>
              <a:gd name="T7" fmla="*/ 2147483647 h 114"/>
              <a:gd name="T8" fmla="*/ 0 w 403"/>
              <a:gd name="T9" fmla="*/ 2147483647 h 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3"/>
              <a:gd name="T16" fmla="*/ 0 h 114"/>
              <a:gd name="T17" fmla="*/ 403 w 403"/>
              <a:gd name="T18" fmla="*/ 114 h 1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3" h="114">
                <a:moveTo>
                  <a:pt x="0" y="113"/>
                </a:moveTo>
                <a:lnTo>
                  <a:pt x="82" y="31"/>
                </a:lnTo>
                <a:lnTo>
                  <a:pt x="402" y="0"/>
                </a:lnTo>
                <a:lnTo>
                  <a:pt x="370" y="58"/>
                </a:lnTo>
                <a:lnTo>
                  <a:pt x="0" y="113"/>
                </a:lnTo>
              </a:path>
            </a:pathLst>
          </a:custGeom>
          <a:solidFill>
            <a:schemeClr val="bg1">
              <a:lumMod val="65000"/>
            </a:schemeClr>
          </a:solidFill>
          <a:ln w="31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0" name="AutoShape 73" descr="Horizontal brick"/>
          <p:cNvSpPr>
            <a:spLocks noChangeArrowheads="1"/>
          </p:cNvSpPr>
          <p:nvPr/>
        </p:nvSpPr>
        <p:spPr bwMode="auto">
          <a:xfrm>
            <a:off x="538163" y="4060825"/>
            <a:ext cx="3522662" cy="1652588"/>
          </a:xfrm>
          <a:prstGeom prst="cube">
            <a:avLst>
              <a:gd name="adj" fmla="val 24995"/>
            </a:avLst>
          </a:prstGeom>
          <a:pattFill prst="horzBrick">
            <a:fgClr>
              <a:srgbClr val="FDDDAD"/>
            </a:fgClr>
            <a:bgClr>
              <a:schemeClr val="bg1"/>
            </a:bgClr>
          </a:patt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Freeform 74"/>
          <p:cNvSpPr>
            <a:spLocks/>
          </p:cNvSpPr>
          <p:nvPr/>
        </p:nvSpPr>
        <p:spPr bwMode="auto">
          <a:xfrm>
            <a:off x="3651250" y="4041775"/>
            <a:ext cx="423863" cy="1689100"/>
          </a:xfrm>
          <a:custGeom>
            <a:avLst/>
            <a:gdLst>
              <a:gd name="T0" fmla="*/ 2147483647 w 86"/>
              <a:gd name="T1" fmla="*/ 2147483647 h 342"/>
              <a:gd name="T2" fmla="*/ 2147483647 w 86"/>
              <a:gd name="T3" fmla="*/ 0 h 342"/>
              <a:gd name="T4" fmla="*/ 2147483647 w 86"/>
              <a:gd name="T5" fmla="*/ 2147483647 h 342"/>
              <a:gd name="T6" fmla="*/ 0 w 86"/>
              <a:gd name="T7" fmla="*/ 2147483647 h 342"/>
              <a:gd name="T8" fmla="*/ 2147483647 w 86"/>
              <a:gd name="T9" fmla="*/ 2147483647 h 3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342"/>
              <a:gd name="T17" fmla="*/ 86 w 86"/>
              <a:gd name="T18" fmla="*/ 342 h 3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342">
                <a:moveTo>
                  <a:pt x="1" y="85"/>
                </a:moveTo>
                <a:lnTo>
                  <a:pt x="85" y="0"/>
                </a:lnTo>
                <a:lnTo>
                  <a:pt x="85" y="255"/>
                </a:lnTo>
                <a:lnTo>
                  <a:pt x="0" y="341"/>
                </a:lnTo>
                <a:lnTo>
                  <a:pt x="1" y="85"/>
                </a:lnTo>
              </a:path>
            </a:pathLst>
          </a:custGeom>
          <a:solidFill>
            <a:srgbClr val="FCCE88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2" name="AutoShape 75"/>
          <p:cNvSpPr>
            <a:spLocks noChangeArrowheads="1"/>
          </p:cNvSpPr>
          <p:nvPr/>
        </p:nvSpPr>
        <p:spPr bwMode="auto">
          <a:xfrm>
            <a:off x="700088" y="4670425"/>
            <a:ext cx="542925" cy="242888"/>
          </a:xfrm>
          <a:prstGeom prst="roundRect">
            <a:avLst>
              <a:gd name="adj" fmla="val 12495"/>
            </a:avLst>
          </a:prstGeom>
          <a:solidFill>
            <a:srgbClr val="EF91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AutoShape 76"/>
          <p:cNvSpPr>
            <a:spLocks noChangeArrowheads="1"/>
          </p:cNvSpPr>
          <p:nvPr/>
        </p:nvSpPr>
        <p:spPr bwMode="auto">
          <a:xfrm>
            <a:off x="1490663" y="4670425"/>
            <a:ext cx="544512" cy="242888"/>
          </a:xfrm>
          <a:prstGeom prst="roundRect">
            <a:avLst>
              <a:gd name="adj" fmla="val 12495"/>
            </a:avLst>
          </a:prstGeom>
          <a:solidFill>
            <a:srgbClr val="EF91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4" name="Freeform 77"/>
          <p:cNvSpPr>
            <a:spLocks/>
          </p:cNvSpPr>
          <p:nvPr/>
        </p:nvSpPr>
        <p:spPr bwMode="auto">
          <a:xfrm>
            <a:off x="3771900" y="4438650"/>
            <a:ext cx="211138" cy="1025525"/>
          </a:xfrm>
          <a:custGeom>
            <a:avLst/>
            <a:gdLst>
              <a:gd name="T0" fmla="*/ 0 w 43"/>
              <a:gd name="T1" fmla="*/ 2147483647 h 208"/>
              <a:gd name="T2" fmla="*/ 0 w 43"/>
              <a:gd name="T3" fmla="*/ 2147483647 h 208"/>
              <a:gd name="T4" fmla="*/ 2147483647 w 43"/>
              <a:gd name="T5" fmla="*/ 0 h 208"/>
              <a:gd name="T6" fmla="*/ 2147483647 w 43"/>
              <a:gd name="T7" fmla="*/ 2147483647 h 208"/>
              <a:gd name="T8" fmla="*/ 0 w 43"/>
              <a:gd name="T9" fmla="*/ 2147483647 h 2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208"/>
              <a:gd name="T17" fmla="*/ 43 w 43"/>
              <a:gd name="T18" fmla="*/ 208 h 2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208">
                <a:moveTo>
                  <a:pt x="0" y="207"/>
                </a:moveTo>
                <a:lnTo>
                  <a:pt x="0" y="44"/>
                </a:lnTo>
                <a:lnTo>
                  <a:pt x="42" y="0"/>
                </a:lnTo>
                <a:lnTo>
                  <a:pt x="42" y="167"/>
                </a:lnTo>
                <a:lnTo>
                  <a:pt x="0" y="207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5" name="AutoShape 79"/>
          <p:cNvSpPr>
            <a:spLocks noChangeArrowheads="1"/>
          </p:cNvSpPr>
          <p:nvPr/>
        </p:nvSpPr>
        <p:spPr bwMode="auto">
          <a:xfrm>
            <a:off x="3779838" y="5089525"/>
            <a:ext cx="1430337" cy="328613"/>
          </a:xfrm>
          <a:prstGeom prst="cube">
            <a:avLst>
              <a:gd name="adj" fmla="val 24995"/>
            </a:avLst>
          </a:prstGeom>
          <a:solidFill>
            <a:srgbClr val="EF91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6" name="Freeform 82"/>
          <p:cNvSpPr>
            <a:spLocks/>
          </p:cNvSpPr>
          <p:nvPr/>
        </p:nvSpPr>
        <p:spPr bwMode="auto">
          <a:xfrm>
            <a:off x="531813" y="4041775"/>
            <a:ext cx="3554412" cy="434975"/>
          </a:xfrm>
          <a:custGeom>
            <a:avLst/>
            <a:gdLst>
              <a:gd name="T0" fmla="*/ 2147483647 w 720"/>
              <a:gd name="T1" fmla="*/ 2147483647 h 88"/>
              <a:gd name="T2" fmla="*/ 0 w 720"/>
              <a:gd name="T3" fmla="*/ 2147483647 h 88"/>
              <a:gd name="T4" fmla="*/ 2147483647 w 720"/>
              <a:gd name="T5" fmla="*/ 2147483647 h 88"/>
              <a:gd name="T6" fmla="*/ 2147483647 w 720"/>
              <a:gd name="T7" fmla="*/ 0 h 88"/>
              <a:gd name="T8" fmla="*/ 2147483647 w 720"/>
              <a:gd name="T9" fmla="*/ 2147483647 h 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0"/>
              <a:gd name="T16" fmla="*/ 0 h 88"/>
              <a:gd name="T17" fmla="*/ 720 w 720"/>
              <a:gd name="T18" fmla="*/ 88 h 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0" h="88">
                <a:moveTo>
                  <a:pt x="85" y="2"/>
                </a:moveTo>
                <a:lnTo>
                  <a:pt x="0" y="87"/>
                </a:lnTo>
                <a:lnTo>
                  <a:pt x="633" y="87"/>
                </a:lnTo>
                <a:lnTo>
                  <a:pt x="719" y="0"/>
                </a:lnTo>
                <a:lnTo>
                  <a:pt x="85" y="2"/>
                </a:lnTo>
              </a:path>
            </a:pathLst>
          </a:custGeom>
          <a:solidFill>
            <a:srgbClr val="FEEDD3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7" name="AutoShape 83"/>
          <p:cNvSpPr>
            <a:spLocks noChangeArrowheads="1"/>
          </p:cNvSpPr>
          <p:nvPr/>
        </p:nvSpPr>
        <p:spPr bwMode="auto">
          <a:xfrm>
            <a:off x="2349500" y="4632325"/>
            <a:ext cx="1127125" cy="361950"/>
          </a:xfrm>
          <a:prstGeom prst="roundRect">
            <a:avLst>
              <a:gd name="adj" fmla="val 12495"/>
            </a:avLst>
          </a:prstGeom>
          <a:solidFill>
            <a:srgbClr val="EF91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8" name="AutoShape 84"/>
          <p:cNvSpPr>
            <a:spLocks noChangeArrowheads="1"/>
          </p:cNvSpPr>
          <p:nvPr/>
        </p:nvSpPr>
        <p:spPr bwMode="auto">
          <a:xfrm>
            <a:off x="1009650" y="5183188"/>
            <a:ext cx="1728788" cy="530225"/>
          </a:xfrm>
          <a:prstGeom prst="roundRect">
            <a:avLst>
              <a:gd name="adj" fmla="val 12495"/>
            </a:avLst>
          </a:prstGeom>
          <a:solidFill>
            <a:srgbClr val="EF91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9" name="AutoShape 85"/>
          <p:cNvSpPr>
            <a:spLocks noChangeArrowheads="1"/>
          </p:cNvSpPr>
          <p:nvPr/>
        </p:nvSpPr>
        <p:spPr bwMode="auto">
          <a:xfrm>
            <a:off x="1136650" y="5256213"/>
            <a:ext cx="1489075" cy="449262"/>
          </a:xfrm>
          <a:prstGeom prst="roundRect">
            <a:avLst>
              <a:gd name="adj" fmla="val 12495"/>
            </a:avLst>
          </a:prstGeom>
          <a:solidFill>
            <a:schemeClr val="hlink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40" name="AutoShape 86"/>
          <p:cNvSpPr>
            <a:spLocks noChangeArrowheads="1"/>
          </p:cNvSpPr>
          <p:nvPr/>
        </p:nvSpPr>
        <p:spPr bwMode="auto">
          <a:xfrm>
            <a:off x="2397125" y="4665663"/>
            <a:ext cx="1014413" cy="295275"/>
          </a:xfrm>
          <a:prstGeom prst="roundRect">
            <a:avLst>
              <a:gd name="adj" fmla="val 12495"/>
            </a:avLst>
          </a:prstGeom>
          <a:solidFill>
            <a:schemeClr val="hlink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41" name="AutoShape 87"/>
          <p:cNvSpPr>
            <a:spLocks noChangeArrowheads="1"/>
          </p:cNvSpPr>
          <p:nvPr/>
        </p:nvSpPr>
        <p:spPr bwMode="auto">
          <a:xfrm>
            <a:off x="1543050" y="4724400"/>
            <a:ext cx="444500" cy="149225"/>
          </a:xfrm>
          <a:prstGeom prst="roundRect">
            <a:avLst>
              <a:gd name="adj" fmla="val 12495"/>
            </a:avLst>
          </a:prstGeom>
          <a:solidFill>
            <a:schemeClr val="hlink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42" name="AutoShape 89"/>
          <p:cNvSpPr>
            <a:spLocks noChangeArrowheads="1"/>
          </p:cNvSpPr>
          <p:nvPr/>
        </p:nvSpPr>
        <p:spPr bwMode="auto">
          <a:xfrm>
            <a:off x="746125" y="4724400"/>
            <a:ext cx="442913" cy="149225"/>
          </a:xfrm>
          <a:prstGeom prst="roundRect">
            <a:avLst>
              <a:gd name="adj" fmla="val 12495"/>
            </a:avLst>
          </a:prstGeom>
          <a:solidFill>
            <a:schemeClr val="hlink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143" name="Group 141"/>
          <p:cNvGrpSpPr>
            <a:grpSpLocks/>
          </p:cNvGrpSpPr>
          <p:nvPr/>
        </p:nvGrpSpPr>
        <p:grpSpPr bwMode="auto">
          <a:xfrm>
            <a:off x="6396038" y="5457825"/>
            <a:ext cx="792162" cy="255588"/>
            <a:chOff x="4596" y="1636"/>
            <a:chExt cx="161" cy="52"/>
          </a:xfrm>
          <a:solidFill>
            <a:schemeClr val="bg1">
              <a:lumMod val="65000"/>
            </a:schemeClr>
          </a:solidFill>
        </p:grpSpPr>
        <p:sp>
          <p:nvSpPr>
            <p:cNvPr id="5154" name="Freeform 142"/>
            <p:cNvSpPr>
              <a:spLocks/>
            </p:cNvSpPr>
            <p:nvPr/>
          </p:nvSpPr>
          <p:spPr bwMode="auto">
            <a:xfrm>
              <a:off x="4612" y="1637"/>
              <a:ext cx="136" cy="37"/>
            </a:xfrm>
            <a:custGeom>
              <a:avLst/>
              <a:gdLst>
                <a:gd name="T0" fmla="*/ 7 w 136"/>
                <a:gd name="T1" fmla="*/ 0 h 37"/>
                <a:gd name="T2" fmla="*/ 19 w 136"/>
                <a:gd name="T3" fmla="*/ 0 h 37"/>
                <a:gd name="T4" fmla="*/ 32 w 136"/>
                <a:gd name="T5" fmla="*/ 0 h 37"/>
                <a:gd name="T6" fmla="*/ 43 w 136"/>
                <a:gd name="T7" fmla="*/ 0 h 37"/>
                <a:gd name="T8" fmla="*/ 52 w 136"/>
                <a:gd name="T9" fmla="*/ 0 h 37"/>
                <a:gd name="T10" fmla="*/ 67 w 136"/>
                <a:gd name="T11" fmla="*/ 0 h 37"/>
                <a:gd name="T12" fmla="*/ 74 w 136"/>
                <a:gd name="T13" fmla="*/ 0 h 37"/>
                <a:gd name="T14" fmla="*/ 83 w 136"/>
                <a:gd name="T15" fmla="*/ 0 h 37"/>
                <a:gd name="T16" fmla="*/ 89 w 136"/>
                <a:gd name="T17" fmla="*/ 0 h 37"/>
                <a:gd name="T18" fmla="*/ 96 w 136"/>
                <a:gd name="T19" fmla="*/ 0 h 37"/>
                <a:gd name="T20" fmla="*/ 105 w 136"/>
                <a:gd name="T21" fmla="*/ 0 h 37"/>
                <a:gd name="T22" fmla="*/ 112 w 136"/>
                <a:gd name="T23" fmla="*/ 0 h 37"/>
                <a:gd name="T24" fmla="*/ 117 w 136"/>
                <a:gd name="T25" fmla="*/ 0 h 37"/>
                <a:gd name="T26" fmla="*/ 123 w 136"/>
                <a:gd name="T27" fmla="*/ 0 h 37"/>
                <a:gd name="T28" fmla="*/ 129 w 136"/>
                <a:gd name="T29" fmla="*/ 0 h 37"/>
                <a:gd name="T30" fmla="*/ 135 w 136"/>
                <a:gd name="T31" fmla="*/ 0 h 37"/>
                <a:gd name="T32" fmla="*/ 129 w 136"/>
                <a:gd name="T33" fmla="*/ 4 h 37"/>
                <a:gd name="T34" fmla="*/ 123 w 136"/>
                <a:gd name="T35" fmla="*/ 8 h 37"/>
                <a:gd name="T36" fmla="*/ 117 w 136"/>
                <a:gd name="T37" fmla="*/ 9 h 37"/>
                <a:gd name="T38" fmla="*/ 112 w 136"/>
                <a:gd name="T39" fmla="*/ 11 h 37"/>
                <a:gd name="T40" fmla="*/ 103 w 136"/>
                <a:gd name="T41" fmla="*/ 15 h 37"/>
                <a:gd name="T42" fmla="*/ 94 w 136"/>
                <a:gd name="T43" fmla="*/ 17 h 37"/>
                <a:gd name="T44" fmla="*/ 85 w 136"/>
                <a:gd name="T45" fmla="*/ 19 h 37"/>
                <a:gd name="T46" fmla="*/ 74 w 136"/>
                <a:gd name="T47" fmla="*/ 23 h 37"/>
                <a:gd name="T48" fmla="*/ 66 w 136"/>
                <a:gd name="T49" fmla="*/ 25 h 37"/>
                <a:gd name="T50" fmla="*/ 57 w 136"/>
                <a:gd name="T51" fmla="*/ 27 h 37"/>
                <a:gd name="T52" fmla="*/ 49 w 136"/>
                <a:gd name="T53" fmla="*/ 28 h 37"/>
                <a:gd name="T54" fmla="*/ 43 w 136"/>
                <a:gd name="T55" fmla="*/ 28 h 37"/>
                <a:gd name="T56" fmla="*/ 32 w 136"/>
                <a:gd name="T57" fmla="*/ 28 h 37"/>
                <a:gd name="T58" fmla="*/ 25 w 136"/>
                <a:gd name="T59" fmla="*/ 30 h 37"/>
                <a:gd name="T60" fmla="*/ 19 w 136"/>
                <a:gd name="T61" fmla="*/ 32 h 37"/>
                <a:gd name="T62" fmla="*/ 14 w 136"/>
                <a:gd name="T63" fmla="*/ 34 h 37"/>
                <a:gd name="T64" fmla="*/ 5 w 136"/>
                <a:gd name="T65" fmla="*/ 36 h 37"/>
                <a:gd name="T66" fmla="*/ 0 w 136"/>
                <a:gd name="T67" fmla="*/ 30 h 37"/>
                <a:gd name="T68" fmla="*/ 0 w 136"/>
                <a:gd name="T69" fmla="*/ 23 h 37"/>
                <a:gd name="T70" fmla="*/ 0 w 136"/>
                <a:gd name="T71" fmla="*/ 17 h 37"/>
                <a:gd name="T72" fmla="*/ 0 w 136"/>
                <a:gd name="T73" fmla="*/ 11 h 37"/>
                <a:gd name="T74" fmla="*/ 0 w 136"/>
                <a:gd name="T75" fmla="*/ 4 h 37"/>
                <a:gd name="T76" fmla="*/ 7 w 136"/>
                <a:gd name="T77" fmla="*/ 0 h 37"/>
                <a:gd name="T78" fmla="*/ 7 w 136"/>
                <a:gd name="T79" fmla="*/ 0 h 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6"/>
                <a:gd name="T121" fmla="*/ 0 h 37"/>
                <a:gd name="T122" fmla="*/ 136 w 136"/>
                <a:gd name="T123" fmla="*/ 37 h 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6" h="37">
                  <a:moveTo>
                    <a:pt x="7" y="0"/>
                  </a:moveTo>
                  <a:lnTo>
                    <a:pt x="19" y="0"/>
                  </a:lnTo>
                  <a:lnTo>
                    <a:pt x="32" y="0"/>
                  </a:lnTo>
                  <a:lnTo>
                    <a:pt x="43" y="0"/>
                  </a:lnTo>
                  <a:lnTo>
                    <a:pt x="52" y="0"/>
                  </a:lnTo>
                  <a:lnTo>
                    <a:pt x="67" y="0"/>
                  </a:lnTo>
                  <a:lnTo>
                    <a:pt x="74" y="0"/>
                  </a:lnTo>
                  <a:lnTo>
                    <a:pt x="83" y="0"/>
                  </a:lnTo>
                  <a:lnTo>
                    <a:pt x="89" y="0"/>
                  </a:lnTo>
                  <a:lnTo>
                    <a:pt x="96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29" y="4"/>
                  </a:lnTo>
                  <a:lnTo>
                    <a:pt x="123" y="8"/>
                  </a:lnTo>
                  <a:lnTo>
                    <a:pt x="117" y="9"/>
                  </a:lnTo>
                  <a:lnTo>
                    <a:pt x="112" y="11"/>
                  </a:lnTo>
                  <a:lnTo>
                    <a:pt x="103" y="15"/>
                  </a:lnTo>
                  <a:lnTo>
                    <a:pt x="94" y="17"/>
                  </a:lnTo>
                  <a:lnTo>
                    <a:pt x="85" y="19"/>
                  </a:lnTo>
                  <a:lnTo>
                    <a:pt x="74" y="23"/>
                  </a:lnTo>
                  <a:lnTo>
                    <a:pt x="66" y="25"/>
                  </a:lnTo>
                  <a:lnTo>
                    <a:pt x="57" y="27"/>
                  </a:lnTo>
                  <a:lnTo>
                    <a:pt x="49" y="28"/>
                  </a:lnTo>
                  <a:lnTo>
                    <a:pt x="43" y="28"/>
                  </a:lnTo>
                  <a:lnTo>
                    <a:pt x="32" y="28"/>
                  </a:lnTo>
                  <a:lnTo>
                    <a:pt x="25" y="30"/>
                  </a:lnTo>
                  <a:lnTo>
                    <a:pt x="19" y="32"/>
                  </a:lnTo>
                  <a:lnTo>
                    <a:pt x="14" y="34"/>
                  </a:lnTo>
                  <a:lnTo>
                    <a:pt x="5" y="36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4"/>
                  </a:lnTo>
                  <a:lnTo>
                    <a:pt x="7" y="0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5" name="Freeform 143"/>
            <p:cNvSpPr>
              <a:spLocks/>
            </p:cNvSpPr>
            <p:nvPr/>
          </p:nvSpPr>
          <p:spPr bwMode="auto">
            <a:xfrm>
              <a:off x="4596" y="1636"/>
              <a:ext cx="161" cy="52"/>
            </a:xfrm>
            <a:custGeom>
              <a:avLst/>
              <a:gdLst>
                <a:gd name="T0" fmla="*/ 0 w 161"/>
                <a:gd name="T1" fmla="*/ 51 h 52"/>
                <a:gd name="T2" fmla="*/ 29 w 161"/>
                <a:gd name="T3" fmla="*/ 24 h 52"/>
                <a:gd name="T4" fmla="*/ 160 w 161"/>
                <a:gd name="T5" fmla="*/ 0 h 52"/>
                <a:gd name="T6" fmla="*/ 160 w 161"/>
                <a:gd name="T7" fmla="*/ 25 h 52"/>
                <a:gd name="T8" fmla="*/ 0 w 161"/>
                <a:gd name="T9" fmla="*/ 51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52"/>
                <a:gd name="T17" fmla="*/ 161 w 161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52">
                  <a:moveTo>
                    <a:pt x="0" y="51"/>
                  </a:moveTo>
                  <a:lnTo>
                    <a:pt x="29" y="24"/>
                  </a:lnTo>
                  <a:lnTo>
                    <a:pt x="160" y="0"/>
                  </a:lnTo>
                  <a:lnTo>
                    <a:pt x="160" y="25"/>
                  </a:lnTo>
                  <a:lnTo>
                    <a:pt x="0" y="51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4" name="AutoShape 145"/>
          <p:cNvSpPr>
            <a:spLocks noChangeArrowheads="1"/>
          </p:cNvSpPr>
          <p:nvPr/>
        </p:nvSpPr>
        <p:spPr bwMode="auto">
          <a:xfrm>
            <a:off x="5160963" y="5108575"/>
            <a:ext cx="1400175" cy="598488"/>
          </a:xfrm>
          <a:prstGeom prst="cube">
            <a:avLst>
              <a:gd name="adj" fmla="val 24995"/>
            </a:avLst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45" name="Freeform 146"/>
          <p:cNvSpPr>
            <a:spLocks/>
          </p:cNvSpPr>
          <p:nvPr/>
        </p:nvSpPr>
        <p:spPr bwMode="auto">
          <a:xfrm>
            <a:off x="5137150" y="5089525"/>
            <a:ext cx="1427163" cy="165100"/>
          </a:xfrm>
          <a:custGeom>
            <a:avLst/>
            <a:gdLst>
              <a:gd name="T0" fmla="*/ 2147483647 w 289"/>
              <a:gd name="T1" fmla="*/ 0 h 33"/>
              <a:gd name="T2" fmla="*/ 0 w 289"/>
              <a:gd name="T3" fmla="*/ 2147483647 h 33"/>
              <a:gd name="T4" fmla="*/ 2147483647 w 289"/>
              <a:gd name="T5" fmla="*/ 2147483647 h 33"/>
              <a:gd name="T6" fmla="*/ 2147483647 w 289"/>
              <a:gd name="T7" fmla="*/ 0 h 33"/>
              <a:gd name="T8" fmla="*/ 2147483647 w 289"/>
              <a:gd name="T9" fmla="*/ 0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9"/>
              <a:gd name="T16" fmla="*/ 0 h 33"/>
              <a:gd name="T17" fmla="*/ 289 w 289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9" h="33">
                <a:moveTo>
                  <a:pt x="41" y="0"/>
                </a:moveTo>
                <a:lnTo>
                  <a:pt x="0" y="32"/>
                </a:lnTo>
                <a:lnTo>
                  <a:pt x="247" y="32"/>
                </a:lnTo>
                <a:lnTo>
                  <a:pt x="288" y="0"/>
                </a:lnTo>
                <a:lnTo>
                  <a:pt x="41" y="0"/>
                </a:lnTo>
              </a:path>
            </a:pathLst>
          </a:custGeom>
          <a:solidFill>
            <a:srgbClr val="DADADA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6" name="Line 147"/>
          <p:cNvSpPr>
            <a:spLocks noChangeShapeType="1"/>
          </p:cNvSpPr>
          <p:nvPr/>
        </p:nvSpPr>
        <p:spPr bwMode="auto">
          <a:xfrm>
            <a:off x="5338763" y="5108575"/>
            <a:ext cx="0" cy="12223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147" name="Line 36"/>
          <p:cNvSpPr>
            <a:spLocks noChangeShapeType="1"/>
          </p:cNvSpPr>
          <p:nvPr/>
        </p:nvSpPr>
        <p:spPr bwMode="auto">
          <a:xfrm flipH="1">
            <a:off x="4057650" y="5287963"/>
            <a:ext cx="8429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48" name="AutoShape 205"/>
          <p:cNvSpPr>
            <a:spLocks noChangeArrowheads="1"/>
          </p:cNvSpPr>
          <p:nvPr/>
        </p:nvSpPr>
        <p:spPr bwMode="auto">
          <a:xfrm>
            <a:off x="3829050" y="4551363"/>
            <a:ext cx="649288" cy="585787"/>
          </a:xfrm>
          <a:prstGeom prst="cube">
            <a:avLst>
              <a:gd name="adj" fmla="val 114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en-US" altLang="zh-CN" sz="1200" b="1" dirty="0">
                <a:latin typeface="+mj-lt"/>
                <a:ea typeface="SimSun" pitchFamily="2" charset="-122"/>
              </a:rPr>
              <a:t>Work</a:t>
            </a:r>
            <a:br>
              <a:rPr lang="en-US" altLang="zh-CN" sz="1200" b="1" dirty="0">
                <a:latin typeface="+mj-lt"/>
                <a:ea typeface="SimSun" pitchFamily="2" charset="-122"/>
              </a:rPr>
            </a:br>
            <a:r>
              <a:rPr lang="en-US" altLang="zh-CN" sz="1200" b="1" dirty="0">
                <a:latin typeface="+mj-lt"/>
                <a:ea typeface="SimSun" pitchFamily="2" charset="-122"/>
              </a:rPr>
              <a:t>Order</a:t>
            </a:r>
            <a:br>
              <a:rPr lang="en-US" altLang="zh-CN" sz="1200" b="1" dirty="0">
                <a:latin typeface="+mj-lt"/>
                <a:ea typeface="SimSun" pitchFamily="2" charset="-122"/>
              </a:rPr>
            </a:br>
            <a:r>
              <a:rPr lang="en-US" altLang="zh-CN" sz="1200" b="1" dirty="0">
                <a:latin typeface="+mj-lt"/>
                <a:ea typeface="SimSun" pitchFamily="2" charset="-122"/>
              </a:rPr>
              <a:t>1111</a:t>
            </a:r>
          </a:p>
        </p:txBody>
      </p:sp>
      <p:sp>
        <p:nvSpPr>
          <p:cNvPr id="5149" name="AutoShape 206"/>
          <p:cNvSpPr>
            <a:spLocks noChangeArrowheads="1"/>
          </p:cNvSpPr>
          <p:nvPr/>
        </p:nvSpPr>
        <p:spPr bwMode="auto">
          <a:xfrm>
            <a:off x="4516438" y="4543425"/>
            <a:ext cx="649287" cy="585788"/>
          </a:xfrm>
          <a:prstGeom prst="cube">
            <a:avLst>
              <a:gd name="adj" fmla="val 114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en-US" altLang="zh-CN" sz="1200" b="1">
                <a:latin typeface="+mj-lt"/>
                <a:ea typeface="SimSun" pitchFamily="2" charset="-122"/>
              </a:rPr>
              <a:t>Work</a:t>
            </a:r>
            <a:br>
              <a:rPr lang="en-US" altLang="zh-CN" sz="1200" b="1">
                <a:latin typeface="+mj-lt"/>
                <a:ea typeface="SimSun" pitchFamily="2" charset="-122"/>
              </a:rPr>
            </a:br>
            <a:r>
              <a:rPr lang="en-US" altLang="zh-CN" sz="1200" b="1">
                <a:latin typeface="+mj-lt"/>
                <a:ea typeface="SimSun" pitchFamily="2" charset="-122"/>
              </a:rPr>
              <a:t>Order</a:t>
            </a:r>
            <a:br>
              <a:rPr lang="en-US" altLang="zh-CN" sz="1200" b="1">
                <a:latin typeface="+mj-lt"/>
                <a:ea typeface="SimSun" pitchFamily="2" charset="-122"/>
              </a:rPr>
            </a:br>
            <a:r>
              <a:rPr lang="en-US" altLang="zh-CN" sz="1200" b="1">
                <a:latin typeface="+mj-lt"/>
                <a:ea typeface="SimSun" pitchFamily="2" charset="-122"/>
              </a:rPr>
              <a:t>1112</a:t>
            </a:r>
          </a:p>
        </p:txBody>
      </p:sp>
      <p:sp>
        <p:nvSpPr>
          <p:cNvPr id="5150" name="AutoShape 207"/>
          <p:cNvSpPr>
            <a:spLocks noChangeArrowheads="1"/>
          </p:cNvSpPr>
          <p:nvPr/>
        </p:nvSpPr>
        <p:spPr bwMode="auto">
          <a:xfrm>
            <a:off x="5192713" y="4740275"/>
            <a:ext cx="649287" cy="585788"/>
          </a:xfrm>
          <a:prstGeom prst="cube">
            <a:avLst>
              <a:gd name="adj" fmla="val 114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en-US" altLang="zh-CN" sz="1200" b="1">
                <a:latin typeface="+mj-lt"/>
                <a:ea typeface="SimSun" pitchFamily="2" charset="-122"/>
              </a:rPr>
              <a:t>Work</a:t>
            </a:r>
            <a:br>
              <a:rPr lang="en-US" altLang="zh-CN" sz="1200" b="1">
                <a:latin typeface="+mj-lt"/>
                <a:ea typeface="SimSun" pitchFamily="2" charset="-122"/>
              </a:rPr>
            </a:br>
            <a:r>
              <a:rPr lang="en-US" altLang="zh-CN" sz="1200" b="1">
                <a:latin typeface="+mj-lt"/>
                <a:ea typeface="SimSun" pitchFamily="2" charset="-122"/>
              </a:rPr>
              <a:t>Order</a:t>
            </a:r>
            <a:br>
              <a:rPr lang="en-US" altLang="zh-CN" sz="1200" b="1">
                <a:latin typeface="+mj-lt"/>
                <a:ea typeface="SimSun" pitchFamily="2" charset="-122"/>
              </a:rPr>
            </a:br>
            <a:r>
              <a:rPr lang="en-US" altLang="zh-CN" sz="1200" b="1">
                <a:latin typeface="+mj-lt"/>
                <a:ea typeface="SimSun" pitchFamily="2" charset="-122"/>
              </a:rPr>
              <a:t>1113</a:t>
            </a:r>
          </a:p>
        </p:txBody>
      </p:sp>
      <p:sp>
        <p:nvSpPr>
          <p:cNvPr id="5151" name="AutoShape 208"/>
          <p:cNvSpPr>
            <a:spLocks noChangeArrowheads="1"/>
          </p:cNvSpPr>
          <p:nvPr/>
        </p:nvSpPr>
        <p:spPr bwMode="auto">
          <a:xfrm>
            <a:off x="5824538" y="4738688"/>
            <a:ext cx="649287" cy="585787"/>
          </a:xfrm>
          <a:prstGeom prst="cube">
            <a:avLst>
              <a:gd name="adj" fmla="val 114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en-US" altLang="zh-CN" sz="1200" b="1">
                <a:latin typeface="+mj-lt"/>
                <a:ea typeface="SimSun" pitchFamily="2" charset="-122"/>
              </a:rPr>
              <a:t>Work</a:t>
            </a:r>
            <a:br>
              <a:rPr lang="en-US" altLang="zh-CN" sz="1200" b="1">
                <a:latin typeface="+mj-lt"/>
                <a:ea typeface="SimSun" pitchFamily="2" charset="-122"/>
              </a:rPr>
            </a:br>
            <a:r>
              <a:rPr lang="en-US" altLang="zh-CN" sz="1200" b="1">
                <a:latin typeface="+mj-lt"/>
                <a:ea typeface="SimSun" pitchFamily="2" charset="-122"/>
              </a:rPr>
              <a:t>Order</a:t>
            </a:r>
            <a:br>
              <a:rPr lang="en-US" altLang="zh-CN" sz="1200" b="1">
                <a:latin typeface="+mj-lt"/>
                <a:ea typeface="SimSun" pitchFamily="2" charset="-122"/>
              </a:rPr>
            </a:br>
            <a:r>
              <a:rPr lang="en-US" altLang="zh-CN" sz="1200" b="1">
                <a:latin typeface="+mj-lt"/>
                <a:ea typeface="SimSun" pitchFamily="2" charset="-122"/>
              </a:rPr>
              <a:t>1114</a:t>
            </a:r>
          </a:p>
        </p:txBody>
      </p:sp>
      <p:sp>
        <p:nvSpPr>
          <p:cNvPr id="5152" name="Freeform 148"/>
          <p:cNvSpPr>
            <a:spLocks/>
          </p:cNvSpPr>
          <p:nvPr/>
        </p:nvSpPr>
        <p:spPr bwMode="auto">
          <a:xfrm rot="-327535">
            <a:off x="6353175" y="5087938"/>
            <a:ext cx="423863" cy="365125"/>
          </a:xfrm>
          <a:custGeom>
            <a:avLst/>
            <a:gdLst>
              <a:gd name="T0" fmla="*/ 2147483647 w 76"/>
              <a:gd name="T1" fmla="*/ 0 h 59"/>
              <a:gd name="T2" fmla="*/ 0 w 76"/>
              <a:gd name="T3" fmla="*/ 2147483647 h 59"/>
              <a:gd name="T4" fmla="*/ 2147483647 w 76"/>
              <a:gd name="T5" fmla="*/ 2147483647 h 59"/>
              <a:gd name="T6" fmla="*/ 2147483647 w 76"/>
              <a:gd name="T7" fmla="*/ 2147483647 h 59"/>
              <a:gd name="T8" fmla="*/ 2147483647 w 76"/>
              <a:gd name="T9" fmla="*/ 0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59"/>
              <a:gd name="T17" fmla="*/ 76 w 76"/>
              <a:gd name="T18" fmla="*/ 59 h 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59">
                <a:moveTo>
                  <a:pt x="39" y="0"/>
                </a:moveTo>
                <a:lnTo>
                  <a:pt x="0" y="28"/>
                </a:lnTo>
                <a:lnTo>
                  <a:pt x="29" y="58"/>
                </a:lnTo>
                <a:lnTo>
                  <a:pt x="75" y="26"/>
                </a:lnTo>
                <a:lnTo>
                  <a:pt x="39" y="0"/>
                </a:lnTo>
              </a:path>
            </a:pathLst>
          </a:custGeom>
          <a:solidFill>
            <a:srgbClr val="DADADA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53" name="Freeform 200"/>
          <p:cNvSpPr>
            <a:spLocks/>
          </p:cNvSpPr>
          <p:nvPr/>
        </p:nvSpPr>
        <p:spPr bwMode="auto">
          <a:xfrm>
            <a:off x="5054600" y="5249863"/>
            <a:ext cx="1347788" cy="212725"/>
          </a:xfrm>
          <a:custGeom>
            <a:avLst/>
            <a:gdLst>
              <a:gd name="T0" fmla="*/ 2147483647 w 266"/>
              <a:gd name="T1" fmla="*/ 0 h 43"/>
              <a:gd name="T2" fmla="*/ 0 w 266"/>
              <a:gd name="T3" fmla="*/ 2147483647 h 43"/>
              <a:gd name="T4" fmla="*/ 2147483647 w 266"/>
              <a:gd name="T5" fmla="*/ 2147483647 h 43"/>
              <a:gd name="T6" fmla="*/ 2147483647 w 266"/>
              <a:gd name="T7" fmla="*/ 2147483647 h 43"/>
              <a:gd name="T8" fmla="*/ 2147483647 w 266"/>
              <a:gd name="T9" fmla="*/ 0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6"/>
              <a:gd name="T16" fmla="*/ 0 h 43"/>
              <a:gd name="T17" fmla="*/ 266 w 266"/>
              <a:gd name="T18" fmla="*/ 43 h 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6" h="43">
                <a:moveTo>
                  <a:pt x="17" y="0"/>
                </a:moveTo>
                <a:lnTo>
                  <a:pt x="0" y="42"/>
                </a:lnTo>
                <a:lnTo>
                  <a:pt x="247" y="42"/>
                </a:lnTo>
                <a:lnTo>
                  <a:pt x="265" y="1"/>
                </a:lnTo>
                <a:lnTo>
                  <a:pt x="17" y="0"/>
                </a:lnTo>
              </a:path>
            </a:pathLst>
          </a:custGeom>
          <a:solidFill>
            <a:srgbClr val="DADADA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WIP Material Cost Revaluation:</a:t>
            </a:r>
            <a:r>
              <a:rPr lang="en-US" altLang="zh-CN" sz="2000" smtClean="0">
                <a:ea typeface="SimSun" pitchFamily="2" charset="-122"/>
              </a:rPr>
              <a:t> Sample Report</a:t>
            </a:r>
          </a:p>
        </p:txBody>
      </p:sp>
      <p:sp>
        <p:nvSpPr>
          <p:cNvPr id="839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eB-WO-PR-790</a:t>
            </a:r>
            <a:endParaRPr lang="en-US" altLang="zh-CN"/>
          </a:p>
        </p:txBody>
      </p:sp>
      <p:sp>
        <p:nvSpPr>
          <p:cNvPr id="83971" name="Rectangle 10"/>
          <p:cNvSpPr>
            <a:spLocks noChangeArrowheads="1"/>
          </p:cNvSpPr>
          <p:nvPr/>
        </p:nvSpPr>
        <p:spPr bwMode="auto">
          <a:xfrm>
            <a:off x="5981700" y="1028700"/>
            <a:ext cx="520700" cy="152400"/>
          </a:xfrm>
          <a:prstGeom prst="rect">
            <a:avLst/>
          </a:prstGeom>
          <a:solidFill>
            <a:schemeClr val="bg1"/>
          </a:solidFill>
          <a:ln w="571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83973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5675" y="1584325"/>
            <a:ext cx="7723188" cy="371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Accounting Close</a:t>
            </a:r>
          </a:p>
        </p:txBody>
      </p:sp>
      <p:sp>
        <p:nvSpPr>
          <p:cNvPr id="849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eB-WO-PR-800</a:t>
            </a:r>
            <a:endParaRPr lang="en-US" altLang="zh-CN"/>
          </a:p>
        </p:txBody>
      </p:sp>
      <p:pic>
        <p:nvPicPr>
          <p:cNvPr id="84996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7475" y="1603375"/>
            <a:ext cx="6815138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Account Close:</a:t>
            </a:r>
            <a:r>
              <a:rPr lang="en-US" altLang="zh-CN" sz="2000" smtClean="0">
                <a:ea typeface="SimSun" pitchFamily="2" charset="-122"/>
              </a:rPr>
              <a:t> Sample Report</a:t>
            </a:r>
          </a:p>
        </p:txBody>
      </p:sp>
      <p:sp>
        <p:nvSpPr>
          <p:cNvPr id="860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eB-WO-PR-810</a:t>
            </a:r>
            <a:endParaRPr lang="en-US" altLang="zh-CN"/>
          </a:p>
        </p:txBody>
      </p:sp>
      <p:pic>
        <p:nvPicPr>
          <p:cNvPr id="86020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1914525"/>
            <a:ext cx="8813800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Exercise</a:t>
            </a:r>
          </a:p>
        </p:txBody>
      </p:sp>
      <p:sp>
        <p:nvSpPr>
          <p:cNvPr id="870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eB-WO-PR-820</a:t>
            </a:r>
            <a:endParaRPr lang="en-US" altLang="zh-CN"/>
          </a:p>
        </p:txBody>
      </p:sp>
      <p:pic>
        <p:nvPicPr>
          <p:cNvPr id="87044" name="Picture 79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9933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SimSun" pitchFamily="2" charset="-122"/>
              </a:rPr>
              <a:t>Introduction to Work Orders</a:t>
            </a:r>
          </a:p>
          <a:p>
            <a:pPr eaLnBrk="1" hangingPunct="1">
              <a:buClr>
                <a:srgbClr val="FF9933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SimSun" pitchFamily="2" charset="-122"/>
              </a:rPr>
              <a:t>Business Considerations</a:t>
            </a:r>
          </a:p>
          <a:p>
            <a:pPr eaLnBrk="1" hangingPunct="1">
              <a:buClr>
                <a:srgbClr val="FF9933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SimSun" pitchFamily="2" charset="-122"/>
              </a:rPr>
              <a:t>Set up Work Orders</a:t>
            </a:r>
          </a:p>
          <a:p>
            <a:pPr eaLnBrk="1" hangingPunct="1">
              <a:buClr>
                <a:srgbClr val="FF9933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SimSun" pitchFamily="2" charset="-122"/>
              </a:rPr>
              <a:t>Process Work Orders</a:t>
            </a:r>
            <a:endParaRPr lang="en-US" altLang="zh-CN" b="1" smtClean="0">
              <a:ea typeface="SimSun" pitchFamily="2" charset="-122"/>
            </a:endParaRPr>
          </a:p>
        </p:txBody>
      </p:sp>
      <p:sp>
        <p:nvSpPr>
          <p:cNvPr id="8806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Course Overview</a:t>
            </a:r>
          </a:p>
        </p:txBody>
      </p:sp>
      <p:sp>
        <p:nvSpPr>
          <p:cNvPr id="880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eB-WO-PR-830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3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Work Order Status</a:t>
            </a:r>
          </a:p>
        </p:txBody>
      </p:sp>
      <p:sp>
        <p:nvSpPr>
          <p:cNvPr id="61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eB-WO-PR-090</a:t>
            </a:r>
            <a:endParaRPr lang="en-US" altLang="zh-CN"/>
          </a:p>
        </p:txBody>
      </p:sp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901700" y="1593850"/>
            <a:ext cx="1930337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 dirty="0">
                <a:latin typeface="+mj-lt"/>
                <a:ea typeface="SimSun" pitchFamily="2" charset="-122"/>
              </a:rPr>
              <a:t>Closed</a:t>
            </a:r>
          </a:p>
        </p:txBody>
      </p:sp>
      <p:sp>
        <p:nvSpPr>
          <p:cNvPr id="6149" name="Text Box 300"/>
          <p:cNvSpPr txBox="1">
            <a:spLocks noChangeArrowheads="1"/>
          </p:cNvSpPr>
          <p:nvPr/>
        </p:nvSpPr>
        <p:spPr bwMode="auto">
          <a:xfrm>
            <a:off x="5316538" y="2136775"/>
            <a:ext cx="305752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800" b="1" dirty="0">
                <a:latin typeface="+mj-lt"/>
                <a:ea typeface="SimSun" pitchFamily="2" charset="-122"/>
              </a:rPr>
              <a:t>Work Order Maintenance</a:t>
            </a:r>
          </a:p>
        </p:txBody>
      </p:sp>
      <p:graphicFrame>
        <p:nvGraphicFramePr>
          <p:cNvPr id="6146" name="Object 312"/>
          <p:cNvGraphicFramePr>
            <a:graphicFrameLocks noChangeAspect="1"/>
          </p:cNvGraphicFramePr>
          <p:nvPr/>
        </p:nvGraphicFramePr>
        <p:xfrm>
          <a:off x="5505450" y="2538413"/>
          <a:ext cx="2686050" cy="450850"/>
        </p:xfrm>
        <a:graphic>
          <a:graphicData uri="http://schemas.openxmlformats.org/presentationml/2006/ole">
            <p:oleObj spid="_x0000_s6146" name="Bitmap Image" r:id="rId4" imgW="1305107" imgH="219222" progId="PBrush">
              <p:embed/>
            </p:oleObj>
          </a:graphicData>
        </a:graphic>
      </p:graphicFrame>
      <p:sp>
        <p:nvSpPr>
          <p:cNvPr id="6151" name="Freeform 319"/>
          <p:cNvSpPr>
            <a:spLocks/>
          </p:cNvSpPr>
          <p:nvPr/>
        </p:nvSpPr>
        <p:spPr bwMode="auto">
          <a:xfrm>
            <a:off x="3651250" y="5176838"/>
            <a:ext cx="1989138" cy="561975"/>
          </a:xfrm>
          <a:custGeom>
            <a:avLst/>
            <a:gdLst>
              <a:gd name="T0" fmla="*/ 0 w 403"/>
              <a:gd name="T1" fmla="*/ 2147483647 h 114"/>
              <a:gd name="T2" fmla="*/ 2147483647 w 403"/>
              <a:gd name="T3" fmla="*/ 2147483647 h 114"/>
              <a:gd name="T4" fmla="*/ 2147483647 w 403"/>
              <a:gd name="T5" fmla="*/ 0 h 114"/>
              <a:gd name="T6" fmla="*/ 2147483647 w 403"/>
              <a:gd name="T7" fmla="*/ 2147483647 h 114"/>
              <a:gd name="T8" fmla="*/ 0 w 403"/>
              <a:gd name="T9" fmla="*/ 2147483647 h 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3"/>
              <a:gd name="T16" fmla="*/ 0 h 114"/>
              <a:gd name="T17" fmla="*/ 403 w 403"/>
              <a:gd name="T18" fmla="*/ 114 h 1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3" h="114">
                <a:moveTo>
                  <a:pt x="0" y="113"/>
                </a:moveTo>
                <a:lnTo>
                  <a:pt x="82" y="31"/>
                </a:lnTo>
                <a:lnTo>
                  <a:pt x="402" y="0"/>
                </a:lnTo>
                <a:lnTo>
                  <a:pt x="370" y="58"/>
                </a:lnTo>
                <a:lnTo>
                  <a:pt x="0" y="113"/>
                </a:lnTo>
              </a:path>
            </a:pathLst>
          </a:custGeom>
          <a:solidFill>
            <a:schemeClr val="bg1">
              <a:lumMod val="65000"/>
            </a:schemeClr>
          </a:solidFill>
          <a:ln w="31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2" name="AutoShape 320" descr="Horizontal brick"/>
          <p:cNvSpPr>
            <a:spLocks noChangeArrowheads="1"/>
          </p:cNvSpPr>
          <p:nvPr/>
        </p:nvSpPr>
        <p:spPr bwMode="auto">
          <a:xfrm>
            <a:off x="538163" y="4060825"/>
            <a:ext cx="3522662" cy="1652588"/>
          </a:xfrm>
          <a:prstGeom prst="cube">
            <a:avLst>
              <a:gd name="adj" fmla="val 24995"/>
            </a:avLst>
          </a:prstGeom>
          <a:pattFill prst="horzBrick">
            <a:fgClr>
              <a:srgbClr val="FDDDAD"/>
            </a:fgClr>
            <a:bgClr>
              <a:schemeClr val="bg1"/>
            </a:bgClr>
          </a:patt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3" name="Freeform 321"/>
          <p:cNvSpPr>
            <a:spLocks/>
          </p:cNvSpPr>
          <p:nvPr/>
        </p:nvSpPr>
        <p:spPr bwMode="auto">
          <a:xfrm>
            <a:off x="3651250" y="4041775"/>
            <a:ext cx="423863" cy="1689100"/>
          </a:xfrm>
          <a:custGeom>
            <a:avLst/>
            <a:gdLst>
              <a:gd name="T0" fmla="*/ 2147483647 w 86"/>
              <a:gd name="T1" fmla="*/ 2147483647 h 342"/>
              <a:gd name="T2" fmla="*/ 2147483647 w 86"/>
              <a:gd name="T3" fmla="*/ 0 h 342"/>
              <a:gd name="T4" fmla="*/ 2147483647 w 86"/>
              <a:gd name="T5" fmla="*/ 2147483647 h 342"/>
              <a:gd name="T6" fmla="*/ 0 w 86"/>
              <a:gd name="T7" fmla="*/ 2147483647 h 342"/>
              <a:gd name="T8" fmla="*/ 2147483647 w 86"/>
              <a:gd name="T9" fmla="*/ 2147483647 h 3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342"/>
              <a:gd name="T17" fmla="*/ 86 w 86"/>
              <a:gd name="T18" fmla="*/ 342 h 3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342">
                <a:moveTo>
                  <a:pt x="1" y="85"/>
                </a:moveTo>
                <a:lnTo>
                  <a:pt x="85" y="0"/>
                </a:lnTo>
                <a:lnTo>
                  <a:pt x="85" y="255"/>
                </a:lnTo>
                <a:lnTo>
                  <a:pt x="0" y="341"/>
                </a:lnTo>
                <a:lnTo>
                  <a:pt x="1" y="85"/>
                </a:lnTo>
              </a:path>
            </a:pathLst>
          </a:custGeom>
          <a:solidFill>
            <a:srgbClr val="FCCE88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4" name="AutoShape 322"/>
          <p:cNvSpPr>
            <a:spLocks noChangeArrowheads="1"/>
          </p:cNvSpPr>
          <p:nvPr/>
        </p:nvSpPr>
        <p:spPr bwMode="auto">
          <a:xfrm>
            <a:off x="700088" y="4670425"/>
            <a:ext cx="542925" cy="242888"/>
          </a:xfrm>
          <a:prstGeom prst="roundRect">
            <a:avLst>
              <a:gd name="adj" fmla="val 12495"/>
            </a:avLst>
          </a:prstGeom>
          <a:solidFill>
            <a:srgbClr val="EF91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5" name="AutoShape 323"/>
          <p:cNvSpPr>
            <a:spLocks noChangeArrowheads="1"/>
          </p:cNvSpPr>
          <p:nvPr/>
        </p:nvSpPr>
        <p:spPr bwMode="auto">
          <a:xfrm>
            <a:off x="1490663" y="4670425"/>
            <a:ext cx="544512" cy="242888"/>
          </a:xfrm>
          <a:prstGeom prst="roundRect">
            <a:avLst>
              <a:gd name="adj" fmla="val 12495"/>
            </a:avLst>
          </a:prstGeom>
          <a:solidFill>
            <a:srgbClr val="EF91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6" name="Freeform 324"/>
          <p:cNvSpPr>
            <a:spLocks/>
          </p:cNvSpPr>
          <p:nvPr/>
        </p:nvSpPr>
        <p:spPr bwMode="auto">
          <a:xfrm>
            <a:off x="3771900" y="4438650"/>
            <a:ext cx="211138" cy="1025525"/>
          </a:xfrm>
          <a:custGeom>
            <a:avLst/>
            <a:gdLst>
              <a:gd name="T0" fmla="*/ 0 w 43"/>
              <a:gd name="T1" fmla="*/ 2147483647 h 208"/>
              <a:gd name="T2" fmla="*/ 0 w 43"/>
              <a:gd name="T3" fmla="*/ 2147483647 h 208"/>
              <a:gd name="T4" fmla="*/ 2147483647 w 43"/>
              <a:gd name="T5" fmla="*/ 0 h 208"/>
              <a:gd name="T6" fmla="*/ 2147483647 w 43"/>
              <a:gd name="T7" fmla="*/ 2147483647 h 208"/>
              <a:gd name="T8" fmla="*/ 0 w 43"/>
              <a:gd name="T9" fmla="*/ 2147483647 h 2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208"/>
              <a:gd name="T17" fmla="*/ 43 w 43"/>
              <a:gd name="T18" fmla="*/ 208 h 2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208">
                <a:moveTo>
                  <a:pt x="0" y="207"/>
                </a:moveTo>
                <a:lnTo>
                  <a:pt x="0" y="44"/>
                </a:lnTo>
                <a:lnTo>
                  <a:pt x="42" y="0"/>
                </a:lnTo>
                <a:lnTo>
                  <a:pt x="42" y="167"/>
                </a:lnTo>
                <a:lnTo>
                  <a:pt x="0" y="207"/>
                </a:lnTo>
              </a:path>
            </a:pathLst>
          </a:custGeom>
          <a:solidFill>
            <a:schemeClr val="hlink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7" name="AutoShape 325"/>
          <p:cNvSpPr>
            <a:spLocks noChangeArrowheads="1"/>
          </p:cNvSpPr>
          <p:nvPr/>
        </p:nvSpPr>
        <p:spPr bwMode="auto">
          <a:xfrm>
            <a:off x="3779838" y="5089525"/>
            <a:ext cx="1430337" cy="328613"/>
          </a:xfrm>
          <a:prstGeom prst="cube">
            <a:avLst>
              <a:gd name="adj" fmla="val 24995"/>
            </a:avLst>
          </a:prstGeom>
          <a:solidFill>
            <a:srgbClr val="EF91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Freeform 326"/>
          <p:cNvSpPr>
            <a:spLocks/>
          </p:cNvSpPr>
          <p:nvPr/>
        </p:nvSpPr>
        <p:spPr bwMode="auto">
          <a:xfrm>
            <a:off x="531813" y="4041775"/>
            <a:ext cx="3554412" cy="434975"/>
          </a:xfrm>
          <a:custGeom>
            <a:avLst/>
            <a:gdLst>
              <a:gd name="T0" fmla="*/ 2147483647 w 720"/>
              <a:gd name="T1" fmla="*/ 2147483647 h 88"/>
              <a:gd name="T2" fmla="*/ 0 w 720"/>
              <a:gd name="T3" fmla="*/ 2147483647 h 88"/>
              <a:gd name="T4" fmla="*/ 2147483647 w 720"/>
              <a:gd name="T5" fmla="*/ 2147483647 h 88"/>
              <a:gd name="T6" fmla="*/ 2147483647 w 720"/>
              <a:gd name="T7" fmla="*/ 0 h 88"/>
              <a:gd name="T8" fmla="*/ 2147483647 w 720"/>
              <a:gd name="T9" fmla="*/ 2147483647 h 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0"/>
              <a:gd name="T16" fmla="*/ 0 h 88"/>
              <a:gd name="T17" fmla="*/ 720 w 720"/>
              <a:gd name="T18" fmla="*/ 88 h 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0" h="88">
                <a:moveTo>
                  <a:pt x="85" y="2"/>
                </a:moveTo>
                <a:lnTo>
                  <a:pt x="0" y="87"/>
                </a:lnTo>
                <a:lnTo>
                  <a:pt x="633" y="87"/>
                </a:lnTo>
                <a:lnTo>
                  <a:pt x="719" y="0"/>
                </a:lnTo>
                <a:lnTo>
                  <a:pt x="85" y="2"/>
                </a:lnTo>
              </a:path>
            </a:pathLst>
          </a:custGeom>
          <a:solidFill>
            <a:srgbClr val="FEEDD3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9" name="AutoShape 327"/>
          <p:cNvSpPr>
            <a:spLocks noChangeArrowheads="1"/>
          </p:cNvSpPr>
          <p:nvPr/>
        </p:nvSpPr>
        <p:spPr bwMode="auto">
          <a:xfrm>
            <a:off x="2349500" y="4632325"/>
            <a:ext cx="1127125" cy="361950"/>
          </a:xfrm>
          <a:prstGeom prst="roundRect">
            <a:avLst>
              <a:gd name="adj" fmla="val 12495"/>
            </a:avLst>
          </a:prstGeom>
          <a:solidFill>
            <a:srgbClr val="EF91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0" name="AutoShape 328"/>
          <p:cNvSpPr>
            <a:spLocks noChangeArrowheads="1"/>
          </p:cNvSpPr>
          <p:nvPr/>
        </p:nvSpPr>
        <p:spPr bwMode="auto">
          <a:xfrm>
            <a:off x="1009650" y="5183188"/>
            <a:ext cx="1728788" cy="530225"/>
          </a:xfrm>
          <a:prstGeom prst="roundRect">
            <a:avLst>
              <a:gd name="adj" fmla="val 12495"/>
            </a:avLst>
          </a:prstGeom>
          <a:solidFill>
            <a:srgbClr val="EF91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1" name="AutoShape 329"/>
          <p:cNvSpPr>
            <a:spLocks noChangeArrowheads="1"/>
          </p:cNvSpPr>
          <p:nvPr/>
        </p:nvSpPr>
        <p:spPr bwMode="auto">
          <a:xfrm>
            <a:off x="1136650" y="5256213"/>
            <a:ext cx="1489075" cy="449262"/>
          </a:xfrm>
          <a:prstGeom prst="roundRect">
            <a:avLst>
              <a:gd name="adj" fmla="val 12495"/>
            </a:avLst>
          </a:prstGeom>
          <a:solidFill>
            <a:schemeClr val="hlink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2" name="AutoShape 330"/>
          <p:cNvSpPr>
            <a:spLocks noChangeArrowheads="1"/>
          </p:cNvSpPr>
          <p:nvPr/>
        </p:nvSpPr>
        <p:spPr bwMode="auto">
          <a:xfrm>
            <a:off x="2397125" y="4665663"/>
            <a:ext cx="1014413" cy="295275"/>
          </a:xfrm>
          <a:prstGeom prst="roundRect">
            <a:avLst>
              <a:gd name="adj" fmla="val 12495"/>
            </a:avLst>
          </a:prstGeom>
          <a:solidFill>
            <a:schemeClr val="hlink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3" name="AutoShape 331"/>
          <p:cNvSpPr>
            <a:spLocks noChangeArrowheads="1"/>
          </p:cNvSpPr>
          <p:nvPr/>
        </p:nvSpPr>
        <p:spPr bwMode="auto">
          <a:xfrm>
            <a:off x="1543050" y="4724400"/>
            <a:ext cx="444500" cy="149225"/>
          </a:xfrm>
          <a:prstGeom prst="roundRect">
            <a:avLst>
              <a:gd name="adj" fmla="val 12495"/>
            </a:avLst>
          </a:prstGeom>
          <a:solidFill>
            <a:schemeClr val="hlink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4" name="AutoShape 332"/>
          <p:cNvSpPr>
            <a:spLocks noChangeArrowheads="1"/>
          </p:cNvSpPr>
          <p:nvPr/>
        </p:nvSpPr>
        <p:spPr bwMode="auto">
          <a:xfrm>
            <a:off x="746125" y="4724400"/>
            <a:ext cx="442913" cy="149225"/>
          </a:xfrm>
          <a:prstGeom prst="roundRect">
            <a:avLst>
              <a:gd name="adj" fmla="val 12495"/>
            </a:avLst>
          </a:prstGeom>
          <a:solidFill>
            <a:schemeClr val="hlink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165" name="Group 341"/>
          <p:cNvGrpSpPr>
            <a:grpSpLocks/>
          </p:cNvGrpSpPr>
          <p:nvPr/>
        </p:nvGrpSpPr>
        <p:grpSpPr bwMode="auto">
          <a:xfrm>
            <a:off x="5045075" y="5087938"/>
            <a:ext cx="2133600" cy="625475"/>
            <a:chOff x="3280" y="3301"/>
            <a:chExt cx="1344" cy="394"/>
          </a:xfrm>
        </p:grpSpPr>
        <p:grpSp>
          <p:nvGrpSpPr>
            <p:cNvPr id="6167" name="Group 333"/>
            <p:cNvGrpSpPr>
              <a:grpSpLocks/>
            </p:cNvGrpSpPr>
            <p:nvPr/>
          </p:nvGrpSpPr>
          <p:grpSpPr bwMode="auto">
            <a:xfrm>
              <a:off x="4125" y="3534"/>
              <a:ext cx="499" cy="161"/>
              <a:chOff x="4596" y="1636"/>
              <a:chExt cx="161" cy="52"/>
            </a:xfrm>
          </p:grpSpPr>
          <p:sp>
            <p:nvSpPr>
              <p:cNvPr id="6173" name="Freeform 334"/>
              <p:cNvSpPr>
                <a:spLocks/>
              </p:cNvSpPr>
              <p:nvPr/>
            </p:nvSpPr>
            <p:spPr bwMode="auto">
              <a:xfrm>
                <a:off x="4612" y="1637"/>
                <a:ext cx="136" cy="37"/>
              </a:xfrm>
              <a:custGeom>
                <a:avLst/>
                <a:gdLst>
                  <a:gd name="T0" fmla="*/ 7 w 136"/>
                  <a:gd name="T1" fmla="*/ 0 h 37"/>
                  <a:gd name="T2" fmla="*/ 19 w 136"/>
                  <a:gd name="T3" fmla="*/ 0 h 37"/>
                  <a:gd name="T4" fmla="*/ 32 w 136"/>
                  <a:gd name="T5" fmla="*/ 0 h 37"/>
                  <a:gd name="T6" fmla="*/ 43 w 136"/>
                  <a:gd name="T7" fmla="*/ 0 h 37"/>
                  <a:gd name="T8" fmla="*/ 52 w 136"/>
                  <a:gd name="T9" fmla="*/ 0 h 37"/>
                  <a:gd name="T10" fmla="*/ 67 w 136"/>
                  <a:gd name="T11" fmla="*/ 0 h 37"/>
                  <a:gd name="T12" fmla="*/ 74 w 136"/>
                  <a:gd name="T13" fmla="*/ 0 h 37"/>
                  <a:gd name="T14" fmla="*/ 83 w 136"/>
                  <a:gd name="T15" fmla="*/ 0 h 37"/>
                  <a:gd name="T16" fmla="*/ 89 w 136"/>
                  <a:gd name="T17" fmla="*/ 0 h 37"/>
                  <a:gd name="T18" fmla="*/ 96 w 136"/>
                  <a:gd name="T19" fmla="*/ 0 h 37"/>
                  <a:gd name="T20" fmla="*/ 105 w 136"/>
                  <a:gd name="T21" fmla="*/ 0 h 37"/>
                  <a:gd name="T22" fmla="*/ 112 w 136"/>
                  <a:gd name="T23" fmla="*/ 0 h 37"/>
                  <a:gd name="T24" fmla="*/ 117 w 136"/>
                  <a:gd name="T25" fmla="*/ 0 h 37"/>
                  <a:gd name="T26" fmla="*/ 123 w 136"/>
                  <a:gd name="T27" fmla="*/ 0 h 37"/>
                  <a:gd name="T28" fmla="*/ 129 w 136"/>
                  <a:gd name="T29" fmla="*/ 0 h 37"/>
                  <a:gd name="T30" fmla="*/ 135 w 136"/>
                  <a:gd name="T31" fmla="*/ 0 h 37"/>
                  <a:gd name="T32" fmla="*/ 129 w 136"/>
                  <a:gd name="T33" fmla="*/ 4 h 37"/>
                  <a:gd name="T34" fmla="*/ 123 w 136"/>
                  <a:gd name="T35" fmla="*/ 8 h 37"/>
                  <a:gd name="T36" fmla="*/ 117 w 136"/>
                  <a:gd name="T37" fmla="*/ 9 h 37"/>
                  <a:gd name="T38" fmla="*/ 112 w 136"/>
                  <a:gd name="T39" fmla="*/ 11 h 37"/>
                  <a:gd name="T40" fmla="*/ 103 w 136"/>
                  <a:gd name="T41" fmla="*/ 15 h 37"/>
                  <a:gd name="T42" fmla="*/ 94 w 136"/>
                  <a:gd name="T43" fmla="*/ 17 h 37"/>
                  <a:gd name="T44" fmla="*/ 85 w 136"/>
                  <a:gd name="T45" fmla="*/ 19 h 37"/>
                  <a:gd name="T46" fmla="*/ 74 w 136"/>
                  <a:gd name="T47" fmla="*/ 23 h 37"/>
                  <a:gd name="T48" fmla="*/ 66 w 136"/>
                  <a:gd name="T49" fmla="*/ 25 h 37"/>
                  <a:gd name="T50" fmla="*/ 57 w 136"/>
                  <a:gd name="T51" fmla="*/ 27 h 37"/>
                  <a:gd name="T52" fmla="*/ 49 w 136"/>
                  <a:gd name="T53" fmla="*/ 28 h 37"/>
                  <a:gd name="T54" fmla="*/ 43 w 136"/>
                  <a:gd name="T55" fmla="*/ 28 h 37"/>
                  <a:gd name="T56" fmla="*/ 32 w 136"/>
                  <a:gd name="T57" fmla="*/ 28 h 37"/>
                  <a:gd name="T58" fmla="*/ 25 w 136"/>
                  <a:gd name="T59" fmla="*/ 30 h 37"/>
                  <a:gd name="T60" fmla="*/ 19 w 136"/>
                  <a:gd name="T61" fmla="*/ 32 h 37"/>
                  <a:gd name="T62" fmla="*/ 14 w 136"/>
                  <a:gd name="T63" fmla="*/ 34 h 37"/>
                  <a:gd name="T64" fmla="*/ 5 w 136"/>
                  <a:gd name="T65" fmla="*/ 36 h 37"/>
                  <a:gd name="T66" fmla="*/ 0 w 136"/>
                  <a:gd name="T67" fmla="*/ 30 h 37"/>
                  <a:gd name="T68" fmla="*/ 0 w 136"/>
                  <a:gd name="T69" fmla="*/ 23 h 37"/>
                  <a:gd name="T70" fmla="*/ 0 w 136"/>
                  <a:gd name="T71" fmla="*/ 17 h 37"/>
                  <a:gd name="T72" fmla="*/ 0 w 136"/>
                  <a:gd name="T73" fmla="*/ 11 h 37"/>
                  <a:gd name="T74" fmla="*/ 0 w 136"/>
                  <a:gd name="T75" fmla="*/ 4 h 37"/>
                  <a:gd name="T76" fmla="*/ 7 w 136"/>
                  <a:gd name="T77" fmla="*/ 0 h 37"/>
                  <a:gd name="T78" fmla="*/ 7 w 136"/>
                  <a:gd name="T79" fmla="*/ 0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36"/>
                  <a:gd name="T121" fmla="*/ 0 h 37"/>
                  <a:gd name="T122" fmla="*/ 136 w 136"/>
                  <a:gd name="T123" fmla="*/ 37 h 3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36" h="37">
                    <a:moveTo>
                      <a:pt x="7" y="0"/>
                    </a:moveTo>
                    <a:lnTo>
                      <a:pt x="19" y="0"/>
                    </a:lnTo>
                    <a:lnTo>
                      <a:pt x="32" y="0"/>
                    </a:lnTo>
                    <a:lnTo>
                      <a:pt x="43" y="0"/>
                    </a:lnTo>
                    <a:lnTo>
                      <a:pt x="52" y="0"/>
                    </a:lnTo>
                    <a:lnTo>
                      <a:pt x="67" y="0"/>
                    </a:lnTo>
                    <a:lnTo>
                      <a:pt x="74" y="0"/>
                    </a:lnTo>
                    <a:lnTo>
                      <a:pt x="83" y="0"/>
                    </a:lnTo>
                    <a:lnTo>
                      <a:pt x="89" y="0"/>
                    </a:lnTo>
                    <a:lnTo>
                      <a:pt x="96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7" y="0"/>
                    </a:lnTo>
                    <a:lnTo>
                      <a:pt x="123" y="0"/>
                    </a:lnTo>
                    <a:lnTo>
                      <a:pt x="129" y="0"/>
                    </a:lnTo>
                    <a:lnTo>
                      <a:pt x="135" y="0"/>
                    </a:lnTo>
                    <a:lnTo>
                      <a:pt x="129" y="4"/>
                    </a:lnTo>
                    <a:lnTo>
                      <a:pt x="123" y="8"/>
                    </a:lnTo>
                    <a:lnTo>
                      <a:pt x="117" y="9"/>
                    </a:lnTo>
                    <a:lnTo>
                      <a:pt x="112" y="11"/>
                    </a:lnTo>
                    <a:lnTo>
                      <a:pt x="103" y="15"/>
                    </a:lnTo>
                    <a:lnTo>
                      <a:pt x="94" y="17"/>
                    </a:lnTo>
                    <a:lnTo>
                      <a:pt x="85" y="19"/>
                    </a:lnTo>
                    <a:lnTo>
                      <a:pt x="74" y="23"/>
                    </a:lnTo>
                    <a:lnTo>
                      <a:pt x="66" y="25"/>
                    </a:lnTo>
                    <a:lnTo>
                      <a:pt x="57" y="27"/>
                    </a:lnTo>
                    <a:lnTo>
                      <a:pt x="49" y="28"/>
                    </a:lnTo>
                    <a:lnTo>
                      <a:pt x="43" y="28"/>
                    </a:lnTo>
                    <a:lnTo>
                      <a:pt x="32" y="28"/>
                    </a:lnTo>
                    <a:lnTo>
                      <a:pt x="25" y="30"/>
                    </a:lnTo>
                    <a:lnTo>
                      <a:pt x="19" y="32"/>
                    </a:lnTo>
                    <a:lnTo>
                      <a:pt x="14" y="34"/>
                    </a:lnTo>
                    <a:lnTo>
                      <a:pt x="5" y="36"/>
                    </a:lnTo>
                    <a:lnTo>
                      <a:pt x="0" y="30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7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74" name="Freeform 335"/>
              <p:cNvSpPr>
                <a:spLocks/>
              </p:cNvSpPr>
              <p:nvPr/>
            </p:nvSpPr>
            <p:spPr bwMode="auto">
              <a:xfrm>
                <a:off x="4596" y="1636"/>
                <a:ext cx="161" cy="52"/>
              </a:xfrm>
              <a:custGeom>
                <a:avLst/>
                <a:gdLst>
                  <a:gd name="T0" fmla="*/ 0 w 161"/>
                  <a:gd name="T1" fmla="*/ 51 h 52"/>
                  <a:gd name="T2" fmla="*/ 29 w 161"/>
                  <a:gd name="T3" fmla="*/ 24 h 52"/>
                  <a:gd name="T4" fmla="*/ 160 w 161"/>
                  <a:gd name="T5" fmla="*/ 0 h 52"/>
                  <a:gd name="T6" fmla="*/ 160 w 161"/>
                  <a:gd name="T7" fmla="*/ 25 h 52"/>
                  <a:gd name="T8" fmla="*/ 0 w 161"/>
                  <a:gd name="T9" fmla="*/ 51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1"/>
                  <a:gd name="T16" fmla="*/ 0 h 52"/>
                  <a:gd name="T17" fmla="*/ 161 w 161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1" h="52">
                    <a:moveTo>
                      <a:pt x="0" y="51"/>
                    </a:moveTo>
                    <a:lnTo>
                      <a:pt x="29" y="24"/>
                    </a:lnTo>
                    <a:lnTo>
                      <a:pt x="160" y="0"/>
                    </a:lnTo>
                    <a:lnTo>
                      <a:pt x="160" y="25"/>
                    </a:lnTo>
                    <a:lnTo>
                      <a:pt x="0" y="51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68" name="AutoShape 336"/>
            <p:cNvSpPr>
              <a:spLocks noChangeArrowheads="1"/>
            </p:cNvSpPr>
            <p:nvPr/>
          </p:nvSpPr>
          <p:spPr bwMode="auto">
            <a:xfrm>
              <a:off x="3347" y="3314"/>
              <a:ext cx="882" cy="377"/>
            </a:xfrm>
            <a:prstGeom prst="cube">
              <a:avLst>
                <a:gd name="adj" fmla="val 24995"/>
              </a:avLst>
            </a:prstGeom>
            <a:solidFill>
              <a:schemeClr val="accent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9" name="Freeform 337"/>
            <p:cNvSpPr>
              <a:spLocks/>
            </p:cNvSpPr>
            <p:nvPr/>
          </p:nvSpPr>
          <p:spPr bwMode="auto">
            <a:xfrm>
              <a:off x="3332" y="3302"/>
              <a:ext cx="899" cy="104"/>
            </a:xfrm>
            <a:custGeom>
              <a:avLst/>
              <a:gdLst>
                <a:gd name="T0" fmla="*/ 1238 w 289"/>
                <a:gd name="T1" fmla="*/ 0 h 33"/>
                <a:gd name="T2" fmla="*/ 0 w 289"/>
                <a:gd name="T3" fmla="*/ 1002 h 33"/>
                <a:gd name="T4" fmla="*/ 7432 w 289"/>
                <a:gd name="T5" fmla="*/ 1002 h 33"/>
                <a:gd name="T6" fmla="*/ 8670 w 289"/>
                <a:gd name="T7" fmla="*/ 0 h 33"/>
                <a:gd name="T8" fmla="*/ 1238 w 289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9"/>
                <a:gd name="T16" fmla="*/ 0 h 33"/>
                <a:gd name="T17" fmla="*/ 289 w 289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9" h="33">
                  <a:moveTo>
                    <a:pt x="41" y="0"/>
                  </a:moveTo>
                  <a:lnTo>
                    <a:pt x="0" y="32"/>
                  </a:lnTo>
                  <a:lnTo>
                    <a:pt x="247" y="32"/>
                  </a:lnTo>
                  <a:lnTo>
                    <a:pt x="288" y="0"/>
                  </a:lnTo>
                  <a:lnTo>
                    <a:pt x="41" y="0"/>
                  </a:lnTo>
                </a:path>
              </a:pathLst>
            </a:custGeom>
            <a:solidFill>
              <a:srgbClr val="DADADA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0" name="Line 338"/>
            <p:cNvSpPr>
              <a:spLocks noChangeShapeType="1"/>
            </p:cNvSpPr>
            <p:nvPr/>
          </p:nvSpPr>
          <p:spPr bwMode="auto">
            <a:xfrm>
              <a:off x="3459" y="3314"/>
              <a:ext cx="0" cy="77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1" name="Freeform 339"/>
            <p:cNvSpPr>
              <a:spLocks/>
            </p:cNvSpPr>
            <p:nvPr/>
          </p:nvSpPr>
          <p:spPr bwMode="auto">
            <a:xfrm rot="-327535">
              <a:off x="4098" y="3301"/>
              <a:ext cx="267" cy="230"/>
            </a:xfrm>
            <a:custGeom>
              <a:avLst/>
              <a:gdLst>
                <a:gd name="T0" fmla="*/ 1690 w 76"/>
                <a:gd name="T1" fmla="*/ 0 h 59"/>
                <a:gd name="T2" fmla="*/ 0 w 76"/>
                <a:gd name="T3" fmla="*/ 1657 h 59"/>
                <a:gd name="T4" fmla="*/ 1258 w 76"/>
                <a:gd name="T5" fmla="*/ 3434 h 59"/>
                <a:gd name="T6" fmla="*/ 3246 w 76"/>
                <a:gd name="T7" fmla="*/ 1536 h 59"/>
                <a:gd name="T8" fmla="*/ 1690 w 76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59"/>
                <a:gd name="T17" fmla="*/ 76 w 76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59">
                  <a:moveTo>
                    <a:pt x="39" y="0"/>
                  </a:moveTo>
                  <a:lnTo>
                    <a:pt x="0" y="28"/>
                  </a:lnTo>
                  <a:lnTo>
                    <a:pt x="29" y="58"/>
                  </a:lnTo>
                  <a:lnTo>
                    <a:pt x="75" y="26"/>
                  </a:lnTo>
                  <a:lnTo>
                    <a:pt x="39" y="0"/>
                  </a:lnTo>
                </a:path>
              </a:pathLst>
            </a:custGeom>
            <a:solidFill>
              <a:srgbClr val="DADADA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2" name="Freeform 340"/>
            <p:cNvSpPr>
              <a:spLocks/>
            </p:cNvSpPr>
            <p:nvPr/>
          </p:nvSpPr>
          <p:spPr bwMode="auto">
            <a:xfrm>
              <a:off x="3280" y="3403"/>
              <a:ext cx="849" cy="134"/>
            </a:xfrm>
            <a:custGeom>
              <a:avLst/>
              <a:gdLst>
                <a:gd name="T0" fmla="*/ 549 w 266"/>
                <a:gd name="T1" fmla="*/ 0 h 43"/>
                <a:gd name="T2" fmla="*/ 0 w 266"/>
                <a:gd name="T3" fmla="*/ 1271 h 43"/>
                <a:gd name="T4" fmla="*/ 8027 w 266"/>
                <a:gd name="T5" fmla="*/ 1271 h 43"/>
                <a:gd name="T6" fmla="*/ 8618 w 266"/>
                <a:gd name="T7" fmla="*/ 28 h 43"/>
                <a:gd name="T8" fmla="*/ 549 w 266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6"/>
                <a:gd name="T16" fmla="*/ 0 h 43"/>
                <a:gd name="T17" fmla="*/ 266 w 266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6" h="43">
                  <a:moveTo>
                    <a:pt x="17" y="0"/>
                  </a:moveTo>
                  <a:lnTo>
                    <a:pt x="0" y="42"/>
                  </a:lnTo>
                  <a:lnTo>
                    <a:pt x="247" y="42"/>
                  </a:lnTo>
                  <a:lnTo>
                    <a:pt x="265" y="1"/>
                  </a:lnTo>
                  <a:lnTo>
                    <a:pt x="17" y="0"/>
                  </a:lnTo>
                </a:path>
              </a:pathLst>
            </a:custGeom>
            <a:solidFill>
              <a:srgbClr val="DADADA"/>
            </a:solidFill>
            <a:ln w="31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66" name="Text Box 342"/>
          <p:cNvSpPr txBox="1">
            <a:spLocks noChangeArrowheads="1"/>
          </p:cNvSpPr>
          <p:nvPr/>
        </p:nvSpPr>
        <p:spPr bwMode="auto">
          <a:xfrm rot="-900000">
            <a:off x="923925" y="4459288"/>
            <a:ext cx="1558925" cy="496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+mj-lt"/>
                <a:ea typeface="SimSun" pitchFamily="2" charset="-122"/>
              </a:rPr>
              <a:t>CLOSED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22678</TotalTime>
  <Words>1776</Words>
  <Application>Microsoft Office PowerPoint</Application>
  <PresentationFormat>On-screen Show (4:3)</PresentationFormat>
  <Paragraphs>651</Paragraphs>
  <Slides>84</Slides>
  <Notes>77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95" baseType="lpstr">
      <vt:lpstr>Arial</vt:lpstr>
      <vt:lpstr>Century Gothic</vt:lpstr>
      <vt:lpstr>Wingdings</vt:lpstr>
      <vt:lpstr>Tahoma</vt:lpstr>
      <vt:lpstr>SimSun</vt:lpstr>
      <vt:lpstr>Webdings</vt:lpstr>
      <vt:lpstr>Monotype Sorts</vt:lpstr>
      <vt:lpstr>Arial Black</vt:lpstr>
      <vt:lpstr>Lucida Grande</vt:lpstr>
      <vt:lpstr>QAD 2010 Template</vt:lpstr>
      <vt:lpstr>Bitmap Image</vt:lpstr>
      <vt:lpstr>Process Work Orders</vt:lpstr>
      <vt:lpstr>Work Order Processing: Introduction</vt:lpstr>
      <vt:lpstr>Work Order Status</vt:lpstr>
      <vt:lpstr>Work Order Status</vt:lpstr>
      <vt:lpstr>Work Order Status</vt:lpstr>
      <vt:lpstr>Work Order Status</vt:lpstr>
      <vt:lpstr>Work Order Status</vt:lpstr>
      <vt:lpstr>Work Order Status</vt:lpstr>
      <vt:lpstr>Work Order Status</vt:lpstr>
      <vt:lpstr>Work Order Status</vt:lpstr>
      <vt:lpstr>Work Order Status</vt:lpstr>
      <vt:lpstr>Work Order Processing: Introduction</vt:lpstr>
      <vt:lpstr>Work Order Types</vt:lpstr>
      <vt:lpstr>Work Order Types: Standard</vt:lpstr>
      <vt:lpstr>Work Order Types: Final Assembly</vt:lpstr>
      <vt:lpstr>Work Order Types: Rework</vt:lpstr>
      <vt:lpstr>Work Order Types: Expense</vt:lpstr>
      <vt:lpstr>Work Order Types: Cumulative</vt:lpstr>
      <vt:lpstr>Work Order Types: Scheduled</vt:lpstr>
      <vt:lpstr>Work Order Types</vt:lpstr>
      <vt:lpstr>Work Order Processing Cycle</vt:lpstr>
      <vt:lpstr>Approving Planned Orders</vt:lpstr>
      <vt:lpstr>Work Order Processing Cycle</vt:lpstr>
      <vt:lpstr>Planned Work Order Approval: Screen 1 of 2</vt:lpstr>
      <vt:lpstr>Planned Work Order Approval: Screen 2 of 2</vt:lpstr>
      <vt:lpstr>Maintaining Work Orders</vt:lpstr>
      <vt:lpstr>Work Order Processing Cycle</vt:lpstr>
      <vt:lpstr>Work Order Maintenance: Screen 1 of 3</vt:lpstr>
      <vt:lpstr>Work Order Maintenance: Screen 2 of 3</vt:lpstr>
      <vt:lpstr>Work Order Maintenance: Screen 3 of 3</vt:lpstr>
      <vt:lpstr>Preparing and Planning</vt:lpstr>
      <vt:lpstr>Work Order Processing Cycle</vt:lpstr>
      <vt:lpstr>Work Order Component Check</vt:lpstr>
      <vt:lpstr>Releasing Work Orders</vt:lpstr>
      <vt:lpstr>Work Order Processing Cycle</vt:lpstr>
      <vt:lpstr>Releasing Work Orders</vt:lpstr>
      <vt:lpstr>Work Order Release/Print: Screen 1 of 2</vt:lpstr>
      <vt:lpstr>Work Order Release/Print: Screen 2 of 2</vt:lpstr>
      <vt:lpstr>Picklist</vt:lpstr>
      <vt:lpstr>Routing</vt:lpstr>
      <vt:lpstr>Releasing Work Orders</vt:lpstr>
      <vt:lpstr>Multiple Work Order Release/Print: Screen 1 of 2</vt:lpstr>
      <vt:lpstr>Multiple Work Order Release/Print: Screen 2 of 2</vt:lpstr>
      <vt:lpstr>Work Order Bill Shortage Inquiry</vt:lpstr>
      <vt:lpstr>Work Order Dispatch Report</vt:lpstr>
      <vt:lpstr>Work Order Dispatch Report</vt:lpstr>
      <vt:lpstr>Modifying Work Order Status</vt:lpstr>
      <vt:lpstr>Work Order Processing Cycle</vt:lpstr>
      <vt:lpstr>Multiple Work Order Status Change</vt:lpstr>
      <vt:lpstr>Splitting Work Orders</vt:lpstr>
      <vt:lpstr>Work Order Processing Cycle</vt:lpstr>
      <vt:lpstr>Work Order Split</vt:lpstr>
      <vt:lpstr>Issuing Components</vt:lpstr>
      <vt:lpstr>Work Order Processing Cycle</vt:lpstr>
      <vt:lpstr>Work Order Component Issue: Screen 1 of 3</vt:lpstr>
      <vt:lpstr>Work Order Component Issue: Screen 2 of 3</vt:lpstr>
      <vt:lpstr>Work Order Component Issue: Screen 3 of 3</vt:lpstr>
      <vt:lpstr>Receiving Work Orders</vt:lpstr>
      <vt:lpstr>Work Order Processing Cycle</vt:lpstr>
      <vt:lpstr>Work Order Receipt: Screen 1 of 2</vt:lpstr>
      <vt:lpstr>Work Order Receipt: Screen 2 of 2</vt:lpstr>
      <vt:lpstr>Backflushing</vt:lpstr>
      <vt:lpstr>Work Order Processing Cycle</vt:lpstr>
      <vt:lpstr>Work order Receipt Backflush: Screen 1 of 6</vt:lpstr>
      <vt:lpstr>Work order Receipt Backflush: Screen 2 of 6</vt:lpstr>
      <vt:lpstr>Work order Receipt Backflush: Screen 3 of 6</vt:lpstr>
      <vt:lpstr>Work order Receipt Backflush: Screen 4 of 6</vt:lpstr>
      <vt:lpstr>Work order Receipt Backflush: Screen 5 of 6</vt:lpstr>
      <vt:lpstr>Work order Receipt Backflush: Screen 6 of 6</vt:lpstr>
      <vt:lpstr>Maintaining Work Order Bills</vt:lpstr>
      <vt:lpstr>Work Order Processing Cycle</vt:lpstr>
      <vt:lpstr>Work Order Bill Maintenance: Screen 1 of 2</vt:lpstr>
      <vt:lpstr>Work Order Bill Maintenance: Screen 2 of 2</vt:lpstr>
      <vt:lpstr>Maintaining Work Order Routings</vt:lpstr>
      <vt:lpstr>Work Order Processing Cycle</vt:lpstr>
      <vt:lpstr>Work Order Routing Maintenance</vt:lpstr>
      <vt:lpstr>Accounting Close</vt:lpstr>
      <vt:lpstr>Work Order Processing Cycle</vt:lpstr>
      <vt:lpstr>WIP Material Cost Revaluation</vt:lpstr>
      <vt:lpstr>WIP Material Cost Revaluation: Sample Report</vt:lpstr>
      <vt:lpstr>Work Order Accounting Close</vt:lpstr>
      <vt:lpstr>Work Order Account Close: Sample Report</vt:lpstr>
      <vt:lpstr>Exercise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njm</cp:lastModifiedBy>
  <cp:revision>677</cp:revision>
  <cp:lastPrinted>1998-12-11T19:12:31Z</cp:lastPrinted>
  <dcterms:created xsi:type="dcterms:W3CDTF">1998-02-18T21:36:34Z</dcterms:created>
  <dcterms:modified xsi:type="dcterms:W3CDTF">2011-01-22T01:12:22Z</dcterms:modified>
</cp:coreProperties>
</file>